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changesInfos/changesInfo1.xml" ContentType="application/vnd.ms-powerpoint.changesinfo+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71" r:id="rId4"/>
    <p:sldId id="272" r:id="rId5"/>
    <p:sldId id="273" r:id="rId6"/>
    <p:sldId id="274"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Q2PIllWblmVsEqk8PO1hWMDAxA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13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EEC759-5442-4E37-A1AB-3A48E9BBABE4}" v="142" dt="2026-01-12T17:08:16.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4"/>
    <p:restoredTop sz="94716"/>
  </p:normalViewPr>
  <p:slideViewPr>
    <p:cSldViewPr snapToGrid="0">
      <p:cViewPr>
        <p:scale>
          <a:sx n="50" d="100"/>
          <a:sy n="50" d="100"/>
        </p:scale>
        <p:origin x="-2934" y="-139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jolė Butkevičienė" userId="71ab2797-8547-484b-bd93-0617b24d964c" providerId="ADAL" clId="{6F86FD42-C63E-43C3-AD3F-93F4AB532842}"/>
    <pc:docChg chg="undo custSel modSld">
      <pc:chgData name="Nijolė Butkevičienė" userId="71ab2797-8547-484b-bd93-0617b24d964c" providerId="ADAL" clId="{6F86FD42-C63E-43C3-AD3F-93F4AB532842}" dt="2026-01-12T17:08:16.932" v="386"/>
      <pc:docMkLst>
        <pc:docMk/>
      </pc:docMkLst>
      <pc:sldChg chg="modSp">
        <pc:chgData name="Nijolė Butkevičienė" userId="71ab2797-8547-484b-bd93-0617b24d964c" providerId="ADAL" clId="{6F86FD42-C63E-43C3-AD3F-93F4AB532842}" dt="2026-01-12T16:29:18.407" v="3"/>
        <pc:sldMkLst>
          <pc:docMk/>
          <pc:sldMk cId="0" sldId="256"/>
        </pc:sldMkLst>
        <pc:spChg chg="mod">
          <ac:chgData name="Nijolė Butkevičienė" userId="71ab2797-8547-484b-bd93-0617b24d964c" providerId="ADAL" clId="{6F86FD42-C63E-43C3-AD3F-93F4AB532842}" dt="2026-01-12T16:29:18.407" v="3"/>
          <ac:spMkLst>
            <pc:docMk/>
            <pc:sldMk cId="0" sldId="256"/>
            <ac:spMk id="85" creationId="{00000000-0000-0000-0000-000000000000}"/>
          </ac:spMkLst>
        </pc:spChg>
      </pc:sldChg>
      <pc:sldChg chg="modSp">
        <pc:chgData name="Nijolė Butkevičienė" userId="71ab2797-8547-484b-bd93-0617b24d964c" providerId="ADAL" clId="{6F86FD42-C63E-43C3-AD3F-93F4AB532842}" dt="2026-01-12T16:29:32.620" v="4"/>
        <pc:sldMkLst>
          <pc:docMk/>
          <pc:sldMk cId="0" sldId="257"/>
        </pc:sldMkLst>
        <pc:spChg chg="mod">
          <ac:chgData name="Nijolė Butkevičienė" userId="71ab2797-8547-484b-bd93-0617b24d964c" providerId="ADAL" clId="{6F86FD42-C63E-43C3-AD3F-93F4AB532842}" dt="2026-01-12T16:29:32.620" v="4"/>
          <ac:spMkLst>
            <pc:docMk/>
            <pc:sldMk cId="0" sldId="257"/>
            <ac:spMk id="95" creationId="{00000000-0000-0000-0000-000000000000}"/>
          </ac:spMkLst>
        </pc:spChg>
      </pc:sldChg>
      <pc:sldChg chg="modSp mod modNotes">
        <pc:chgData name="Nijolė Butkevičienė" userId="71ab2797-8547-484b-bd93-0617b24d964c" providerId="ADAL" clId="{6F86FD42-C63E-43C3-AD3F-93F4AB532842}" dt="2026-01-12T16:31:35.158" v="12"/>
        <pc:sldMkLst>
          <pc:docMk/>
          <pc:sldMk cId="0" sldId="258"/>
        </pc:sldMkLst>
        <pc:spChg chg="mod">
          <ac:chgData name="Nijolė Butkevičienė" userId="71ab2797-8547-484b-bd93-0617b24d964c" providerId="ADAL" clId="{6F86FD42-C63E-43C3-AD3F-93F4AB532842}" dt="2026-01-12T16:29:54.567" v="5"/>
          <ac:spMkLst>
            <pc:docMk/>
            <pc:sldMk cId="0" sldId="258"/>
            <ac:spMk id="105" creationId="{00000000-0000-0000-0000-000000000000}"/>
          </ac:spMkLst>
        </pc:spChg>
        <pc:spChg chg="mod">
          <ac:chgData name="Nijolė Butkevičienė" userId="71ab2797-8547-484b-bd93-0617b24d964c" providerId="ADAL" clId="{6F86FD42-C63E-43C3-AD3F-93F4AB532842}" dt="2026-01-12T16:30:27.510" v="9" actId="20577"/>
          <ac:spMkLst>
            <pc:docMk/>
            <pc:sldMk cId="0" sldId="258"/>
            <ac:spMk id="106" creationId="{00000000-0000-0000-0000-000000000000}"/>
          </ac:spMkLst>
        </pc:spChg>
        <pc:spChg chg="mod">
          <ac:chgData name="Nijolė Butkevičienė" userId="71ab2797-8547-484b-bd93-0617b24d964c" providerId="ADAL" clId="{6F86FD42-C63E-43C3-AD3F-93F4AB532842}" dt="2026-01-12T16:30:02.297" v="6"/>
          <ac:spMkLst>
            <pc:docMk/>
            <pc:sldMk cId="0" sldId="258"/>
            <ac:spMk id="107" creationId="{00000000-0000-0000-0000-000000000000}"/>
          </ac:spMkLst>
        </pc:spChg>
        <pc:spChg chg="mod">
          <ac:chgData name="Nijolė Butkevičienė" userId="71ab2797-8547-484b-bd93-0617b24d964c" providerId="ADAL" clId="{6F86FD42-C63E-43C3-AD3F-93F4AB532842}" dt="2026-01-12T16:31:35.158" v="12"/>
          <ac:spMkLst>
            <pc:docMk/>
            <pc:sldMk cId="0" sldId="258"/>
            <ac:spMk id="109" creationId="{00000000-0000-0000-0000-000000000000}"/>
          </ac:spMkLst>
        </pc:spChg>
        <pc:spChg chg="mod">
          <ac:chgData name="Nijolė Butkevičienė" userId="71ab2797-8547-484b-bd93-0617b24d964c" providerId="ADAL" clId="{6F86FD42-C63E-43C3-AD3F-93F4AB532842}" dt="2026-01-12T16:31:05.203" v="10"/>
          <ac:spMkLst>
            <pc:docMk/>
            <pc:sldMk cId="0" sldId="258"/>
            <ac:spMk id="111" creationId="{00000000-0000-0000-0000-000000000000}"/>
          </ac:spMkLst>
        </pc:spChg>
      </pc:sldChg>
      <pc:sldChg chg="modSp mod modNotes">
        <pc:chgData name="Nijolė Butkevičienė" userId="71ab2797-8547-484b-bd93-0617b24d964c" providerId="ADAL" clId="{6F86FD42-C63E-43C3-AD3F-93F4AB532842}" dt="2026-01-12T16:37:49.783" v="71" actId="6549"/>
        <pc:sldMkLst>
          <pc:docMk/>
          <pc:sldMk cId="0" sldId="259"/>
        </pc:sldMkLst>
        <pc:spChg chg="mod">
          <ac:chgData name="Nijolė Butkevičienė" userId="71ab2797-8547-484b-bd93-0617b24d964c" providerId="ADAL" clId="{6F86FD42-C63E-43C3-AD3F-93F4AB532842}" dt="2026-01-12T16:31:52.435" v="13"/>
          <ac:spMkLst>
            <pc:docMk/>
            <pc:sldMk cId="0" sldId="259"/>
            <ac:spMk id="119" creationId="{00000000-0000-0000-0000-000000000000}"/>
          </ac:spMkLst>
        </pc:spChg>
        <pc:spChg chg="mod">
          <ac:chgData name="Nijolė Butkevičienė" userId="71ab2797-8547-484b-bd93-0617b24d964c" providerId="ADAL" clId="{6F86FD42-C63E-43C3-AD3F-93F4AB532842}" dt="2026-01-12T16:35:31.339" v="54"/>
          <ac:spMkLst>
            <pc:docMk/>
            <pc:sldMk cId="0" sldId="259"/>
            <ac:spMk id="120" creationId="{00000000-0000-0000-0000-000000000000}"/>
          </ac:spMkLst>
        </pc:spChg>
        <pc:spChg chg="mod">
          <ac:chgData name="Nijolė Butkevičienė" userId="71ab2797-8547-484b-bd93-0617b24d964c" providerId="ADAL" clId="{6F86FD42-C63E-43C3-AD3F-93F4AB532842}" dt="2026-01-12T16:32:01.208" v="14"/>
          <ac:spMkLst>
            <pc:docMk/>
            <pc:sldMk cId="0" sldId="259"/>
            <ac:spMk id="121" creationId="{00000000-0000-0000-0000-000000000000}"/>
          </ac:spMkLst>
        </pc:spChg>
        <pc:spChg chg="mod">
          <ac:chgData name="Nijolė Butkevičienė" userId="71ab2797-8547-484b-bd93-0617b24d964c" providerId="ADAL" clId="{6F86FD42-C63E-43C3-AD3F-93F4AB532842}" dt="2026-01-12T16:36:19.164" v="59" actId="255"/>
          <ac:spMkLst>
            <pc:docMk/>
            <pc:sldMk cId="0" sldId="259"/>
            <ac:spMk id="123" creationId="{00000000-0000-0000-0000-000000000000}"/>
          </ac:spMkLst>
        </pc:spChg>
        <pc:spChg chg="mod">
          <ac:chgData name="Nijolė Butkevičienė" userId="71ab2797-8547-484b-bd93-0617b24d964c" providerId="ADAL" clId="{6F86FD42-C63E-43C3-AD3F-93F4AB532842}" dt="2026-01-12T16:37:21.323" v="63"/>
          <ac:spMkLst>
            <pc:docMk/>
            <pc:sldMk cId="0" sldId="259"/>
            <ac:spMk id="125" creationId="{00000000-0000-0000-0000-000000000000}"/>
          </ac:spMkLst>
        </pc:spChg>
        <pc:spChg chg="mod">
          <ac:chgData name="Nijolė Butkevičienė" userId="71ab2797-8547-484b-bd93-0617b24d964c" providerId="ADAL" clId="{6F86FD42-C63E-43C3-AD3F-93F4AB532842}" dt="2026-01-12T16:37:29.882" v="64"/>
          <ac:spMkLst>
            <pc:docMk/>
            <pc:sldMk cId="0" sldId="259"/>
            <ac:spMk id="127" creationId="{00000000-0000-0000-0000-000000000000}"/>
          </ac:spMkLst>
        </pc:spChg>
        <pc:spChg chg="mod">
          <ac:chgData name="Nijolė Butkevičienė" userId="71ab2797-8547-484b-bd93-0617b24d964c" providerId="ADAL" clId="{6F86FD42-C63E-43C3-AD3F-93F4AB532842}" dt="2026-01-12T16:37:49.783" v="71" actId="6549"/>
          <ac:spMkLst>
            <pc:docMk/>
            <pc:sldMk cId="0" sldId="259"/>
            <ac:spMk id="129" creationId="{00000000-0000-0000-0000-000000000000}"/>
          </ac:spMkLst>
        </pc:spChg>
      </pc:sldChg>
      <pc:sldChg chg="modSp mod modNotes">
        <pc:chgData name="Nijolė Butkevičienė" userId="71ab2797-8547-484b-bd93-0617b24d964c" providerId="ADAL" clId="{6F86FD42-C63E-43C3-AD3F-93F4AB532842}" dt="2026-01-12T16:42:44.526" v="116"/>
        <pc:sldMkLst>
          <pc:docMk/>
          <pc:sldMk cId="0" sldId="260"/>
        </pc:sldMkLst>
        <pc:spChg chg="mod">
          <ac:chgData name="Nijolė Butkevičienė" userId="71ab2797-8547-484b-bd93-0617b24d964c" providerId="ADAL" clId="{6F86FD42-C63E-43C3-AD3F-93F4AB532842}" dt="2026-01-12T16:38:03.094" v="72"/>
          <ac:spMkLst>
            <pc:docMk/>
            <pc:sldMk cId="0" sldId="260"/>
            <ac:spMk id="137" creationId="{00000000-0000-0000-0000-000000000000}"/>
          </ac:spMkLst>
        </pc:spChg>
        <pc:spChg chg="mod">
          <ac:chgData name="Nijolė Butkevičienė" userId="71ab2797-8547-484b-bd93-0617b24d964c" providerId="ADAL" clId="{6F86FD42-C63E-43C3-AD3F-93F4AB532842}" dt="2026-01-12T16:41:34.118" v="110" actId="207"/>
          <ac:spMkLst>
            <pc:docMk/>
            <pc:sldMk cId="0" sldId="260"/>
            <ac:spMk id="138" creationId="{00000000-0000-0000-0000-000000000000}"/>
          </ac:spMkLst>
        </pc:spChg>
        <pc:spChg chg="mod">
          <ac:chgData name="Nijolė Butkevičienė" userId="71ab2797-8547-484b-bd93-0617b24d964c" providerId="ADAL" clId="{6F86FD42-C63E-43C3-AD3F-93F4AB532842}" dt="2026-01-12T16:38:15.661" v="73"/>
          <ac:spMkLst>
            <pc:docMk/>
            <pc:sldMk cId="0" sldId="260"/>
            <ac:spMk id="139" creationId="{00000000-0000-0000-0000-000000000000}"/>
          </ac:spMkLst>
        </pc:spChg>
        <pc:spChg chg="mod">
          <ac:chgData name="Nijolė Butkevičienė" userId="71ab2797-8547-484b-bd93-0617b24d964c" providerId="ADAL" clId="{6F86FD42-C63E-43C3-AD3F-93F4AB532842}" dt="2026-01-12T16:42:08.217" v="112"/>
          <ac:spMkLst>
            <pc:docMk/>
            <pc:sldMk cId="0" sldId="260"/>
            <ac:spMk id="141" creationId="{00000000-0000-0000-0000-000000000000}"/>
          </ac:spMkLst>
        </pc:spChg>
        <pc:spChg chg="mod">
          <ac:chgData name="Nijolė Butkevičienė" userId="71ab2797-8547-484b-bd93-0617b24d964c" providerId="ADAL" clId="{6F86FD42-C63E-43C3-AD3F-93F4AB532842}" dt="2026-01-12T16:42:28.749" v="114"/>
          <ac:spMkLst>
            <pc:docMk/>
            <pc:sldMk cId="0" sldId="260"/>
            <ac:spMk id="143" creationId="{00000000-0000-0000-0000-000000000000}"/>
          </ac:spMkLst>
        </pc:spChg>
        <pc:spChg chg="mod">
          <ac:chgData name="Nijolė Butkevičienė" userId="71ab2797-8547-484b-bd93-0617b24d964c" providerId="ADAL" clId="{6F86FD42-C63E-43C3-AD3F-93F4AB532842}" dt="2026-01-12T16:42:44.526" v="116"/>
          <ac:spMkLst>
            <pc:docMk/>
            <pc:sldMk cId="0" sldId="260"/>
            <ac:spMk id="145" creationId="{00000000-0000-0000-0000-000000000000}"/>
          </ac:spMkLst>
        </pc:spChg>
      </pc:sldChg>
      <pc:sldChg chg="modSp mod">
        <pc:chgData name="Nijolė Butkevičienė" userId="71ab2797-8547-484b-bd93-0617b24d964c" providerId="ADAL" clId="{6F86FD42-C63E-43C3-AD3F-93F4AB532842}" dt="2026-01-12T16:43:41.995" v="122" actId="20577"/>
        <pc:sldMkLst>
          <pc:docMk/>
          <pc:sldMk cId="0" sldId="261"/>
        </pc:sldMkLst>
        <pc:spChg chg="mod">
          <ac:chgData name="Nijolė Butkevičienė" userId="71ab2797-8547-484b-bd93-0617b24d964c" providerId="ADAL" clId="{6F86FD42-C63E-43C3-AD3F-93F4AB532842}" dt="2026-01-12T16:43:10.959" v="117"/>
          <ac:spMkLst>
            <pc:docMk/>
            <pc:sldMk cId="0" sldId="261"/>
            <ac:spMk id="153" creationId="{00000000-0000-0000-0000-000000000000}"/>
          </ac:spMkLst>
        </pc:spChg>
        <pc:spChg chg="mod">
          <ac:chgData name="Nijolė Butkevičienė" userId="71ab2797-8547-484b-bd93-0617b24d964c" providerId="ADAL" clId="{6F86FD42-C63E-43C3-AD3F-93F4AB532842}" dt="2026-01-12T16:43:41.995" v="122" actId="20577"/>
          <ac:spMkLst>
            <pc:docMk/>
            <pc:sldMk cId="0" sldId="261"/>
            <ac:spMk id="154" creationId="{00000000-0000-0000-0000-000000000000}"/>
          </ac:spMkLst>
        </pc:spChg>
        <pc:spChg chg="mod">
          <ac:chgData name="Nijolė Butkevičienė" userId="71ab2797-8547-484b-bd93-0617b24d964c" providerId="ADAL" clId="{6F86FD42-C63E-43C3-AD3F-93F4AB532842}" dt="2026-01-12T16:43:18.376" v="118"/>
          <ac:spMkLst>
            <pc:docMk/>
            <pc:sldMk cId="0" sldId="261"/>
            <ac:spMk id="155" creationId="{00000000-0000-0000-0000-000000000000}"/>
          </ac:spMkLst>
        </pc:spChg>
      </pc:sldChg>
      <pc:sldChg chg="modSp mod modNotes">
        <pc:chgData name="Nijolė Butkevičienė" userId="71ab2797-8547-484b-bd93-0617b24d964c" providerId="ADAL" clId="{6F86FD42-C63E-43C3-AD3F-93F4AB532842}" dt="2026-01-12T16:45:28.636" v="163"/>
        <pc:sldMkLst>
          <pc:docMk/>
          <pc:sldMk cId="0" sldId="262"/>
        </pc:sldMkLst>
        <pc:spChg chg="mod">
          <ac:chgData name="Nijolė Butkevičienė" userId="71ab2797-8547-484b-bd93-0617b24d964c" providerId="ADAL" clId="{6F86FD42-C63E-43C3-AD3F-93F4AB532842}" dt="2026-01-12T16:43:55.221" v="123"/>
          <ac:spMkLst>
            <pc:docMk/>
            <pc:sldMk cId="0" sldId="262"/>
            <ac:spMk id="164" creationId="{00000000-0000-0000-0000-000000000000}"/>
          </ac:spMkLst>
        </pc:spChg>
        <pc:spChg chg="mod">
          <ac:chgData name="Nijolė Butkevičienė" userId="71ab2797-8547-484b-bd93-0617b24d964c" providerId="ADAL" clId="{6F86FD42-C63E-43C3-AD3F-93F4AB532842}" dt="2026-01-12T16:45:28.636" v="163"/>
          <ac:spMkLst>
            <pc:docMk/>
            <pc:sldMk cId="0" sldId="262"/>
            <ac:spMk id="165" creationId="{00000000-0000-0000-0000-000000000000}"/>
          </ac:spMkLst>
        </pc:spChg>
        <pc:spChg chg="mod">
          <ac:chgData name="Nijolė Butkevičienė" userId="71ab2797-8547-484b-bd93-0617b24d964c" providerId="ADAL" clId="{6F86FD42-C63E-43C3-AD3F-93F4AB532842}" dt="2026-01-12T16:44:10.053" v="125" actId="14100"/>
          <ac:spMkLst>
            <pc:docMk/>
            <pc:sldMk cId="0" sldId="262"/>
            <ac:spMk id="166" creationId="{00000000-0000-0000-0000-000000000000}"/>
          </ac:spMkLst>
        </pc:spChg>
      </pc:sldChg>
      <pc:sldChg chg="modSp mod modNotes">
        <pc:chgData name="Nijolė Butkevičienė" userId="71ab2797-8547-484b-bd93-0617b24d964c" providerId="ADAL" clId="{6F86FD42-C63E-43C3-AD3F-93F4AB532842}" dt="2026-01-12T16:46:38.315" v="190"/>
        <pc:sldMkLst>
          <pc:docMk/>
          <pc:sldMk cId="0" sldId="263"/>
        </pc:sldMkLst>
        <pc:spChg chg="mod">
          <ac:chgData name="Nijolė Butkevičienė" userId="71ab2797-8547-484b-bd93-0617b24d964c" providerId="ADAL" clId="{6F86FD42-C63E-43C3-AD3F-93F4AB532842}" dt="2026-01-12T16:45:40.663" v="164"/>
          <ac:spMkLst>
            <pc:docMk/>
            <pc:sldMk cId="0" sldId="263"/>
            <ac:spMk id="174" creationId="{00000000-0000-0000-0000-000000000000}"/>
          </ac:spMkLst>
        </pc:spChg>
        <pc:spChg chg="mod">
          <ac:chgData name="Nijolė Butkevičienė" userId="71ab2797-8547-484b-bd93-0617b24d964c" providerId="ADAL" clId="{6F86FD42-C63E-43C3-AD3F-93F4AB532842}" dt="2026-01-12T16:46:38.315" v="190"/>
          <ac:spMkLst>
            <pc:docMk/>
            <pc:sldMk cId="0" sldId="263"/>
            <ac:spMk id="175" creationId="{00000000-0000-0000-0000-000000000000}"/>
          </ac:spMkLst>
        </pc:spChg>
        <pc:spChg chg="mod">
          <ac:chgData name="Nijolė Butkevičienė" userId="71ab2797-8547-484b-bd93-0617b24d964c" providerId="ADAL" clId="{6F86FD42-C63E-43C3-AD3F-93F4AB532842}" dt="2026-01-12T16:45:51.356" v="166" actId="14100"/>
          <ac:spMkLst>
            <pc:docMk/>
            <pc:sldMk cId="0" sldId="263"/>
            <ac:spMk id="176" creationId="{00000000-0000-0000-0000-000000000000}"/>
          </ac:spMkLst>
        </pc:spChg>
      </pc:sldChg>
      <pc:sldChg chg="modSp mod">
        <pc:chgData name="Nijolė Butkevičienė" userId="71ab2797-8547-484b-bd93-0617b24d964c" providerId="ADAL" clId="{6F86FD42-C63E-43C3-AD3F-93F4AB532842}" dt="2026-01-12T16:47:41.190" v="197"/>
        <pc:sldMkLst>
          <pc:docMk/>
          <pc:sldMk cId="0" sldId="264"/>
        </pc:sldMkLst>
        <pc:spChg chg="mod">
          <ac:chgData name="Nijolė Butkevičienė" userId="71ab2797-8547-484b-bd93-0617b24d964c" providerId="ADAL" clId="{6F86FD42-C63E-43C3-AD3F-93F4AB532842}" dt="2026-01-12T16:46:53.930" v="191"/>
          <ac:spMkLst>
            <pc:docMk/>
            <pc:sldMk cId="0" sldId="264"/>
            <ac:spMk id="184" creationId="{00000000-0000-0000-0000-000000000000}"/>
          </ac:spMkLst>
        </pc:spChg>
        <pc:spChg chg="mod">
          <ac:chgData name="Nijolė Butkevičienė" userId="71ab2797-8547-484b-bd93-0617b24d964c" providerId="ADAL" clId="{6F86FD42-C63E-43C3-AD3F-93F4AB532842}" dt="2026-01-12T16:47:30.163" v="196" actId="20577"/>
          <ac:spMkLst>
            <pc:docMk/>
            <pc:sldMk cId="0" sldId="264"/>
            <ac:spMk id="185" creationId="{00000000-0000-0000-0000-000000000000}"/>
          </ac:spMkLst>
        </pc:spChg>
        <pc:spChg chg="mod">
          <ac:chgData name="Nijolė Butkevičienė" userId="71ab2797-8547-484b-bd93-0617b24d964c" providerId="ADAL" clId="{6F86FD42-C63E-43C3-AD3F-93F4AB532842}" dt="2026-01-12T16:47:01.615" v="192"/>
          <ac:spMkLst>
            <pc:docMk/>
            <pc:sldMk cId="0" sldId="264"/>
            <ac:spMk id="186" creationId="{00000000-0000-0000-0000-000000000000}"/>
          </ac:spMkLst>
        </pc:spChg>
        <pc:spChg chg="mod">
          <ac:chgData name="Nijolė Butkevičienė" userId="71ab2797-8547-484b-bd93-0617b24d964c" providerId="ADAL" clId="{6F86FD42-C63E-43C3-AD3F-93F4AB532842}" dt="2026-01-12T16:47:41.190" v="197"/>
          <ac:spMkLst>
            <pc:docMk/>
            <pc:sldMk cId="0" sldId="264"/>
            <ac:spMk id="188" creationId="{00000000-0000-0000-0000-000000000000}"/>
          </ac:spMkLst>
        </pc:spChg>
      </pc:sldChg>
      <pc:sldChg chg="modSp mod modNotes">
        <pc:chgData name="Nijolė Butkevičienė" userId="71ab2797-8547-484b-bd93-0617b24d964c" providerId="ADAL" clId="{6F86FD42-C63E-43C3-AD3F-93F4AB532842}" dt="2026-01-12T16:49:53.491" v="226" actId="14100"/>
        <pc:sldMkLst>
          <pc:docMk/>
          <pc:sldMk cId="0" sldId="265"/>
        </pc:sldMkLst>
        <pc:spChg chg="mod">
          <ac:chgData name="Nijolė Butkevičienė" userId="71ab2797-8547-484b-bd93-0617b24d964c" providerId="ADAL" clId="{6F86FD42-C63E-43C3-AD3F-93F4AB532842}" dt="2026-01-12T16:47:58.745" v="198"/>
          <ac:spMkLst>
            <pc:docMk/>
            <pc:sldMk cId="0" sldId="265"/>
            <ac:spMk id="196" creationId="{00000000-0000-0000-0000-000000000000}"/>
          </ac:spMkLst>
        </pc:spChg>
        <pc:spChg chg="mod">
          <ac:chgData name="Nijolė Butkevičienė" userId="71ab2797-8547-484b-bd93-0617b24d964c" providerId="ADAL" clId="{6F86FD42-C63E-43C3-AD3F-93F4AB532842}" dt="2026-01-12T16:49:21.664" v="222" actId="6549"/>
          <ac:spMkLst>
            <pc:docMk/>
            <pc:sldMk cId="0" sldId="265"/>
            <ac:spMk id="197" creationId="{00000000-0000-0000-0000-000000000000}"/>
          </ac:spMkLst>
        </pc:spChg>
        <pc:spChg chg="mod">
          <ac:chgData name="Nijolė Butkevičienė" userId="71ab2797-8547-484b-bd93-0617b24d964c" providerId="ADAL" clId="{6F86FD42-C63E-43C3-AD3F-93F4AB532842}" dt="2026-01-12T16:48:06.970" v="199"/>
          <ac:spMkLst>
            <pc:docMk/>
            <pc:sldMk cId="0" sldId="265"/>
            <ac:spMk id="198" creationId="{00000000-0000-0000-0000-000000000000}"/>
          </ac:spMkLst>
        </pc:spChg>
        <pc:spChg chg="mod">
          <ac:chgData name="Nijolė Butkevičienė" userId="71ab2797-8547-484b-bd93-0617b24d964c" providerId="ADAL" clId="{6F86FD42-C63E-43C3-AD3F-93F4AB532842}" dt="2026-01-12T16:49:53.491" v="226" actId="14100"/>
          <ac:spMkLst>
            <pc:docMk/>
            <pc:sldMk cId="0" sldId="265"/>
            <ac:spMk id="200" creationId="{00000000-0000-0000-0000-000000000000}"/>
          </ac:spMkLst>
        </pc:spChg>
        <pc:spChg chg="mod">
          <ac:chgData name="Nijolė Butkevičienė" userId="71ab2797-8547-484b-bd93-0617b24d964c" providerId="ADAL" clId="{6F86FD42-C63E-43C3-AD3F-93F4AB532842}" dt="2026-01-12T16:49:12.429" v="219"/>
          <ac:spMkLst>
            <pc:docMk/>
            <pc:sldMk cId="0" sldId="265"/>
            <ac:spMk id="202" creationId="{00000000-0000-0000-0000-000000000000}"/>
          </ac:spMkLst>
        </pc:spChg>
      </pc:sldChg>
      <pc:sldChg chg="modSp mod modNotes">
        <pc:chgData name="Nijolė Butkevičienė" userId="71ab2797-8547-484b-bd93-0617b24d964c" providerId="ADAL" clId="{6F86FD42-C63E-43C3-AD3F-93F4AB532842}" dt="2026-01-12T16:52:12.812" v="252" actId="6549"/>
        <pc:sldMkLst>
          <pc:docMk/>
          <pc:sldMk cId="0" sldId="266"/>
        </pc:sldMkLst>
        <pc:spChg chg="mod">
          <ac:chgData name="Nijolė Butkevičienė" userId="71ab2797-8547-484b-bd93-0617b24d964c" providerId="ADAL" clId="{6F86FD42-C63E-43C3-AD3F-93F4AB532842}" dt="2026-01-12T16:50:10.281" v="227"/>
          <ac:spMkLst>
            <pc:docMk/>
            <pc:sldMk cId="0" sldId="266"/>
            <ac:spMk id="210" creationId="{00000000-0000-0000-0000-000000000000}"/>
          </ac:spMkLst>
        </pc:spChg>
        <pc:spChg chg="mod">
          <ac:chgData name="Nijolė Butkevičienė" userId="71ab2797-8547-484b-bd93-0617b24d964c" providerId="ADAL" clId="{6F86FD42-C63E-43C3-AD3F-93F4AB532842}" dt="2026-01-12T16:51:24.367" v="247"/>
          <ac:spMkLst>
            <pc:docMk/>
            <pc:sldMk cId="0" sldId="266"/>
            <ac:spMk id="211" creationId="{00000000-0000-0000-0000-000000000000}"/>
          </ac:spMkLst>
        </pc:spChg>
        <pc:spChg chg="mod">
          <ac:chgData name="Nijolė Butkevičienė" userId="71ab2797-8547-484b-bd93-0617b24d964c" providerId="ADAL" clId="{6F86FD42-C63E-43C3-AD3F-93F4AB532842}" dt="2026-01-12T16:50:23.826" v="228"/>
          <ac:spMkLst>
            <pc:docMk/>
            <pc:sldMk cId="0" sldId="266"/>
            <ac:spMk id="212" creationId="{00000000-0000-0000-0000-000000000000}"/>
          </ac:spMkLst>
        </pc:spChg>
        <pc:spChg chg="mod">
          <ac:chgData name="Nijolė Butkevičienė" userId="71ab2797-8547-484b-bd93-0617b24d964c" providerId="ADAL" clId="{6F86FD42-C63E-43C3-AD3F-93F4AB532842}" dt="2026-01-12T16:51:55.951" v="250"/>
          <ac:spMkLst>
            <pc:docMk/>
            <pc:sldMk cId="0" sldId="266"/>
            <ac:spMk id="214" creationId="{00000000-0000-0000-0000-000000000000}"/>
          </ac:spMkLst>
        </pc:spChg>
        <pc:spChg chg="mod">
          <ac:chgData name="Nijolė Butkevičienė" userId="71ab2797-8547-484b-bd93-0617b24d964c" providerId="ADAL" clId="{6F86FD42-C63E-43C3-AD3F-93F4AB532842}" dt="2026-01-12T16:52:12.812" v="252" actId="6549"/>
          <ac:spMkLst>
            <pc:docMk/>
            <pc:sldMk cId="0" sldId="266"/>
            <ac:spMk id="216" creationId="{00000000-0000-0000-0000-000000000000}"/>
          </ac:spMkLst>
        </pc:spChg>
      </pc:sldChg>
      <pc:sldChg chg="modSp mod modNotes">
        <pc:chgData name="Nijolė Butkevičienė" userId="71ab2797-8547-484b-bd93-0617b24d964c" providerId="ADAL" clId="{6F86FD42-C63E-43C3-AD3F-93F4AB532842}" dt="2026-01-12T16:56:25.448" v="305" actId="1076"/>
        <pc:sldMkLst>
          <pc:docMk/>
          <pc:sldMk cId="0" sldId="267"/>
        </pc:sldMkLst>
        <pc:spChg chg="mod">
          <ac:chgData name="Nijolė Butkevičienė" userId="71ab2797-8547-484b-bd93-0617b24d964c" providerId="ADAL" clId="{6F86FD42-C63E-43C3-AD3F-93F4AB532842}" dt="2026-01-12T16:52:27.213" v="253"/>
          <ac:spMkLst>
            <pc:docMk/>
            <pc:sldMk cId="0" sldId="267"/>
            <ac:spMk id="224" creationId="{00000000-0000-0000-0000-000000000000}"/>
          </ac:spMkLst>
        </pc:spChg>
        <pc:spChg chg="mod">
          <ac:chgData name="Nijolė Butkevičienė" userId="71ab2797-8547-484b-bd93-0617b24d964c" providerId="ADAL" clId="{6F86FD42-C63E-43C3-AD3F-93F4AB532842}" dt="2026-01-12T16:55:44.471" v="299"/>
          <ac:spMkLst>
            <pc:docMk/>
            <pc:sldMk cId="0" sldId="267"/>
            <ac:spMk id="225" creationId="{00000000-0000-0000-0000-000000000000}"/>
          </ac:spMkLst>
        </pc:spChg>
        <pc:spChg chg="mod">
          <ac:chgData name="Nijolė Butkevičienė" userId="71ab2797-8547-484b-bd93-0617b24d964c" providerId="ADAL" clId="{6F86FD42-C63E-43C3-AD3F-93F4AB532842}" dt="2026-01-12T16:52:34.670" v="254"/>
          <ac:spMkLst>
            <pc:docMk/>
            <pc:sldMk cId="0" sldId="267"/>
            <ac:spMk id="226" creationId="{00000000-0000-0000-0000-000000000000}"/>
          </ac:spMkLst>
        </pc:spChg>
        <pc:spChg chg="mod">
          <ac:chgData name="Nijolė Butkevičienė" userId="71ab2797-8547-484b-bd93-0617b24d964c" providerId="ADAL" clId="{6F86FD42-C63E-43C3-AD3F-93F4AB532842}" dt="2026-01-12T16:54:40.889" v="282" actId="6549"/>
          <ac:spMkLst>
            <pc:docMk/>
            <pc:sldMk cId="0" sldId="267"/>
            <ac:spMk id="228" creationId="{00000000-0000-0000-0000-000000000000}"/>
          </ac:spMkLst>
        </pc:spChg>
        <pc:spChg chg="mod">
          <ac:chgData name="Nijolė Butkevičienė" userId="71ab2797-8547-484b-bd93-0617b24d964c" providerId="ADAL" clId="{6F86FD42-C63E-43C3-AD3F-93F4AB532842}" dt="2026-01-12T16:55:34.891" v="298" actId="14100"/>
          <ac:spMkLst>
            <pc:docMk/>
            <pc:sldMk cId="0" sldId="267"/>
            <ac:spMk id="230" creationId="{00000000-0000-0000-0000-000000000000}"/>
          </ac:spMkLst>
        </pc:spChg>
        <pc:spChg chg="mod">
          <ac:chgData name="Nijolė Butkevičienė" userId="71ab2797-8547-484b-bd93-0617b24d964c" providerId="ADAL" clId="{6F86FD42-C63E-43C3-AD3F-93F4AB532842}" dt="2026-01-12T16:56:25.448" v="305" actId="1076"/>
          <ac:spMkLst>
            <pc:docMk/>
            <pc:sldMk cId="0" sldId="267"/>
            <ac:spMk id="232" creationId="{00000000-0000-0000-0000-000000000000}"/>
          </ac:spMkLst>
        </pc:spChg>
      </pc:sldChg>
      <pc:sldChg chg="modSp mod modNotes">
        <pc:chgData name="Nijolė Butkevičienė" userId="71ab2797-8547-484b-bd93-0617b24d964c" providerId="ADAL" clId="{6F86FD42-C63E-43C3-AD3F-93F4AB532842}" dt="2026-01-12T16:57:34.141" v="312"/>
        <pc:sldMkLst>
          <pc:docMk/>
          <pc:sldMk cId="0" sldId="268"/>
        </pc:sldMkLst>
        <pc:spChg chg="mod">
          <ac:chgData name="Nijolė Butkevičienė" userId="71ab2797-8547-484b-bd93-0617b24d964c" providerId="ADAL" clId="{6F86FD42-C63E-43C3-AD3F-93F4AB532842}" dt="2026-01-12T16:56:40.418" v="306"/>
          <ac:spMkLst>
            <pc:docMk/>
            <pc:sldMk cId="0" sldId="268"/>
            <ac:spMk id="240" creationId="{00000000-0000-0000-0000-000000000000}"/>
          </ac:spMkLst>
        </pc:spChg>
        <pc:spChg chg="mod">
          <ac:chgData name="Nijolė Butkevičienė" userId="71ab2797-8547-484b-bd93-0617b24d964c" providerId="ADAL" clId="{6F86FD42-C63E-43C3-AD3F-93F4AB532842}" dt="2026-01-12T16:57:34.141" v="312"/>
          <ac:spMkLst>
            <pc:docMk/>
            <pc:sldMk cId="0" sldId="268"/>
            <ac:spMk id="241" creationId="{00000000-0000-0000-0000-000000000000}"/>
          </ac:spMkLst>
        </pc:spChg>
        <pc:spChg chg="mod">
          <ac:chgData name="Nijolė Butkevičienė" userId="71ab2797-8547-484b-bd93-0617b24d964c" providerId="ADAL" clId="{6F86FD42-C63E-43C3-AD3F-93F4AB532842}" dt="2026-01-12T16:56:48.328" v="307"/>
          <ac:spMkLst>
            <pc:docMk/>
            <pc:sldMk cId="0" sldId="268"/>
            <ac:spMk id="242" creationId="{00000000-0000-0000-0000-000000000000}"/>
          </ac:spMkLst>
        </pc:spChg>
        <pc:spChg chg="mod">
          <ac:chgData name="Nijolė Butkevičienė" userId="71ab2797-8547-484b-bd93-0617b24d964c" providerId="ADAL" clId="{6F86FD42-C63E-43C3-AD3F-93F4AB532842}" dt="2026-01-12T16:57:02.093" v="309"/>
          <ac:spMkLst>
            <pc:docMk/>
            <pc:sldMk cId="0" sldId="268"/>
            <ac:spMk id="244" creationId="{00000000-0000-0000-0000-000000000000}"/>
          </ac:spMkLst>
        </pc:spChg>
      </pc:sldChg>
      <pc:sldChg chg="modSp modNotes">
        <pc:chgData name="Nijolė Butkevičienė" userId="71ab2797-8547-484b-bd93-0617b24d964c" providerId="ADAL" clId="{6F86FD42-C63E-43C3-AD3F-93F4AB532842}" dt="2026-01-12T16:58:59.741" v="321"/>
        <pc:sldMkLst>
          <pc:docMk/>
          <pc:sldMk cId="0" sldId="269"/>
        </pc:sldMkLst>
        <pc:spChg chg="mod">
          <ac:chgData name="Nijolė Butkevičienė" userId="71ab2797-8547-484b-bd93-0617b24d964c" providerId="ADAL" clId="{6F86FD42-C63E-43C3-AD3F-93F4AB532842}" dt="2026-01-12T16:57:49.602" v="313"/>
          <ac:spMkLst>
            <pc:docMk/>
            <pc:sldMk cId="0" sldId="269"/>
            <ac:spMk id="252" creationId="{00000000-0000-0000-0000-000000000000}"/>
          </ac:spMkLst>
        </pc:spChg>
        <pc:spChg chg="mod">
          <ac:chgData name="Nijolė Butkevičienė" userId="71ab2797-8547-484b-bd93-0617b24d964c" providerId="ADAL" clId="{6F86FD42-C63E-43C3-AD3F-93F4AB532842}" dt="2026-01-12T16:58:59.741" v="321"/>
          <ac:spMkLst>
            <pc:docMk/>
            <pc:sldMk cId="0" sldId="269"/>
            <ac:spMk id="253" creationId="{00000000-0000-0000-0000-000000000000}"/>
          </ac:spMkLst>
        </pc:spChg>
        <pc:spChg chg="mod">
          <ac:chgData name="Nijolė Butkevičienė" userId="71ab2797-8547-484b-bd93-0617b24d964c" providerId="ADAL" clId="{6F86FD42-C63E-43C3-AD3F-93F4AB532842}" dt="2026-01-12T16:57:57.066" v="314"/>
          <ac:spMkLst>
            <pc:docMk/>
            <pc:sldMk cId="0" sldId="269"/>
            <ac:spMk id="254" creationId="{00000000-0000-0000-0000-000000000000}"/>
          </ac:spMkLst>
        </pc:spChg>
      </pc:sldChg>
      <pc:sldChg chg="modSp modNotes">
        <pc:chgData name="Nijolė Butkevičienė" userId="71ab2797-8547-484b-bd93-0617b24d964c" providerId="ADAL" clId="{6F86FD42-C63E-43C3-AD3F-93F4AB532842}" dt="2026-01-12T17:00:30.063" v="329"/>
        <pc:sldMkLst>
          <pc:docMk/>
          <pc:sldMk cId="0" sldId="270"/>
        </pc:sldMkLst>
        <pc:spChg chg="mod">
          <ac:chgData name="Nijolė Butkevičienė" userId="71ab2797-8547-484b-bd93-0617b24d964c" providerId="ADAL" clId="{6F86FD42-C63E-43C3-AD3F-93F4AB532842}" dt="2026-01-12T16:59:17.474" v="322"/>
          <ac:spMkLst>
            <pc:docMk/>
            <pc:sldMk cId="0" sldId="270"/>
            <ac:spMk id="262" creationId="{00000000-0000-0000-0000-000000000000}"/>
          </ac:spMkLst>
        </pc:spChg>
        <pc:spChg chg="mod">
          <ac:chgData name="Nijolė Butkevičienė" userId="71ab2797-8547-484b-bd93-0617b24d964c" providerId="ADAL" clId="{6F86FD42-C63E-43C3-AD3F-93F4AB532842}" dt="2026-01-12T17:00:30.063" v="329"/>
          <ac:spMkLst>
            <pc:docMk/>
            <pc:sldMk cId="0" sldId="270"/>
            <ac:spMk id="263" creationId="{00000000-0000-0000-0000-000000000000}"/>
          </ac:spMkLst>
        </pc:spChg>
        <pc:spChg chg="mod">
          <ac:chgData name="Nijolė Butkevičienė" userId="71ab2797-8547-484b-bd93-0617b24d964c" providerId="ADAL" clId="{6F86FD42-C63E-43C3-AD3F-93F4AB532842}" dt="2026-01-12T16:59:33.738" v="323"/>
          <ac:spMkLst>
            <pc:docMk/>
            <pc:sldMk cId="0" sldId="270"/>
            <ac:spMk id="264" creationId="{00000000-0000-0000-0000-000000000000}"/>
          </ac:spMkLst>
        </pc:spChg>
      </pc:sldChg>
      <pc:sldChg chg="modSp mod modNotes">
        <pc:chgData name="Nijolė Butkevičienė" userId="71ab2797-8547-484b-bd93-0617b24d964c" providerId="ADAL" clId="{6F86FD42-C63E-43C3-AD3F-93F4AB532842}" dt="2026-01-12T17:03:24.797" v="352"/>
        <pc:sldMkLst>
          <pc:docMk/>
          <pc:sldMk cId="0" sldId="271"/>
        </pc:sldMkLst>
        <pc:spChg chg="mod">
          <ac:chgData name="Nijolė Butkevičienė" userId="71ab2797-8547-484b-bd93-0617b24d964c" providerId="ADAL" clId="{6F86FD42-C63E-43C3-AD3F-93F4AB532842}" dt="2026-01-12T17:00:40.172" v="330"/>
          <ac:spMkLst>
            <pc:docMk/>
            <pc:sldMk cId="0" sldId="271"/>
            <ac:spMk id="272" creationId="{00000000-0000-0000-0000-000000000000}"/>
          </ac:spMkLst>
        </pc:spChg>
        <pc:spChg chg="mod">
          <ac:chgData name="Nijolė Butkevičienė" userId="71ab2797-8547-484b-bd93-0617b24d964c" providerId="ADAL" clId="{6F86FD42-C63E-43C3-AD3F-93F4AB532842}" dt="2026-01-12T17:03:24.797" v="352"/>
          <ac:spMkLst>
            <pc:docMk/>
            <pc:sldMk cId="0" sldId="271"/>
            <ac:spMk id="273" creationId="{00000000-0000-0000-0000-000000000000}"/>
          </ac:spMkLst>
        </pc:spChg>
      </pc:sldChg>
      <pc:sldChg chg="modSp mod modNotes">
        <pc:chgData name="Nijolė Butkevičienė" userId="71ab2797-8547-484b-bd93-0617b24d964c" providerId="ADAL" clId="{6F86FD42-C63E-43C3-AD3F-93F4AB532842}" dt="2026-01-12T17:06:14.862" v="373"/>
        <pc:sldMkLst>
          <pc:docMk/>
          <pc:sldMk cId="0" sldId="272"/>
        </pc:sldMkLst>
        <pc:spChg chg="mod">
          <ac:chgData name="Nijolė Butkevičienė" userId="71ab2797-8547-484b-bd93-0617b24d964c" providerId="ADAL" clId="{6F86FD42-C63E-43C3-AD3F-93F4AB532842}" dt="2026-01-12T17:03:53.923" v="356"/>
          <ac:spMkLst>
            <pc:docMk/>
            <pc:sldMk cId="0" sldId="272"/>
            <ac:spMk id="281" creationId="{00000000-0000-0000-0000-000000000000}"/>
          </ac:spMkLst>
        </pc:spChg>
        <pc:spChg chg="mod">
          <ac:chgData name="Nijolė Butkevičienė" userId="71ab2797-8547-484b-bd93-0617b24d964c" providerId="ADAL" clId="{6F86FD42-C63E-43C3-AD3F-93F4AB532842}" dt="2026-01-12T17:05:39.257" v="369"/>
          <ac:spMkLst>
            <pc:docMk/>
            <pc:sldMk cId="0" sldId="272"/>
            <ac:spMk id="282" creationId="{00000000-0000-0000-0000-000000000000}"/>
          </ac:spMkLst>
        </pc:spChg>
        <pc:spChg chg="mod">
          <ac:chgData name="Nijolė Butkevičienė" userId="71ab2797-8547-484b-bd93-0617b24d964c" providerId="ADAL" clId="{6F86FD42-C63E-43C3-AD3F-93F4AB532842}" dt="2026-01-12T17:06:14.862" v="373"/>
          <ac:spMkLst>
            <pc:docMk/>
            <pc:sldMk cId="0" sldId="272"/>
            <ac:spMk id="283" creationId="{00000000-0000-0000-0000-000000000000}"/>
          </ac:spMkLst>
        </pc:spChg>
        <pc:spChg chg="mod">
          <ac:chgData name="Nijolė Butkevičienė" userId="71ab2797-8547-484b-bd93-0617b24d964c" providerId="ADAL" clId="{6F86FD42-C63E-43C3-AD3F-93F4AB532842}" dt="2026-01-12T17:04:55.101" v="364" actId="14100"/>
          <ac:spMkLst>
            <pc:docMk/>
            <pc:sldMk cId="0" sldId="272"/>
            <ac:spMk id="285" creationId="{00000000-0000-0000-0000-000000000000}"/>
          </ac:spMkLst>
        </pc:spChg>
        <pc:picChg chg="mod">
          <ac:chgData name="Nijolė Butkevičienė" userId="71ab2797-8547-484b-bd93-0617b24d964c" providerId="ADAL" clId="{6F86FD42-C63E-43C3-AD3F-93F4AB532842}" dt="2026-01-12T17:04:34.839" v="361" actId="14100"/>
          <ac:picMkLst>
            <pc:docMk/>
            <pc:sldMk cId="0" sldId="272"/>
            <ac:picMk id="284" creationId="{00000000-0000-0000-0000-000000000000}"/>
          </ac:picMkLst>
        </pc:picChg>
      </pc:sldChg>
      <pc:sldChg chg="modSp modNotes">
        <pc:chgData name="Nijolė Butkevičienė" userId="71ab2797-8547-484b-bd93-0617b24d964c" providerId="ADAL" clId="{6F86FD42-C63E-43C3-AD3F-93F4AB532842}" dt="2026-01-12T17:08:16.932" v="386"/>
        <pc:sldMkLst>
          <pc:docMk/>
          <pc:sldMk cId="0" sldId="273"/>
        </pc:sldMkLst>
        <pc:spChg chg="mod">
          <ac:chgData name="Nijolė Butkevičienė" userId="71ab2797-8547-484b-bd93-0617b24d964c" providerId="ADAL" clId="{6F86FD42-C63E-43C3-AD3F-93F4AB532842}" dt="2026-01-12T17:06:30.691" v="374"/>
          <ac:spMkLst>
            <pc:docMk/>
            <pc:sldMk cId="0" sldId="273"/>
            <ac:spMk id="293" creationId="{00000000-0000-0000-0000-000000000000}"/>
          </ac:spMkLst>
        </pc:spChg>
        <pc:spChg chg="mod">
          <ac:chgData name="Nijolė Butkevičienė" userId="71ab2797-8547-484b-bd93-0617b24d964c" providerId="ADAL" clId="{6F86FD42-C63E-43C3-AD3F-93F4AB532842}" dt="2026-01-12T17:08:16.932" v="386"/>
          <ac:spMkLst>
            <pc:docMk/>
            <pc:sldMk cId="0" sldId="273"/>
            <ac:spMk id="29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freepik.com/free-vector/creative-people-flat-design-concept-with-human-hands-holding-brushes-drawing-little-persons-involved-art-music-dancing-vector-illustration_37421460.htm"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freepik.com/free-vector/people-talking-arguing_9176206.htm"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0" y="2736523"/>
            <a:ext cx="12192000" cy="1384954"/>
          </a:xfrm>
          <a:prstGeom prst="rect">
            <a:avLst/>
          </a:prstGeom>
          <a:solidFill>
            <a:srgbClr val="72BC59"/>
          </a:solidFill>
          <a:ln>
            <a:noFill/>
          </a:ln>
        </p:spPr>
        <p:txBody>
          <a:bodyPr spcFirstLastPara="1" wrap="square" lIns="91425" tIns="45700" rIns="91425" bIns="45700" anchor="t" anchorCtr="0">
            <a:spAutoFit/>
          </a:bodyPr>
          <a:lstStyle/>
          <a:p>
            <a:pPr lvl="0" algn="ctr"/>
            <a:r>
              <a:rPr lang="en-US" sz="2800" b="1" dirty="0">
                <a:solidFill>
                  <a:srgbClr val="FFFFFF"/>
                </a:solidFill>
                <a:latin typeface="Candara"/>
                <a:ea typeface="Times New Roman"/>
                <a:cs typeface="Times New Roman"/>
                <a:sym typeface="Candara"/>
              </a:rPr>
              <a:t>MOKYMŲ PROGRAMA</a:t>
            </a: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lvl="0" algn="ctr"/>
            <a:r>
              <a:rPr lang="en-US" sz="2800" b="1" dirty="0">
                <a:solidFill>
                  <a:srgbClr val="FFFFFF"/>
                </a:solidFill>
                <a:latin typeface="Candara"/>
                <a:ea typeface="Candara"/>
                <a:cs typeface="Candara"/>
                <a:sym typeface="Candara"/>
              </a:rPr>
              <a:t>MOKYMOSI MODULIS 1: </a:t>
            </a:r>
            <a:r>
              <a:rPr lang="en-US" sz="2800" b="1" dirty="0" err="1">
                <a:solidFill>
                  <a:srgbClr val="FFFFFF"/>
                </a:solidFill>
                <a:latin typeface="Candara"/>
                <a:ea typeface="Candara"/>
                <a:cs typeface="Candara"/>
                <a:sym typeface="Candara"/>
              </a:rPr>
              <a:t>Priklausymo</a:t>
            </a:r>
            <a:r>
              <a:rPr lang="en-US" sz="2800" b="1" dirty="0">
                <a:solidFill>
                  <a:srgbClr val="FFFFFF"/>
                </a:solidFill>
                <a:latin typeface="Candara"/>
                <a:ea typeface="Candara"/>
                <a:cs typeface="Candara"/>
                <a:sym typeface="Candara"/>
              </a:rPr>
              <a:t> </a:t>
            </a:r>
            <a:r>
              <a:rPr lang="en-US" sz="2800" b="1" dirty="0" err="1">
                <a:solidFill>
                  <a:srgbClr val="FFFFFF"/>
                </a:solidFill>
                <a:latin typeface="Candara"/>
                <a:ea typeface="Candara"/>
                <a:cs typeface="Candara"/>
                <a:sym typeface="Candara"/>
              </a:rPr>
              <a:t>jausmas</a:t>
            </a:r>
            <a:r>
              <a:rPr lang="en-US" sz="2800" b="1" dirty="0">
                <a:solidFill>
                  <a:srgbClr val="FFFFFF"/>
                </a:solidFill>
                <a:latin typeface="Candara"/>
                <a:ea typeface="Candara"/>
                <a:cs typeface="Candara"/>
                <a:sym typeface="Candara"/>
              </a:rPr>
              <a:t> </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3" name="Google Shape;87;p1">
            <a:extLst>
              <a:ext uri="{FF2B5EF4-FFF2-40B4-BE49-F238E27FC236}">
                <a16:creationId xmlns:a16="http://schemas.microsoft.com/office/drawing/2014/main" xmlns="" id="{9FFF2E58-2E28-BE29-B86E-1A0B409A2824}"/>
              </a:ext>
            </a:extLst>
          </p:cNvPr>
          <p:cNvSpPr txBox="1"/>
          <p:nvPr/>
        </p:nvSpPr>
        <p:spPr>
          <a:xfrm>
            <a:off x="2649207" y="6257876"/>
            <a:ext cx="9250342" cy="600124"/>
          </a:xfrm>
          <a:prstGeom prst="rect">
            <a:avLst/>
          </a:prstGeom>
          <a:noFill/>
          <a:ln>
            <a:noFill/>
          </a:ln>
        </p:spPr>
        <p:txBody>
          <a:bodyPr spcFirstLastPara="1" wrap="square" lIns="91425" tIns="45700" rIns="91425" bIns="45700" anchor="t" anchorCtr="0">
            <a:spAutoFit/>
          </a:bodyPr>
          <a:lstStyle/>
          <a:p>
            <a:r>
              <a:rPr lang="lt-LT" sz="1100" i="1" dirty="0" smtClean="0"/>
              <a:t>Finansuojama Europos Sąjungos lėšomis. Tačiau išreiškiamas požiūris ar nuomonė yra tik autoriaus (-ių) ir nebūtinai atspindi Europos Sąjungos ar Europos švietimo ir kultūros vykdomosios įstaigos (EACEA) požiūrį ar nuomonę. Nei Europos Sąjunga, nei EACEA negali būti laikoma už juos atsakinga.</a:t>
            </a:r>
          </a:p>
        </p:txBody>
      </p:sp>
      <p:pic>
        <p:nvPicPr>
          <p:cNvPr id="10" name="9 - Εικόνα" descr="LT_Co-fundedbytheEU_RGB_POS.png"/>
          <p:cNvPicPr>
            <a:picLocks noChangeAspect="1"/>
          </p:cNvPicPr>
          <p:nvPr/>
        </p:nvPicPr>
        <p:blipFill>
          <a:blip r:embed="rId4"/>
          <a:stretch>
            <a:fillRect/>
          </a:stretch>
        </p:blipFill>
        <p:spPr>
          <a:xfrm>
            <a:off x="0" y="6229350"/>
            <a:ext cx="2736237" cy="6286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814792" y="1240957"/>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105509" y="2170584"/>
            <a:ext cx="12192000" cy="861734"/>
          </a:xfrm>
          <a:prstGeom prst="rect">
            <a:avLst/>
          </a:prstGeom>
          <a:noFill/>
          <a:ln>
            <a:noFill/>
          </a:ln>
        </p:spPr>
        <p:txBody>
          <a:bodyPr spcFirstLastPara="1" wrap="square" lIns="91425" tIns="45700" rIns="91425" bIns="45700" anchor="t" anchorCtr="0">
            <a:spAutoFit/>
          </a:bodyPr>
          <a:lstStyle/>
          <a:p>
            <a:pPr lvl="0" algn="ctr">
              <a:spcBef>
                <a:spcPts val="1200"/>
              </a:spcBef>
            </a:pPr>
            <a:r>
              <a:rPr lang="pt-BR" sz="4000" b="1" dirty="0">
                <a:solidFill>
                  <a:srgbClr val="FFFFFF"/>
                </a:solidFill>
                <a:latin typeface="Candara"/>
                <a:ea typeface="Candara"/>
                <a:cs typeface="Candara"/>
                <a:sym typeface="Candara"/>
              </a:rPr>
              <a:t>1 PAMOKA: Paveldas ir tapatybė</a:t>
            </a:r>
          </a:p>
        </p:txBody>
      </p:sp>
      <p:pic>
        <p:nvPicPr>
          <p:cNvPr id="96" name="Google Shape;96;p2"/>
          <p:cNvPicPr preferRelativeResize="0"/>
          <p:nvPr/>
        </p:nvPicPr>
        <p:blipFill>
          <a:blip r:embed="rId4">
            <a:alphaModFix/>
          </a:blip>
          <a:stretch>
            <a:fillRect/>
          </a:stretch>
        </p:blipFill>
        <p:spPr>
          <a:xfrm>
            <a:off x="4569474" y="4238332"/>
            <a:ext cx="3366868" cy="2104293"/>
          </a:xfrm>
          <a:prstGeom prst="rect">
            <a:avLst/>
          </a:prstGeom>
          <a:noFill/>
          <a:ln>
            <a:noFill/>
          </a:ln>
        </p:spPr>
      </p:pic>
      <p:sp>
        <p:nvSpPr>
          <p:cNvPr id="97" name="Google Shape;97;p2"/>
          <p:cNvSpPr txBox="1"/>
          <p:nvPr/>
        </p:nvSpPr>
        <p:spPr>
          <a:xfrm>
            <a:off x="4828938" y="63426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Source: freshidea/AdobeStock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70" name="Google Shape;270;p14"/>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14"/>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14"/>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r>
              <a:rPr lang="pt-BR" sz="3600" b="1" dirty="0">
                <a:solidFill>
                  <a:schemeClr val="lt1"/>
                </a:solidFill>
                <a:latin typeface="Candara"/>
                <a:ea typeface="Candara"/>
                <a:cs typeface="Candara"/>
                <a:sym typeface="Candara"/>
              </a:rPr>
              <a:t>Interaktyvi veikla: Paveldas ir tapatybė (1/2)</a:t>
            </a:r>
          </a:p>
        </p:txBody>
      </p:sp>
      <p:sp>
        <p:nvSpPr>
          <p:cNvPr id="273" name="Google Shape;273;p14"/>
          <p:cNvSpPr txBox="1"/>
          <p:nvPr/>
        </p:nvSpPr>
        <p:spPr>
          <a:xfrm>
            <a:off x="484053" y="973651"/>
            <a:ext cx="10911016" cy="6017032"/>
          </a:xfrm>
          <a:prstGeom prst="rect">
            <a:avLst/>
          </a:prstGeom>
          <a:noFill/>
          <a:ln>
            <a:noFill/>
          </a:ln>
        </p:spPr>
        <p:txBody>
          <a:bodyPr spcFirstLastPara="1" wrap="square" lIns="91425" tIns="45700" rIns="91425" bIns="45700" anchor="t" anchorCtr="0">
            <a:spAutoFit/>
          </a:bodyPr>
          <a:lstStyle/>
          <a:p>
            <a:pPr lvl="0"/>
            <a:r>
              <a:rPr lang="en-US" sz="1600" b="1" dirty="0" err="1">
                <a:latin typeface="Candara"/>
                <a:ea typeface="Candara"/>
                <a:cs typeface="Candara"/>
                <a:sym typeface="Candara"/>
              </a:rPr>
              <a:t>Tikslas</a:t>
            </a:r>
            <a:r>
              <a:rPr lang="en-US" sz="1600" b="1" dirty="0">
                <a:latin typeface="Candara"/>
                <a:ea typeface="Candara"/>
                <a:cs typeface="Candara"/>
                <a:sym typeface="Candara"/>
              </a:rPr>
              <a:t> </a:t>
            </a:r>
            <a:r>
              <a:rPr lang="en-US" sz="1600" b="1" i="0" u="none" strike="noStrike" dirty="0">
                <a:solidFill>
                  <a:srgbClr val="000000"/>
                </a:solidFill>
                <a:latin typeface="Candara"/>
                <a:ea typeface="Candara"/>
                <a:cs typeface="Candara"/>
                <a:sym typeface="Candara"/>
              </a:rPr>
              <a:t>:</a:t>
            </a:r>
            <a:endParaRPr dirty="0"/>
          </a:p>
          <a:p>
            <a:pPr lvl="0">
              <a:spcBef>
                <a:spcPts val="600"/>
              </a:spcBef>
            </a:pPr>
            <a:r>
              <a:rPr lang="lt-LT" sz="1600" dirty="0">
                <a:latin typeface="Candara"/>
                <a:ea typeface="Candara"/>
                <a:cs typeface="Candara"/>
                <a:sym typeface="Candara"/>
              </a:rPr>
              <a:t>Šios veiklos tikslas – skatinti mokinius tyrinėti vietos kultūros ar gamtos paveldo objektus, ugdyti kritinį mąstymą apie paveldo vaidmenį stiprinant bendruomenės tapatybę, generuoti kūrybiškus būdus, kaip panaudoti paveldo objektus bendruomenės įsitraukimui skatinti, ir ugdyti mokinių vietos pasididžiavimą bei bendrą tapatybę.</a:t>
            </a:r>
          </a:p>
          <a:p>
            <a:pPr marL="0" marR="0" lvl="0" indent="0" algn="l" rtl="0">
              <a:spcAft>
                <a:spcPts val="0"/>
              </a:spcAft>
              <a:buNone/>
            </a:pPr>
            <a:endParaRPr sz="1600" b="1" i="0" u="none" strike="noStrike" dirty="0">
              <a:solidFill>
                <a:srgbClr val="000000"/>
              </a:solidFill>
              <a:latin typeface="Candara"/>
              <a:ea typeface="Candara"/>
              <a:cs typeface="Candara"/>
              <a:sym typeface="Candara"/>
            </a:endParaRPr>
          </a:p>
          <a:p>
            <a:pPr lvl="0">
              <a:spcBef>
                <a:spcPts val="600"/>
              </a:spcBef>
            </a:pPr>
            <a:r>
              <a:rPr lang="en-US" sz="1600" b="1" dirty="0" err="1">
                <a:latin typeface="Candara"/>
                <a:ea typeface="Candara"/>
                <a:cs typeface="Candara"/>
                <a:sym typeface="Candara"/>
              </a:rPr>
              <a:t>Reikalingos</a:t>
            </a:r>
            <a:r>
              <a:rPr lang="en-US" sz="1600" b="1" dirty="0">
                <a:latin typeface="Candara"/>
                <a:ea typeface="Candara"/>
                <a:cs typeface="Candara"/>
                <a:sym typeface="Candara"/>
              </a:rPr>
              <a:t> </a:t>
            </a:r>
            <a:r>
              <a:rPr lang="en-US" sz="1600" b="1" dirty="0" err="1">
                <a:latin typeface="Candara"/>
                <a:ea typeface="Candara"/>
                <a:cs typeface="Candara"/>
                <a:sym typeface="Candara"/>
              </a:rPr>
              <a:t>medžiagos</a:t>
            </a:r>
            <a:r>
              <a:rPr lang="en-US" sz="1600" b="1" dirty="0">
                <a:latin typeface="Candara"/>
                <a:ea typeface="Candara"/>
                <a:cs typeface="Candara"/>
                <a:sym typeface="Candara"/>
              </a:rPr>
              <a:t> </a:t>
            </a:r>
            <a:r>
              <a:rPr lang="en-US" sz="1600" b="1" i="0" u="none" strike="noStrike" dirty="0">
                <a:solidFill>
                  <a:srgbClr val="000000"/>
                </a:solidFill>
                <a:latin typeface="Candara"/>
                <a:ea typeface="Candara"/>
                <a:cs typeface="Candara"/>
                <a:sym typeface="Candara"/>
              </a:rPr>
              <a:t>:</a:t>
            </a:r>
            <a:endParaRPr dirty="0"/>
          </a:p>
          <a:p>
            <a:pPr lvl="0">
              <a:spcBef>
                <a:spcPts val="600"/>
              </a:spcBef>
            </a:pPr>
            <a:r>
              <a:rPr lang="en-US" sz="1600" dirty="0">
                <a:solidFill>
                  <a:srgbClr val="000000"/>
                </a:solidFill>
                <a:latin typeface="Candara"/>
                <a:ea typeface="Candara"/>
                <a:cs typeface="Candara"/>
                <a:sym typeface="Candara"/>
              </a:rPr>
              <a:t>- </a:t>
            </a:r>
            <a:r>
              <a:rPr lang="en-US" sz="1600" dirty="0" err="1">
                <a:latin typeface="Candara"/>
                <a:ea typeface="Candara"/>
                <a:cs typeface="Candara"/>
                <a:sym typeface="Candara"/>
              </a:rPr>
              <a:t>Flipchartas</a:t>
            </a:r>
            <a:r>
              <a:rPr lang="en-US" sz="1600" dirty="0">
                <a:latin typeface="Candara"/>
                <a:ea typeface="Candara"/>
                <a:cs typeface="Candara"/>
                <a:sym typeface="Candara"/>
              </a:rPr>
              <a:t> </a:t>
            </a:r>
            <a:r>
              <a:rPr lang="en-US" sz="1600" dirty="0" err="1">
                <a:latin typeface="Candara"/>
                <a:ea typeface="Candara"/>
                <a:cs typeface="Candara"/>
                <a:sym typeface="Candara"/>
              </a:rPr>
              <a:t>arba</a:t>
            </a:r>
            <a:r>
              <a:rPr lang="en-US" sz="1600" dirty="0">
                <a:latin typeface="Candara"/>
                <a:ea typeface="Candara"/>
                <a:cs typeface="Candara"/>
                <a:sym typeface="Candara"/>
              </a:rPr>
              <a:t> </a:t>
            </a:r>
            <a:r>
              <a:rPr lang="en-US" sz="1600" dirty="0" err="1">
                <a:latin typeface="Candara"/>
                <a:ea typeface="Candara"/>
                <a:cs typeface="Candara"/>
                <a:sym typeface="Candara"/>
              </a:rPr>
              <a:t>baltoji</a:t>
            </a:r>
            <a:r>
              <a:rPr lang="en-US" sz="1600" dirty="0">
                <a:latin typeface="Candara"/>
                <a:ea typeface="Candara"/>
                <a:cs typeface="Candara"/>
                <a:sym typeface="Candara"/>
              </a:rPr>
              <a:t> lenta</a:t>
            </a:r>
            <a:endParaRPr dirty="0"/>
          </a:p>
          <a:p>
            <a:pPr lvl="0">
              <a:spcBef>
                <a:spcPts val="600"/>
              </a:spcBef>
            </a:pPr>
            <a:r>
              <a:rPr lang="en-US" sz="1600" dirty="0">
                <a:latin typeface="Candara"/>
                <a:ea typeface="Candara"/>
                <a:cs typeface="Candara"/>
                <a:sym typeface="Candara"/>
              </a:rPr>
              <a:t>- </a:t>
            </a:r>
            <a:r>
              <a:rPr lang="en-US" sz="1600" dirty="0" err="1">
                <a:latin typeface="Candara"/>
                <a:ea typeface="Candara"/>
                <a:cs typeface="Candara"/>
                <a:sym typeface="Candara"/>
              </a:rPr>
              <a:t>Žymekliai</a:t>
            </a:r>
            <a:endParaRPr dirty="0"/>
          </a:p>
          <a:p>
            <a:pPr lvl="0">
              <a:spcBef>
                <a:spcPts val="600"/>
              </a:spcBef>
            </a:pPr>
            <a:r>
              <a:rPr lang="en-US" sz="1600" dirty="0">
                <a:solidFill>
                  <a:srgbClr val="000000"/>
                </a:solidFill>
                <a:latin typeface="Candara"/>
                <a:ea typeface="Candara"/>
                <a:cs typeface="Candara"/>
                <a:sym typeface="Candara"/>
              </a:rPr>
              <a:t>- </a:t>
            </a:r>
            <a:r>
              <a:rPr lang="lt-LT" sz="1600" dirty="0">
                <a:latin typeface="Candara"/>
                <a:ea typeface="Candara"/>
                <a:cs typeface="Candara"/>
                <a:sym typeface="Candara"/>
              </a:rPr>
              <a:t>Didelės popieriaus lapai (grupiniam smegenų šturmo metodui), rašikliai ir lipnios užrašų kortelės</a:t>
            </a:r>
            <a:endParaRPr dirty="0"/>
          </a:p>
          <a:p>
            <a:pPr lvl="0">
              <a:spcBef>
                <a:spcPts val="600"/>
              </a:spcBef>
            </a:pPr>
            <a:r>
              <a:rPr lang="en-US" sz="1600" dirty="0">
                <a:latin typeface="Candara"/>
                <a:ea typeface="Candara"/>
                <a:cs typeface="Candara"/>
                <a:sym typeface="Candara"/>
              </a:rPr>
              <a:t>- </a:t>
            </a:r>
            <a:r>
              <a:rPr lang="en-US" sz="1600" dirty="0" err="1">
                <a:latin typeface="Candara"/>
                <a:ea typeface="Candara"/>
                <a:cs typeface="Candara"/>
                <a:sym typeface="Candara"/>
              </a:rPr>
              <a:t>Projektorius</a:t>
            </a:r>
            <a:r>
              <a:rPr lang="en-US" sz="1600" dirty="0">
                <a:latin typeface="Candara"/>
                <a:ea typeface="Candara"/>
                <a:cs typeface="Candara"/>
                <a:sym typeface="Candara"/>
              </a:rPr>
              <a:t> ir </a:t>
            </a:r>
            <a:r>
              <a:rPr lang="en-US" sz="1600" dirty="0" err="1">
                <a:latin typeface="Candara"/>
                <a:ea typeface="Candara"/>
                <a:cs typeface="Candara"/>
                <a:sym typeface="Candara"/>
              </a:rPr>
              <a:t>kompiuteris</a:t>
            </a:r>
            <a:r>
              <a:rPr lang="en-US" sz="1600" dirty="0">
                <a:latin typeface="Candara"/>
                <a:ea typeface="Candara"/>
                <a:cs typeface="Candara"/>
                <a:sym typeface="Candara"/>
              </a:rPr>
              <a:t> (</a:t>
            </a:r>
            <a:r>
              <a:rPr lang="en-US" sz="1600" dirty="0" err="1">
                <a:latin typeface="Candara"/>
                <a:ea typeface="Candara"/>
                <a:cs typeface="Candara"/>
                <a:sym typeface="Candara"/>
              </a:rPr>
              <a:t>pasirinktinai</a:t>
            </a:r>
            <a:r>
              <a:rPr lang="en-US" sz="1600" dirty="0">
                <a:latin typeface="Candara"/>
                <a:ea typeface="Candara"/>
                <a:cs typeface="Candara"/>
                <a:sym typeface="Candara"/>
              </a:rPr>
              <a:t>, </a:t>
            </a:r>
            <a:r>
              <a:rPr lang="en-US" sz="1600" dirty="0" err="1">
                <a:latin typeface="Candara"/>
                <a:ea typeface="Candara"/>
                <a:cs typeface="Candara"/>
                <a:sym typeface="Candara"/>
              </a:rPr>
              <a:t>pristatymams</a:t>
            </a:r>
            <a:r>
              <a:rPr lang="en-US" sz="1600" dirty="0">
                <a:latin typeface="Candara"/>
                <a:ea typeface="Candara"/>
                <a:cs typeface="Candara"/>
                <a:sym typeface="Candara"/>
              </a:rPr>
              <a:t>)</a:t>
            </a:r>
          </a:p>
          <a:p>
            <a:pPr lvl="0">
              <a:spcBef>
                <a:spcPts val="600"/>
              </a:spcBef>
            </a:pPr>
            <a:r>
              <a:rPr lang="en-US" sz="1600" dirty="0">
                <a:latin typeface="Candara"/>
                <a:ea typeface="Candara"/>
                <a:cs typeface="Candara"/>
                <a:sym typeface="Candara"/>
              </a:rPr>
              <a:t>- </a:t>
            </a:r>
            <a:r>
              <a:rPr lang="en-US" sz="1600" dirty="0" err="1">
                <a:latin typeface="Candara"/>
                <a:ea typeface="Candara"/>
                <a:cs typeface="Candara"/>
                <a:sym typeface="Candara"/>
              </a:rPr>
              <a:t>Spausdinti</a:t>
            </a:r>
            <a:r>
              <a:rPr lang="en-US" sz="1600" dirty="0">
                <a:latin typeface="Candara"/>
                <a:ea typeface="Candara"/>
                <a:cs typeface="Candara"/>
                <a:sym typeface="Candara"/>
              </a:rPr>
              <a:t> </a:t>
            </a:r>
            <a:r>
              <a:rPr lang="en-US" sz="1600" dirty="0" err="1">
                <a:latin typeface="Candara"/>
                <a:ea typeface="Candara"/>
                <a:cs typeface="Candara"/>
                <a:sym typeface="Candara"/>
              </a:rPr>
              <a:t>arba</a:t>
            </a:r>
            <a:r>
              <a:rPr lang="en-US" sz="1600" dirty="0">
                <a:latin typeface="Candara"/>
                <a:ea typeface="Candara"/>
                <a:cs typeface="Candara"/>
                <a:sym typeface="Candara"/>
              </a:rPr>
              <a:t> </a:t>
            </a:r>
            <a:r>
              <a:rPr lang="en-US" sz="1600" dirty="0" err="1">
                <a:latin typeface="Candara"/>
                <a:ea typeface="Candara"/>
                <a:cs typeface="Candara"/>
                <a:sym typeface="Candara"/>
              </a:rPr>
              <a:t>skaitmeniniai</a:t>
            </a:r>
            <a:r>
              <a:rPr lang="en-US" sz="1600" dirty="0">
                <a:latin typeface="Candara"/>
                <a:ea typeface="Candara"/>
                <a:cs typeface="Candara"/>
                <a:sym typeface="Candara"/>
              </a:rPr>
              <a:t> </a:t>
            </a:r>
            <a:r>
              <a:rPr lang="en-US" sz="1600" dirty="0" err="1">
                <a:latin typeface="Candara"/>
                <a:ea typeface="Candara"/>
                <a:cs typeface="Candara"/>
                <a:sym typeface="Candara"/>
              </a:rPr>
              <a:t>leidiniai</a:t>
            </a:r>
            <a:r>
              <a:rPr lang="en-US" sz="1600" dirty="0">
                <a:latin typeface="Candara"/>
                <a:ea typeface="Candara"/>
                <a:cs typeface="Candara"/>
                <a:sym typeface="Candara"/>
              </a:rPr>
              <a:t> </a:t>
            </a:r>
            <a:r>
              <a:rPr lang="en-US" sz="1600" dirty="0" err="1">
                <a:latin typeface="Candara"/>
                <a:ea typeface="Candara"/>
                <a:cs typeface="Candara"/>
                <a:sym typeface="Candara"/>
              </a:rPr>
              <a:t>apie</a:t>
            </a:r>
            <a:r>
              <a:rPr lang="en-US" sz="1600" dirty="0">
                <a:latin typeface="Candara"/>
                <a:ea typeface="Candara"/>
                <a:cs typeface="Candara"/>
                <a:sym typeface="Candara"/>
              </a:rPr>
              <a:t> </a:t>
            </a:r>
            <a:r>
              <a:rPr lang="en-US" sz="1600" dirty="0" err="1">
                <a:latin typeface="Candara"/>
                <a:ea typeface="Candara"/>
                <a:cs typeface="Candara"/>
                <a:sym typeface="Candara"/>
              </a:rPr>
              <a:t>vietos</a:t>
            </a:r>
            <a:r>
              <a:rPr lang="en-US" sz="1600" dirty="0">
                <a:latin typeface="Candara"/>
                <a:ea typeface="Candara"/>
                <a:cs typeface="Candara"/>
                <a:sym typeface="Candara"/>
              </a:rPr>
              <a:t> </a:t>
            </a:r>
            <a:r>
              <a:rPr lang="en-US" sz="1600" dirty="0" err="1">
                <a:latin typeface="Candara"/>
                <a:ea typeface="Candara"/>
                <a:cs typeface="Candara"/>
                <a:sym typeface="Candara"/>
              </a:rPr>
              <a:t>kultūros</a:t>
            </a:r>
            <a:r>
              <a:rPr lang="en-US" sz="1600" dirty="0">
                <a:latin typeface="Candara"/>
                <a:ea typeface="Candara"/>
                <a:cs typeface="Candara"/>
                <a:sym typeface="Candara"/>
              </a:rPr>
              <a:t> ir </a:t>
            </a:r>
            <a:r>
              <a:rPr lang="en-US" sz="1600" dirty="0" err="1">
                <a:latin typeface="Candara"/>
                <a:ea typeface="Candara"/>
                <a:cs typeface="Candara"/>
                <a:sym typeface="Candara"/>
              </a:rPr>
              <a:t>gamtos</a:t>
            </a:r>
            <a:r>
              <a:rPr lang="en-US" sz="1600" dirty="0">
                <a:latin typeface="Candara"/>
                <a:ea typeface="Candara"/>
                <a:cs typeface="Candara"/>
                <a:sym typeface="Candara"/>
              </a:rPr>
              <a:t> </a:t>
            </a:r>
            <a:r>
              <a:rPr lang="en-US" sz="1600" dirty="0" err="1">
                <a:latin typeface="Candara"/>
                <a:ea typeface="Candara"/>
                <a:cs typeface="Candara"/>
                <a:sym typeface="Candara"/>
              </a:rPr>
              <a:t>paveldo</a:t>
            </a:r>
            <a:r>
              <a:rPr lang="en-US" sz="1600" dirty="0">
                <a:latin typeface="Candara"/>
                <a:ea typeface="Candara"/>
                <a:cs typeface="Candara"/>
                <a:sym typeface="Candara"/>
              </a:rPr>
              <a:t> </a:t>
            </a:r>
            <a:r>
              <a:rPr lang="en-US" sz="1600" dirty="0" err="1">
                <a:latin typeface="Candara"/>
                <a:ea typeface="Candara"/>
                <a:cs typeface="Candara"/>
                <a:sym typeface="Candara"/>
              </a:rPr>
              <a:t>objektus</a:t>
            </a:r>
            <a:r>
              <a:rPr lang="en-US" sz="1600" dirty="0">
                <a:latin typeface="Candara"/>
                <a:ea typeface="Candara"/>
                <a:cs typeface="Candara"/>
                <a:sym typeface="Candara"/>
              </a:rPr>
              <a:t> (</a:t>
            </a:r>
            <a:r>
              <a:rPr lang="en-US" sz="1600" dirty="0" err="1">
                <a:latin typeface="Candara"/>
                <a:ea typeface="Candara"/>
                <a:cs typeface="Candara"/>
                <a:sym typeface="Candara"/>
              </a:rPr>
              <a:t>jei</a:t>
            </a:r>
            <a:r>
              <a:rPr lang="en-US" sz="1600" dirty="0">
                <a:latin typeface="Candara"/>
                <a:ea typeface="Candara"/>
                <a:cs typeface="Candara"/>
                <a:sym typeface="Candara"/>
              </a:rPr>
              <a:t> </a:t>
            </a:r>
            <a:r>
              <a:rPr lang="en-US" sz="1600" dirty="0" err="1">
                <a:latin typeface="Candara"/>
                <a:ea typeface="Candara"/>
                <a:cs typeface="Candara"/>
                <a:sym typeface="Candara"/>
              </a:rPr>
              <a:t>reikia</a:t>
            </a:r>
            <a:r>
              <a:rPr lang="en-US" sz="1600" dirty="0">
                <a:latin typeface="Candara"/>
                <a:ea typeface="Candara"/>
                <a:cs typeface="Candara"/>
                <a:sym typeface="Candara"/>
              </a:rPr>
              <a:t> </a:t>
            </a:r>
            <a:r>
              <a:rPr lang="en-US" sz="1600" dirty="0" err="1">
                <a:latin typeface="Candara"/>
                <a:ea typeface="Candara"/>
                <a:cs typeface="Candara"/>
                <a:sym typeface="Candara"/>
              </a:rPr>
              <a:t>informacijos</a:t>
            </a:r>
            <a:r>
              <a:rPr lang="en-US" sz="1600" dirty="0">
                <a:latin typeface="Candara"/>
                <a:ea typeface="Candara"/>
                <a:cs typeface="Candara"/>
                <a:sym typeface="Candara"/>
              </a:rPr>
              <a:t>) ir </a:t>
            </a:r>
            <a:r>
              <a:rPr lang="en-US" sz="1600" dirty="0" err="1">
                <a:latin typeface="Candara"/>
                <a:ea typeface="Candara"/>
                <a:cs typeface="Candara"/>
                <a:sym typeface="Candara"/>
              </a:rPr>
              <a:t>prieiga</a:t>
            </a:r>
            <a:r>
              <a:rPr lang="en-US" sz="1600" dirty="0">
                <a:latin typeface="Candara"/>
                <a:ea typeface="Candara"/>
                <a:cs typeface="Candara"/>
                <a:sym typeface="Candara"/>
              </a:rPr>
              <a:t> </a:t>
            </a:r>
            <a:r>
              <a:rPr lang="en-US" sz="1600" dirty="0" err="1">
                <a:latin typeface="Candara"/>
                <a:ea typeface="Candara"/>
                <a:cs typeface="Candara"/>
                <a:sym typeface="Candara"/>
              </a:rPr>
              <a:t>prie</a:t>
            </a:r>
            <a:r>
              <a:rPr lang="en-US" sz="1600" dirty="0">
                <a:latin typeface="Candara"/>
                <a:ea typeface="Candara"/>
                <a:cs typeface="Candara"/>
                <a:sym typeface="Candara"/>
              </a:rPr>
              <a:t> </a:t>
            </a:r>
            <a:r>
              <a:rPr lang="en-US" sz="1600" dirty="0" err="1">
                <a:latin typeface="Candara"/>
                <a:ea typeface="Candara"/>
                <a:cs typeface="Candara"/>
                <a:sym typeface="Candara"/>
              </a:rPr>
              <a:t>interneto</a:t>
            </a:r>
            <a:r>
              <a:rPr lang="en-US" sz="1600" dirty="0">
                <a:latin typeface="Candara"/>
                <a:ea typeface="Candara"/>
                <a:cs typeface="Candara"/>
                <a:sym typeface="Candara"/>
              </a:rPr>
              <a:t> (</a:t>
            </a:r>
            <a:r>
              <a:rPr lang="en-US" sz="1600" dirty="0" err="1">
                <a:latin typeface="Candara"/>
                <a:ea typeface="Candara"/>
                <a:cs typeface="Candara"/>
                <a:sym typeface="Candara"/>
              </a:rPr>
              <a:t>pasirinktinai</a:t>
            </a:r>
            <a:r>
              <a:rPr lang="en-US" sz="1600" dirty="0">
                <a:latin typeface="Candara"/>
                <a:ea typeface="Candara"/>
                <a:cs typeface="Candara"/>
                <a:sym typeface="Candara"/>
              </a:rPr>
              <a:t>, </a:t>
            </a:r>
            <a:r>
              <a:rPr lang="en-US" sz="1600" dirty="0" err="1">
                <a:latin typeface="Candara"/>
                <a:ea typeface="Candara"/>
                <a:cs typeface="Candara"/>
                <a:sym typeface="Candara"/>
              </a:rPr>
              <a:t>tyrimams</a:t>
            </a:r>
            <a:r>
              <a:rPr lang="en-US" sz="1600" dirty="0">
                <a:latin typeface="Candara"/>
                <a:ea typeface="Candara"/>
                <a:cs typeface="Candara"/>
                <a:sym typeface="Candara"/>
              </a:rPr>
              <a:t>)</a:t>
            </a:r>
          </a:p>
          <a:p>
            <a:pPr marL="0" marR="0" lvl="0" indent="0" algn="l" rtl="0">
              <a:spcBef>
                <a:spcPts val="600"/>
              </a:spcBef>
              <a:spcAft>
                <a:spcPts val="0"/>
              </a:spcAft>
              <a:buNone/>
            </a:pPr>
            <a:endParaRPr sz="1600" b="1" i="0" u="none" strike="noStrike" dirty="0">
              <a:solidFill>
                <a:srgbClr val="000000"/>
              </a:solidFill>
              <a:latin typeface="Candara"/>
              <a:ea typeface="Candara"/>
              <a:cs typeface="Candara"/>
              <a:sym typeface="Candara"/>
            </a:endParaRPr>
          </a:p>
          <a:p>
            <a:pPr lvl="0">
              <a:spcBef>
                <a:spcPts val="600"/>
              </a:spcBef>
            </a:pPr>
            <a:r>
              <a:rPr lang="en-US" sz="1600" b="1" dirty="0" err="1">
                <a:latin typeface="Candara"/>
                <a:ea typeface="Candara"/>
                <a:cs typeface="Candara"/>
                <a:sym typeface="Candara"/>
              </a:rPr>
              <a:t>Procedūra</a:t>
            </a:r>
            <a:r>
              <a:rPr lang="en-US" sz="1600" b="1" dirty="0">
                <a:latin typeface="Candara"/>
                <a:ea typeface="Candara"/>
                <a:cs typeface="Candara"/>
                <a:sym typeface="Candara"/>
              </a:rPr>
              <a:t> </a:t>
            </a:r>
            <a:r>
              <a:rPr lang="en-US" sz="1600" b="1" i="0" u="none" strike="noStrike" dirty="0">
                <a:solidFill>
                  <a:srgbClr val="000000"/>
                </a:solidFill>
                <a:latin typeface="Candara"/>
                <a:ea typeface="Candara"/>
                <a:cs typeface="Candara"/>
                <a:sym typeface="Candara"/>
              </a:rPr>
              <a:t>:</a:t>
            </a:r>
            <a:endParaRPr dirty="0"/>
          </a:p>
          <a:p>
            <a:pPr lvl="0">
              <a:spcBef>
                <a:spcPts val="600"/>
              </a:spcBef>
            </a:pPr>
            <a:r>
              <a:rPr lang="en-US" sz="1600" dirty="0">
                <a:solidFill>
                  <a:srgbClr val="000000"/>
                </a:solidFill>
                <a:latin typeface="Candara"/>
                <a:ea typeface="Candara"/>
                <a:cs typeface="Candara"/>
                <a:sym typeface="Candara"/>
              </a:rPr>
              <a:t>- </a:t>
            </a:r>
            <a:r>
              <a:rPr lang="lt-LT" sz="1600" dirty="0">
                <a:latin typeface="Candara"/>
                <a:ea typeface="Candara"/>
                <a:cs typeface="Candara"/>
                <a:sym typeface="Candara"/>
              </a:rPr>
              <a:t>Paprašykite kiekvieno mokinio nurodyti kultūrinį ar gamtos paveldo objektą savo vietovėje. Tai gali būti istorinis pastatas, parkas, festivalis ar bet kuris kitas vietos reikšmės objektas. Paskatinkite juos ieškoti informacijos apie pasirinktą objektą arba pasidalinti trumpais faktais apie jį (pvz., istorija, kultūrinė reikšmė, svarba bendruomenei).</a:t>
            </a:r>
          </a:p>
          <a:p>
            <a:pPr lvl="0">
              <a:spcBef>
                <a:spcPts val="600"/>
              </a:spcBef>
            </a:pPr>
            <a:r>
              <a:rPr lang="en-US" sz="1600" i="0" u="none" strike="noStrike" dirty="0">
                <a:solidFill>
                  <a:srgbClr val="000000"/>
                </a:solidFill>
                <a:latin typeface="Candara"/>
                <a:ea typeface="Candara"/>
                <a:cs typeface="Candara"/>
                <a:sym typeface="Candara"/>
              </a:rPr>
              <a:t>- </a:t>
            </a:r>
            <a:r>
              <a:rPr lang="lt-LT" sz="1600" dirty="0">
                <a:latin typeface="Candara"/>
                <a:ea typeface="Candara"/>
                <a:cs typeface="Candara"/>
                <a:sym typeface="Candara"/>
              </a:rPr>
              <a:t>Suskirstykite mokinius į mažas grupes (3–5 žmonės), kad jie pasirinktų vieną paveldo objektą ir surinktų idėjas, kaip jų pasirinktą vietą/objektą būtų galima panaudoti bendruomenės tapatybei ir įsitraukimui stiprinti.</a:t>
            </a:r>
          </a:p>
          <a:p>
            <a:pPr marL="0" marR="0" lvl="0" indent="0" algn="l" rtl="0">
              <a:spcBef>
                <a:spcPts val="600"/>
              </a:spcBef>
              <a:spcAft>
                <a:spcPts val="0"/>
              </a:spcAft>
              <a:buNone/>
            </a:pPr>
            <a:endParaRPr sz="1600" i="0" u="none" strike="noStrike" dirty="0">
              <a:solidFill>
                <a:srgbClr val="000000"/>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1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79" name="Google Shape;279;p15"/>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15"/>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15"/>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r>
              <a:rPr lang="pt-BR" sz="3600" b="1" dirty="0">
                <a:solidFill>
                  <a:schemeClr val="lt1"/>
                </a:solidFill>
                <a:latin typeface="Candara"/>
                <a:ea typeface="Candara"/>
                <a:cs typeface="Candara"/>
                <a:sym typeface="Candara"/>
              </a:rPr>
              <a:t>Interaktyvi veikla: Paveldas ir tapatybė (2/2)</a:t>
            </a:r>
          </a:p>
        </p:txBody>
      </p:sp>
      <p:sp>
        <p:nvSpPr>
          <p:cNvPr id="282" name="Google Shape;282;p15"/>
          <p:cNvSpPr txBox="1"/>
          <p:nvPr/>
        </p:nvSpPr>
        <p:spPr>
          <a:xfrm>
            <a:off x="360486" y="855898"/>
            <a:ext cx="8990343" cy="4416553"/>
          </a:xfrm>
          <a:prstGeom prst="rect">
            <a:avLst/>
          </a:prstGeom>
          <a:noFill/>
          <a:ln>
            <a:noFill/>
          </a:ln>
        </p:spPr>
        <p:txBody>
          <a:bodyPr spcFirstLastPara="1" wrap="square" lIns="91425" tIns="45700" rIns="91425" bIns="45700" anchor="t" anchorCtr="0">
            <a:spAutoFit/>
          </a:bodyPr>
          <a:lstStyle/>
          <a:p>
            <a:pPr lvl="0"/>
            <a:r>
              <a:rPr lang="en-US" sz="1600" dirty="0">
                <a:solidFill>
                  <a:srgbClr val="000000"/>
                </a:solidFill>
                <a:latin typeface="Candara"/>
                <a:ea typeface="Candara"/>
                <a:cs typeface="Candara"/>
                <a:sym typeface="Candara"/>
              </a:rPr>
              <a:t>- </a:t>
            </a:r>
            <a:r>
              <a:rPr lang="lt-LT" sz="1600" dirty="0">
                <a:latin typeface="Candara"/>
                <a:ea typeface="Candara"/>
                <a:cs typeface="Candara"/>
                <a:sym typeface="Candara"/>
              </a:rPr>
              <a:t>Kiekvienai grupei duokite didelius popieriaus lapus ir žymeklius. Paprašykite jų apsvarstyti šiuos klausimus per smegenų šturmo sesiją </a:t>
            </a:r>
            <a:r>
              <a:rPr lang="en-US" sz="1600" dirty="0">
                <a:solidFill>
                  <a:srgbClr val="000000"/>
                </a:solidFill>
                <a:latin typeface="Candara"/>
                <a:ea typeface="Candara"/>
                <a:cs typeface="Candara"/>
                <a:sym typeface="Candara"/>
              </a:rPr>
              <a:t>:</a:t>
            </a:r>
            <a:endParaRPr dirty="0"/>
          </a:p>
          <a:p>
            <a:pPr marL="800100" lvl="1" indent="-342900">
              <a:spcBef>
                <a:spcPts val="600"/>
              </a:spcBef>
              <a:buSzPts val="1600"/>
              <a:buFont typeface="Candara"/>
              <a:buAutoNum type="alphaLcPeriod"/>
            </a:pPr>
            <a:r>
              <a:rPr lang="lt-LT" sz="1600" dirty="0">
                <a:latin typeface="Candara"/>
                <a:ea typeface="Candara"/>
                <a:cs typeface="Candara"/>
                <a:sym typeface="Candara"/>
              </a:rPr>
              <a:t>Kaip šią vietą/objektą galima geriau reklamuoti ar išsaugoti, kad būtų skatinamas bendruomenės pasididžiavimas?</a:t>
            </a:r>
            <a:r>
              <a:rPr lang="en-US" sz="1600" b="0" i="0" u="none" strike="noStrike" cap="none" dirty="0">
                <a:solidFill>
                  <a:srgbClr val="000000"/>
                </a:solidFill>
                <a:latin typeface="Candara"/>
                <a:ea typeface="Candara"/>
                <a:cs typeface="Candara"/>
                <a:sym typeface="Candara"/>
              </a:rPr>
              <a:t>?</a:t>
            </a:r>
            <a:endParaRPr dirty="0"/>
          </a:p>
          <a:p>
            <a:pPr marL="800100" lvl="1" indent="-342900">
              <a:spcBef>
                <a:spcPts val="600"/>
              </a:spcBef>
              <a:buSzPts val="1600"/>
              <a:buFont typeface="Candara"/>
              <a:buAutoNum type="alphaLcPeriod"/>
            </a:pPr>
            <a:r>
              <a:rPr lang="lt-LT" sz="1600" dirty="0">
                <a:latin typeface="Candara"/>
                <a:ea typeface="Candara"/>
                <a:cs typeface="Candara"/>
                <a:sym typeface="Candara"/>
              </a:rPr>
              <a:t>Kokie renginiai ar veiklos galėtų būti organizuojami šioje vietoje/su šiuo objektu, siekiant skatinti bendruomenės dalyvavimą (pvz., festivaliai, edukacinės ekskursijos, savanoriškos tvarkymo akcijos, konkursai)?</a:t>
            </a:r>
          </a:p>
          <a:p>
            <a:pPr marL="800100" lvl="1" indent="-342900">
              <a:spcBef>
                <a:spcPts val="600"/>
              </a:spcBef>
              <a:buSzPts val="1600"/>
              <a:buFont typeface="Candara"/>
              <a:buAutoNum type="alphaLcPeriod"/>
            </a:pPr>
            <a:r>
              <a:rPr lang="lt-LT" sz="1600" dirty="0">
                <a:latin typeface="Candara"/>
                <a:ea typeface="Candara"/>
                <a:cs typeface="Candara"/>
                <a:sym typeface="Candara"/>
              </a:rPr>
              <a:t>Kaip šis paveldo objektas/daiktas gali būti naudojamas siekiant įtraukti įvairių amžiaus grupių ir kultūrinių sluoksnių bendruomenės narius?</a:t>
            </a:r>
            <a:r>
              <a:rPr lang="en-US" sz="1600" b="0" i="0" u="none" strike="noStrike" cap="none" dirty="0">
                <a:solidFill>
                  <a:srgbClr val="000000"/>
                </a:solidFill>
                <a:latin typeface="Candara"/>
                <a:ea typeface="Candara"/>
                <a:cs typeface="Candara"/>
                <a:sym typeface="Candara"/>
              </a:rPr>
              <a:t>?</a:t>
            </a:r>
            <a:endParaRPr dirty="0"/>
          </a:p>
          <a:p>
            <a:pPr marL="800100" lvl="1" indent="-342900">
              <a:spcBef>
                <a:spcPts val="600"/>
              </a:spcBef>
              <a:buSzPts val="1600"/>
              <a:buFont typeface="Candara"/>
              <a:buAutoNum type="alphaLcPeriod"/>
            </a:pPr>
            <a:r>
              <a:rPr lang="lt-LT" sz="1600" dirty="0">
                <a:latin typeface="Candara"/>
                <a:ea typeface="Candara"/>
                <a:cs typeface="Candara"/>
                <a:sym typeface="Candara"/>
              </a:rPr>
              <a:t>Kokios partnerystės galėtų būti sudarytos (su vietos mokyklomis, įmonėmis ar organizacijomis), siekiant padidinti susidomėjimą šia vieta/objektu?</a:t>
            </a:r>
            <a:r>
              <a:rPr lang="en-US" sz="1600" b="0" i="0" u="none" strike="noStrike" cap="none" dirty="0">
                <a:solidFill>
                  <a:srgbClr val="000000"/>
                </a:solidFill>
                <a:latin typeface="Candara"/>
                <a:ea typeface="Candara"/>
                <a:cs typeface="Candara"/>
                <a:sym typeface="Candara"/>
              </a:rPr>
              <a:t>?</a:t>
            </a:r>
            <a:endParaRPr sz="1600" b="0" i="0" u="none" strike="noStrike" cap="none" dirty="0">
              <a:solidFill>
                <a:srgbClr val="000000"/>
              </a:solidFill>
              <a:latin typeface="Candara"/>
              <a:ea typeface="Candara"/>
              <a:cs typeface="Candara"/>
              <a:sym typeface="Candara"/>
            </a:endParaRPr>
          </a:p>
          <a:p>
            <a:pPr marL="800100" lvl="1" indent="-342900">
              <a:spcBef>
                <a:spcPts val="600"/>
              </a:spcBef>
              <a:buSzPts val="1600"/>
              <a:buFont typeface="Candara"/>
              <a:buAutoNum type="alphaLcPeriod"/>
            </a:pPr>
            <a:r>
              <a:rPr lang="lt-LT" sz="1600" dirty="0">
                <a:latin typeface="Candara"/>
                <a:ea typeface="Candara"/>
                <a:cs typeface="Candara"/>
                <a:sym typeface="Candara"/>
              </a:rPr>
              <a:t>Po smegenų šturmo kiekviena grupė pristato savo idėjas klasei. Skatinkite juos pabrėžti pasirinktos vietos unikalias savybes ir tai, kaip jų siūlomos veiklos galėtų stiprinti vietos identitetą ir bendruomenės įsitraukimą. Kartu su klase aptarkite, kurios idėjos galėtų būti veiksmingiausios ir kodėl. Paklauskite, kaip panašios strategijos galėtų būti taikomos kitose vietose ar kontekstuose.</a:t>
            </a:r>
          </a:p>
        </p:txBody>
      </p:sp>
      <p:sp>
        <p:nvSpPr>
          <p:cNvPr id="283" name="Google Shape;283;p15"/>
          <p:cNvSpPr txBox="1"/>
          <p:nvPr/>
        </p:nvSpPr>
        <p:spPr>
          <a:xfrm>
            <a:off x="221726" y="5323182"/>
            <a:ext cx="11158270" cy="1154162"/>
          </a:xfrm>
          <a:prstGeom prst="rect">
            <a:avLst/>
          </a:prstGeom>
          <a:noFill/>
          <a:ln>
            <a:noFill/>
          </a:ln>
        </p:spPr>
        <p:txBody>
          <a:bodyPr spcFirstLastPara="1" wrap="square" lIns="91425" tIns="45700" rIns="91425" bIns="45700" anchor="t" anchorCtr="0">
            <a:spAutoFit/>
          </a:bodyPr>
          <a:lstStyle/>
          <a:p>
            <a:pPr lvl="0"/>
            <a:r>
              <a:rPr lang="en-US" sz="1600" b="1" dirty="0" err="1">
                <a:latin typeface="Candara"/>
                <a:ea typeface="Candara"/>
                <a:cs typeface="Candara"/>
                <a:sym typeface="Candara"/>
              </a:rPr>
              <a:t>Pasirenkamas</a:t>
            </a:r>
            <a:r>
              <a:rPr lang="en-US" sz="1600" b="1" dirty="0">
                <a:latin typeface="Candara"/>
                <a:ea typeface="Candara"/>
                <a:cs typeface="Candara"/>
                <a:sym typeface="Candara"/>
              </a:rPr>
              <a:t> </a:t>
            </a:r>
            <a:r>
              <a:rPr lang="en-US" sz="1600" b="1" dirty="0" err="1">
                <a:latin typeface="Candara"/>
                <a:ea typeface="Candara"/>
                <a:cs typeface="Candara"/>
                <a:sym typeface="Candara"/>
              </a:rPr>
              <a:t>pratęsimas</a:t>
            </a:r>
            <a:r>
              <a:rPr lang="lt-LT" sz="1600" b="1" dirty="0">
                <a:latin typeface="Candara"/>
                <a:ea typeface="Candara"/>
                <a:cs typeface="Candara"/>
                <a:sym typeface="Candara"/>
              </a:rPr>
              <a:t> </a:t>
            </a:r>
            <a:r>
              <a:rPr lang="en-US" sz="1600" dirty="0">
                <a:solidFill>
                  <a:srgbClr val="000000"/>
                </a:solidFill>
                <a:latin typeface="Candara"/>
                <a:ea typeface="Candara"/>
                <a:cs typeface="Candara"/>
                <a:sym typeface="Candara"/>
              </a:rPr>
              <a:t>(</a:t>
            </a:r>
            <a:r>
              <a:rPr lang="en-US" sz="1600" dirty="0" err="1">
                <a:latin typeface="Candara"/>
                <a:ea typeface="Candara"/>
                <a:cs typeface="Candara"/>
                <a:sym typeface="Candara"/>
              </a:rPr>
              <a:t>praktikuoti</a:t>
            </a:r>
            <a:r>
              <a:rPr lang="en-US" sz="1600" dirty="0">
                <a:latin typeface="Candara"/>
                <a:ea typeface="Candara"/>
                <a:cs typeface="Candara"/>
                <a:sym typeface="Candara"/>
              </a:rPr>
              <a:t> LU3 – </a:t>
            </a:r>
            <a:r>
              <a:rPr lang="en-US" sz="1600" dirty="0" err="1">
                <a:latin typeface="Candara"/>
                <a:ea typeface="Candara"/>
                <a:cs typeface="Candara"/>
                <a:sym typeface="Candara"/>
              </a:rPr>
              <a:t>Verslumas</a:t>
            </a:r>
            <a:r>
              <a:rPr lang="en-US" sz="1600" dirty="0">
                <a:latin typeface="Candara"/>
                <a:ea typeface="Candara"/>
                <a:cs typeface="Candara"/>
                <a:sym typeface="Candara"/>
              </a:rPr>
              <a:t> – </a:t>
            </a:r>
            <a:r>
              <a:rPr lang="en-US" sz="1600" dirty="0" err="1">
                <a:latin typeface="Candara"/>
                <a:ea typeface="Candara"/>
                <a:cs typeface="Candara"/>
                <a:sym typeface="Candara"/>
              </a:rPr>
              <a:t>įgytas</a:t>
            </a:r>
            <a:r>
              <a:rPr lang="en-US" sz="1600" dirty="0">
                <a:latin typeface="Candara"/>
                <a:ea typeface="Candara"/>
                <a:cs typeface="Candara"/>
                <a:sym typeface="Candara"/>
              </a:rPr>
              <a:t> </a:t>
            </a:r>
            <a:r>
              <a:rPr lang="en-US" sz="1600" dirty="0" err="1">
                <a:latin typeface="Candara"/>
                <a:ea typeface="Candara"/>
                <a:cs typeface="Candara"/>
                <a:sym typeface="Candara"/>
              </a:rPr>
              <a:t>žinias</a:t>
            </a:r>
            <a:r>
              <a:rPr lang="en-US" sz="1600" dirty="0">
                <a:solidFill>
                  <a:srgbClr val="000000"/>
                </a:solidFill>
                <a:latin typeface="Candara"/>
                <a:ea typeface="Candara"/>
                <a:cs typeface="Candara"/>
                <a:sym typeface="Candara"/>
              </a:rPr>
              <a:t>) :</a:t>
            </a:r>
            <a:endParaRPr dirty="0"/>
          </a:p>
          <a:p>
            <a:pPr lvl="0">
              <a:spcBef>
                <a:spcPts val="600"/>
              </a:spcBef>
            </a:pPr>
            <a:r>
              <a:rPr lang="lt-LT" sz="1600" dirty="0">
                <a:latin typeface="Candara"/>
                <a:ea typeface="Candara"/>
                <a:cs typeface="Candara"/>
                <a:sym typeface="Candara"/>
              </a:rPr>
              <a:t>Jei leidžia laikas arba kaip tęstinis mokymas, mokiniams gali būti pavesta parengti išsamesnį vienos iš jų idėjų įgyvendinimo planą, į kurį galėtų būti įtraukti bendruomenės nariai, vietos valdžia ar organizacijos. Tai galėtų apimti veiksmų, išteklių ir žmonių, reikalingų jų pasiūlymui įgyvendinti, apibūdinimą (verslo planas – žr. LU2).</a:t>
            </a:r>
          </a:p>
        </p:txBody>
      </p:sp>
      <p:pic>
        <p:nvPicPr>
          <p:cNvPr id="284" name="Google Shape;284;p15"/>
          <p:cNvPicPr preferRelativeResize="0"/>
          <p:nvPr/>
        </p:nvPicPr>
        <p:blipFill>
          <a:blip r:embed="rId4">
            <a:alphaModFix/>
          </a:blip>
          <a:stretch>
            <a:fillRect/>
          </a:stretch>
        </p:blipFill>
        <p:spPr>
          <a:xfrm>
            <a:off x="9427029" y="1382050"/>
            <a:ext cx="2533671" cy="2144921"/>
          </a:xfrm>
          <a:prstGeom prst="rect">
            <a:avLst/>
          </a:prstGeom>
          <a:noFill/>
          <a:ln>
            <a:noFill/>
          </a:ln>
          <a:effectLst>
            <a:outerShdw blurRad="57150" dist="19050" dir="5400000" algn="bl" rotWithShape="0">
              <a:srgbClr val="000000">
                <a:alpha val="50000"/>
              </a:srgbClr>
            </a:outerShdw>
          </a:effectLst>
        </p:spPr>
      </p:pic>
      <p:sp>
        <p:nvSpPr>
          <p:cNvPr id="285" name="Google Shape;285;p15"/>
          <p:cNvSpPr txBox="1"/>
          <p:nvPr/>
        </p:nvSpPr>
        <p:spPr>
          <a:xfrm>
            <a:off x="9427029" y="3927625"/>
            <a:ext cx="2764972" cy="1261854"/>
          </a:xfrm>
          <a:prstGeom prst="rect">
            <a:avLst/>
          </a:prstGeom>
          <a:noFill/>
          <a:ln>
            <a:noFill/>
          </a:ln>
        </p:spPr>
        <p:txBody>
          <a:bodyPr spcFirstLastPara="1" wrap="square" lIns="91425" tIns="91425" rIns="91425" bIns="91425" anchor="t" anchorCtr="0">
            <a:spAutoFit/>
          </a:bodyPr>
          <a:lstStyle/>
          <a:p>
            <a:pPr lvl="0"/>
            <a:r>
              <a:rPr lang="en-US" dirty="0" err="1"/>
              <a:t>Šaltinis</a:t>
            </a:r>
            <a:r>
              <a:rPr lang="en-US" dirty="0"/>
              <a:t>: </a:t>
            </a:r>
            <a:r>
              <a:rPr lang="en-US" dirty="0" err="1"/>
              <a:t>Freepik</a:t>
            </a:r>
            <a:r>
              <a:rPr lang="en-US" dirty="0"/>
              <a:t>, </a:t>
            </a:r>
            <a:r>
              <a:rPr lang="en-US" dirty="0" err="1"/>
              <a:t>autorius</a:t>
            </a:r>
            <a:r>
              <a:rPr lang="en-US" dirty="0"/>
              <a:t> </a:t>
            </a:r>
            <a:r>
              <a:rPr lang="en-US" dirty="0" err="1"/>
              <a:t>macrovector</a:t>
            </a:r>
            <a:endParaRPr lang="en-US" dirty="0"/>
          </a:p>
          <a:p>
            <a:pPr marL="0" lvl="0" indent="0" algn="l" rtl="0">
              <a:spcBef>
                <a:spcPts val="0"/>
              </a:spcBef>
              <a:spcAft>
                <a:spcPts val="0"/>
              </a:spcAft>
              <a:buNone/>
            </a:pPr>
            <a:r>
              <a:rPr lang="en-US" sz="700" u="sng" dirty="0">
                <a:solidFill>
                  <a:schemeClr val="hlink"/>
                </a:solidFill>
                <a:hlinkClick r:id="rId5"/>
              </a:rPr>
              <a:t>https://www.freepik.com/free-vector/creative-people-flat-design-concept-with-human-hands-holding-brushes-drawing-little-persons-involved-art-music-dancing-vector-illustration_37421460.htm#fromView=search&amp;page=1&amp;position=3&amp;uuid=0d99e143-8f99-442d-ba97-4ed4e83f8ea4</a:t>
            </a:r>
            <a:endParaRPr sz="700" dirty="0"/>
          </a:p>
          <a:p>
            <a:pPr marL="0" lvl="0" indent="0" algn="l" rtl="0">
              <a:spcBef>
                <a:spcPts val="0"/>
              </a:spcBef>
              <a:spcAft>
                <a:spcPts val="0"/>
              </a:spcAft>
              <a:buNone/>
            </a:pPr>
            <a:endParaRPr sz="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1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91" name="Google Shape;291;p16"/>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6"/>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16"/>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r>
              <a:rPr lang="en-US" sz="3600" b="1" dirty="0" err="1">
                <a:solidFill>
                  <a:schemeClr val="lt1"/>
                </a:solidFill>
                <a:latin typeface="Candara"/>
                <a:ea typeface="Candara"/>
                <a:cs typeface="Candara"/>
                <a:sym typeface="Candara"/>
              </a:rPr>
              <a:t>Diskusija</a:t>
            </a:r>
            <a:r>
              <a:rPr lang="en-US" sz="3600" b="1" dirty="0">
                <a:solidFill>
                  <a:schemeClr val="lt1"/>
                </a:solidFill>
                <a:latin typeface="Candara"/>
                <a:ea typeface="Candara"/>
                <a:cs typeface="Candara"/>
                <a:sym typeface="Candara"/>
              </a:rPr>
              <a:t> ir </a:t>
            </a:r>
            <a:r>
              <a:rPr lang="en-US" sz="3600" b="1" dirty="0" err="1">
                <a:solidFill>
                  <a:schemeClr val="lt1"/>
                </a:solidFill>
                <a:latin typeface="Candara"/>
                <a:ea typeface="Candara"/>
                <a:cs typeface="Candara"/>
                <a:sym typeface="Candara"/>
              </a:rPr>
              <a:t>apmąstymai</a:t>
            </a:r>
            <a:endParaRPr lang="en-US" sz="3600" b="1" dirty="0">
              <a:solidFill>
                <a:schemeClr val="lt1"/>
              </a:solidFill>
              <a:latin typeface="Candara"/>
              <a:ea typeface="Candara"/>
              <a:cs typeface="Candara"/>
              <a:sym typeface="Candara"/>
            </a:endParaRPr>
          </a:p>
        </p:txBody>
      </p:sp>
      <p:sp>
        <p:nvSpPr>
          <p:cNvPr id="294" name="Google Shape;294;p16"/>
          <p:cNvSpPr txBox="1"/>
          <p:nvPr/>
        </p:nvSpPr>
        <p:spPr>
          <a:xfrm>
            <a:off x="484050" y="973650"/>
            <a:ext cx="8432100" cy="5556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dirty="0">
              <a:solidFill>
                <a:srgbClr val="000000"/>
              </a:solidFill>
              <a:latin typeface="Candara"/>
              <a:ea typeface="Candara"/>
              <a:cs typeface="Candara"/>
              <a:sym typeface="Candara"/>
            </a:endParaRPr>
          </a:p>
          <a:p>
            <a:pPr lvl="0">
              <a:spcBef>
                <a:spcPts val="600"/>
              </a:spcBef>
            </a:pPr>
            <a:r>
              <a:rPr lang="lt-LT" sz="1600" b="1" dirty="0">
                <a:latin typeface="Candara"/>
                <a:ea typeface="Candara"/>
                <a:cs typeface="Candara"/>
                <a:sym typeface="Candara"/>
              </a:rPr>
              <a:t>Klausimai grupės diskusijai ir išvados </a:t>
            </a:r>
            <a:r>
              <a:rPr lang="en-US" sz="1600" b="1" i="0" u="none" strike="noStrike" dirty="0">
                <a:solidFill>
                  <a:srgbClr val="000000"/>
                </a:solidFill>
                <a:latin typeface="Candara"/>
                <a:ea typeface="Candara"/>
                <a:cs typeface="Candara"/>
                <a:sym typeface="Candara"/>
              </a:rPr>
              <a:t>:</a:t>
            </a:r>
            <a:endParaRPr sz="1600" b="1" i="0" u="none" strike="noStrike" dirty="0">
              <a:solidFill>
                <a:srgbClr val="000000"/>
              </a:solidFill>
              <a:latin typeface="Candara"/>
              <a:ea typeface="Candara"/>
              <a:cs typeface="Candara"/>
              <a:sym typeface="Candara"/>
            </a:endParaRPr>
          </a:p>
          <a:p>
            <a:pPr lvl="0">
              <a:spcBef>
                <a:spcPts val="600"/>
              </a:spcBef>
            </a:pPr>
            <a:r>
              <a:rPr lang="lt-LT" sz="1600" dirty="0">
                <a:solidFill>
                  <a:schemeClr val="dk1"/>
                </a:solidFill>
                <a:latin typeface="Candara"/>
                <a:ea typeface="Candara"/>
                <a:cs typeface="Candara"/>
                <a:sym typeface="Candara"/>
              </a:rPr>
              <a:t>Kad padėtumėte užbaigti veiklą ir pabrėžtumėte pagrindines pamokas su mokiniais, čia yra penkios refleksijos klausimai, kuriuos reikia užduoti </a:t>
            </a:r>
            <a:r>
              <a:rPr lang="en-US" sz="1600" dirty="0">
                <a:solidFill>
                  <a:schemeClr val="dk1"/>
                </a:solidFill>
                <a:latin typeface="Candara"/>
                <a:ea typeface="Candara"/>
                <a:cs typeface="Candara"/>
                <a:sym typeface="Candara"/>
              </a:rPr>
              <a:t>:</a:t>
            </a:r>
            <a:endParaRPr dirty="0"/>
          </a:p>
          <a:p>
            <a:pPr lvl="0">
              <a:spcBef>
                <a:spcPts val="600"/>
              </a:spcBef>
            </a:pPr>
            <a:r>
              <a:rPr lang="en-US" sz="1600" dirty="0">
                <a:solidFill>
                  <a:schemeClr val="dk1"/>
                </a:solidFill>
                <a:latin typeface="Candara"/>
                <a:ea typeface="Candara"/>
                <a:cs typeface="Candara"/>
                <a:sym typeface="Candara"/>
              </a:rPr>
              <a:t>1. </a:t>
            </a:r>
            <a:r>
              <a:rPr lang="lt-LT" sz="1600" dirty="0">
                <a:solidFill>
                  <a:schemeClr val="dk1"/>
                </a:solidFill>
                <a:latin typeface="Candara"/>
                <a:ea typeface="Candara"/>
                <a:cs typeface="Candara"/>
                <a:sym typeface="Candara"/>
              </a:rPr>
              <a:t>Kaip vietos paveldo objekto/daikto tyrinėjimas pakeitė ar pagilino jūsų supratimą apie jo svarbą bendruomenei? </a:t>
            </a:r>
            <a:r>
              <a:rPr lang="en-US" sz="1600" dirty="0">
                <a:solidFill>
                  <a:srgbClr val="8DA9DB"/>
                </a:solidFill>
                <a:latin typeface="Candara"/>
                <a:ea typeface="Candara"/>
                <a:cs typeface="Candara"/>
                <a:sym typeface="Candara"/>
              </a:rPr>
              <a:t>(</a:t>
            </a:r>
            <a:r>
              <a:rPr lang="en-US" sz="1600" dirty="0" err="1">
                <a:solidFill>
                  <a:srgbClr val="8DA9DB"/>
                </a:solidFill>
                <a:latin typeface="Candara"/>
                <a:ea typeface="Candara"/>
                <a:cs typeface="Candara"/>
                <a:sym typeface="Candara"/>
              </a:rPr>
              <a:t>Šis</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klausimas</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skatina</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mokinius</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apmąstyti</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savo</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asmeninį</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ryšį</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su</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vieta</a:t>
            </a:r>
            <a:r>
              <a:rPr lang="en-US" sz="1600" dirty="0">
                <a:solidFill>
                  <a:srgbClr val="8DA9DB"/>
                </a:solidFill>
                <a:latin typeface="Candara"/>
                <a:ea typeface="Candara"/>
                <a:cs typeface="Candara"/>
                <a:sym typeface="Candara"/>
              </a:rPr>
              <a:t>/</a:t>
            </a:r>
            <a:r>
              <a:rPr lang="en-US" sz="1600" dirty="0" err="1">
                <a:solidFill>
                  <a:srgbClr val="8DA9DB"/>
                </a:solidFill>
                <a:latin typeface="Candara"/>
                <a:ea typeface="Candara"/>
                <a:cs typeface="Candara"/>
                <a:sym typeface="Candara"/>
              </a:rPr>
              <a:t>objektu</a:t>
            </a:r>
            <a:r>
              <a:rPr lang="en-US" sz="1600" dirty="0">
                <a:solidFill>
                  <a:srgbClr val="8DA9DB"/>
                </a:solidFill>
                <a:latin typeface="Candara"/>
                <a:ea typeface="Candara"/>
                <a:cs typeface="Candara"/>
                <a:sym typeface="Candara"/>
              </a:rPr>
              <a:t> ir </a:t>
            </a:r>
            <a:r>
              <a:rPr lang="en-US" sz="1600" dirty="0" err="1">
                <a:solidFill>
                  <a:srgbClr val="8DA9DB"/>
                </a:solidFill>
                <a:latin typeface="Candara"/>
                <a:ea typeface="Candara"/>
                <a:cs typeface="Candara"/>
                <a:sym typeface="Candara"/>
              </a:rPr>
              <a:t>suprasti</a:t>
            </a:r>
            <a:r>
              <a:rPr lang="en-US" sz="1600" dirty="0">
                <a:solidFill>
                  <a:srgbClr val="8DA9DB"/>
                </a:solidFill>
                <a:latin typeface="Candara"/>
                <a:ea typeface="Candara"/>
                <a:cs typeface="Candara"/>
                <a:sym typeface="Candara"/>
              </a:rPr>
              <a:t> jo </a:t>
            </a:r>
            <a:r>
              <a:rPr lang="en-US" sz="1600" dirty="0" err="1">
                <a:solidFill>
                  <a:srgbClr val="8DA9DB"/>
                </a:solidFill>
                <a:latin typeface="Candara"/>
                <a:ea typeface="Candara"/>
                <a:cs typeface="Candara"/>
                <a:sym typeface="Candara"/>
              </a:rPr>
              <a:t>platesnę</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reikšmę</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vietos</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bendruomenei</a:t>
            </a:r>
            <a:r>
              <a:rPr lang="en-US" sz="1600" dirty="0">
                <a:solidFill>
                  <a:srgbClr val="8DA9DB"/>
                </a:solidFill>
                <a:latin typeface="Candara"/>
                <a:ea typeface="Candara"/>
                <a:cs typeface="Candara"/>
                <a:sym typeface="Candara"/>
              </a:rPr>
              <a:t>.)</a:t>
            </a:r>
            <a:endParaRPr dirty="0"/>
          </a:p>
          <a:p>
            <a:pPr lvl="0">
              <a:spcBef>
                <a:spcPts val="600"/>
              </a:spcBef>
            </a:pPr>
            <a:r>
              <a:rPr lang="en-US" sz="1600" dirty="0">
                <a:solidFill>
                  <a:schemeClr val="dk1"/>
                </a:solidFill>
                <a:latin typeface="Candara"/>
                <a:ea typeface="Candara"/>
                <a:cs typeface="Candara"/>
                <a:sym typeface="Candara"/>
              </a:rPr>
              <a:t>2. </a:t>
            </a:r>
            <a:r>
              <a:rPr lang="lt-LT" sz="1600" dirty="0">
                <a:solidFill>
                  <a:schemeClr val="dk1"/>
                </a:solidFill>
                <a:latin typeface="Candara"/>
                <a:ea typeface="Candara"/>
                <a:cs typeface="Candara"/>
                <a:sym typeface="Candara"/>
              </a:rPr>
              <a:t>Kas jus labiausiai nustebino, kaip paveldo vieta/objektas gali stiprinti bendruomenės tapatybę ir įsitraukimą?</a:t>
            </a:r>
            <a:r>
              <a:rPr lang="en-US" sz="1600" dirty="0">
                <a:solidFill>
                  <a:schemeClr val="dk1"/>
                </a:solidFill>
                <a:latin typeface="Candara"/>
                <a:ea typeface="Candara"/>
                <a:cs typeface="Candara"/>
                <a:sym typeface="Candara"/>
              </a:rPr>
              <a:t>? </a:t>
            </a:r>
            <a:r>
              <a:rPr lang="en-US" sz="1600" dirty="0">
                <a:solidFill>
                  <a:srgbClr val="8DA9DB"/>
                </a:solidFill>
                <a:latin typeface="Candara"/>
                <a:ea typeface="Candara"/>
                <a:cs typeface="Candara"/>
                <a:sym typeface="Candara"/>
              </a:rPr>
              <a:t>(</a:t>
            </a:r>
            <a:r>
              <a:rPr lang="lt-LT" sz="1600" dirty="0">
                <a:solidFill>
                  <a:srgbClr val="8DA9DB"/>
                </a:solidFill>
                <a:latin typeface="Candara"/>
                <a:ea typeface="Candara"/>
                <a:cs typeface="Candara"/>
                <a:sym typeface="Candara"/>
              </a:rPr>
              <a:t>Mokiniai gali dalytis naujomis įžvalgomis, galbūt kažkuo, ko anksčiau nebuvo apsvarstę, apie paveldo įtaką bendruomenės gyvenimui.</a:t>
            </a:r>
            <a:r>
              <a:rPr lang="en-US" sz="1600" dirty="0">
                <a:solidFill>
                  <a:srgbClr val="8DA9DB"/>
                </a:solidFill>
                <a:latin typeface="Candara"/>
                <a:ea typeface="Candara"/>
                <a:cs typeface="Candara"/>
                <a:sym typeface="Candara"/>
              </a:rPr>
              <a:t>)</a:t>
            </a:r>
            <a:endParaRPr dirty="0"/>
          </a:p>
          <a:p>
            <a:pPr lvl="0">
              <a:spcBef>
                <a:spcPts val="600"/>
              </a:spcBef>
            </a:pPr>
            <a:r>
              <a:rPr lang="en-US" sz="1600" dirty="0">
                <a:solidFill>
                  <a:schemeClr val="dk1"/>
                </a:solidFill>
                <a:latin typeface="Candara"/>
                <a:ea typeface="Candara"/>
                <a:cs typeface="Candara"/>
                <a:sym typeface="Candara"/>
              </a:rPr>
              <a:t>3. </a:t>
            </a:r>
            <a:r>
              <a:rPr lang="lt-LT" sz="1600" dirty="0">
                <a:solidFill>
                  <a:schemeClr val="dk1"/>
                </a:solidFill>
                <a:latin typeface="Candara"/>
                <a:ea typeface="Candara"/>
                <a:cs typeface="Candara"/>
                <a:sym typeface="Candara"/>
              </a:rPr>
              <a:t>Kaip, jūsų nuomone, jūsų siūlomos veiklos galėtų padėti suartinti žmones iš skirtingų kultūrinių, kartų ar socialinių sluoksnių?</a:t>
            </a:r>
            <a:r>
              <a:rPr lang="en-US" sz="1600" dirty="0">
                <a:solidFill>
                  <a:schemeClr val="dk1"/>
                </a:solidFill>
                <a:latin typeface="Candara"/>
                <a:ea typeface="Candara"/>
                <a:cs typeface="Candara"/>
                <a:sym typeface="Candara"/>
              </a:rPr>
              <a:t>? </a:t>
            </a:r>
            <a:r>
              <a:rPr lang="en-US" sz="1600" dirty="0">
                <a:solidFill>
                  <a:srgbClr val="8DA9DB"/>
                </a:solidFill>
                <a:latin typeface="Candara"/>
                <a:ea typeface="Candara"/>
                <a:cs typeface="Candara"/>
                <a:sym typeface="Candara"/>
              </a:rPr>
              <a:t>(</a:t>
            </a:r>
            <a:r>
              <a:rPr lang="lt-LT" sz="1600" dirty="0">
                <a:solidFill>
                  <a:srgbClr val="8DA9DB"/>
                </a:solidFill>
                <a:latin typeface="Candara"/>
                <a:ea typeface="Candara"/>
                <a:cs typeface="Candara"/>
                <a:sym typeface="Candara"/>
              </a:rPr>
              <a:t>Šis klausimas susijęs su </a:t>
            </a:r>
            <a:r>
              <a:rPr lang="lt-LT" sz="1600" dirty="0" err="1">
                <a:solidFill>
                  <a:srgbClr val="8DA9DB"/>
                </a:solidFill>
                <a:latin typeface="Candara"/>
                <a:ea typeface="Candara"/>
                <a:cs typeface="Candara"/>
                <a:sym typeface="Candara"/>
              </a:rPr>
              <a:t>įtrauktimi</a:t>
            </a:r>
            <a:r>
              <a:rPr lang="lt-LT" sz="1600" dirty="0">
                <a:solidFill>
                  <a:srgbClr val="8DA9DB"/>
                </a:solidFill>
                <a:latin typeface="Candara"/>
                <a:ea typeface="Candara"/>
                <a:cs typeface="Candara"/>
                <a:sym typeface="Candara"/>
              </a:rPr>
              <a:t> ir tuo, kaip paveldas gali padėti įveikti bendruomenės vidaus skirtumus ir skatinti vienybę.</a:t>
            </a:r>
            <a:r>
              <a:rPr lang="en-US" sz="1600" dirty="0">
                <a:solidFill>
                  <a:srgbClr val="8DA9DB"/>
                </a:solidFill>
                <a:latin typeface="Candara"/>
                <a:ea typeface="Candara"/>
                <a:cs typeface="Candara"/>
                <a:sym typeface="Candara"/>
              </a:rPr>
              <a:t>)</a:t>
            </a:r>
            <a:endParaRPr sz="1600" dirty="0">
              <a:solidFill>
                <a:srgbClr val="8DA9DB"/>
              </a:solidFill>
              <a:latin typeface="Candara"/>
              <a:ea typeface="Candara"/>
              <a:cs typeface="Candara"/>
              <a:sym typeface="Candara"/>
            </a:endParaRPr>
          </a:p>
          <a:p>
            <a:pPr lvl="0">
              <a:spcBef>
                <a:spcPts val="600"/>
              </a:spcBef>
            </a:pPr>
            <a:r>
              <a:rPr lang="en-US" sz="1600" dirty="0">
                <a:solidFill>
                  <a:schemeClr val="dk1"/>
                </a:solidFill>
                <a:latin typeface="Candara"/>
                <a:ea typeface="Candara"/>
                <a:cs typeface="Candara"/>
                <a:sym typeface="Candara"/>
              </a:rPr>
              <a:t>4. </a:t>
            </a:r>
            <a:r>
              <a:rPr lang="lt-LT" sz="1600" dirty="0">
                <a:solidFill>
                  <a:schemeClr val="dk1"/>
                </a:solidFill>
                <a:latin typeface="Candara"/>
                <a:ea typeface="Candara"/>
                <a:cs typeface="Candara"/>
                <a:sym typeface="Candara"/>
              </a:rPr>
              <a:t>Kaip galite asmeniškai prisidėti prie vietos paveldo išsaugojimo ar populiarinimo savo bendruomenėje, remdamiesi tuo, ką išmokote šiandien?</a:t>
            </a:r>
            <a:r>
              <a:rPr lang="en-US" sz="1600" dirty="0">
                <a:solidFill>
                  <a:schemeClr val="dk1"/>
                </a:solidFill>
                <a:latin typeface="Candara"/>
                <a:ea typeface="Candara"/>
                <a:cs typeface="Candara"/>
                <a:sym typeface="Candara"/>
              </a:rPr>
              <a:t>? </a:t>
            </a:r>
            <a:r>
              <a:rPr lang="en-US" sz="1600" dirty="0">
                <a:solidFill>
                  <a:srgbClr val="8DA9DB"/>
                </a:solidFill>
                <a:latin typeface="Candara"/>
                <a:ea typeface="Candara"/>
                <a:cs typeface="Candara"/>
                <a:sym typeface="Candara"/>
              </a:rPr>
              <a:t>(</a:t>
            </a:r>
            <a:r>
              <a:rPr lang="lt-LT" sz="1600" dirty="0">
                <a:solidFill>
                  <a:srgbClr val="8DA9DB"/>
                </a:solidFill>
                <a:latin typeface="Candara"/>
                <a:ea typeface="Candara"/>
                <a:cs typeface="Candara"/>
                <a:sym typeface="Candara"/>
              </a:rPr>
              <a:t>Tai skatina mokinius galvoti apie praktinius žingsnius, kuriuos jie gali žengti, kad įsitrauktų ir padarytų teigiamą poveikį.</a:t>
            </a:r>
            <a:r>
              <a:rPr lang="en-US" sz="1600" dirty="0">
                <a:solidFill>
                  <a:srgbClr val="8DA9DB"/>
                </a:solidFill>
                <a:latin typeface="Candara"/>
                <a:ea typeface="Candara"/>
                <a:cs typeface="Candara"/>
                <a:sym typeface="Candara"/>
              </a:rPr>
              <a:t>)</a:t>
            </a:r>
            <a:endParaRPr dirty="0"/>
          </a:p>
          <a:p>
            <a:pPr lvl="0">
              <a:spcBef>
                <a:spcPts val="600"/>
              </a:spcBef>
            </a:pPr>
            <a:r>
              <a:rPr lang="en-US" sz="1600" dirty="0">
                <a:solidFill>
                  <a:schemeClr val="dk1"/>
                </a:solidFill>
                <a:latin typeface="Candara"/>
                <a:ea typeface="Candara"/>
                <a:cs typeface="Candara"/>
                <a:sym typeface="Candara"/>
              </a:rPr>
              <a:t>5. </a:t>
            </a:r>
            <a:r>
              <a:rPr lang="lt-LT" sz="1600" dirty="0">
                <a:solidFill>
                  <a:schemeClr val="dk1"/>
                </a:solidFill>
                <a:latin typeface="Candara"/>
                <a:ea typeface="Candara"/>
                <a:cs typeface="Candara"/>
                <a:sym typeface="Candara"/>
              </a:rPr>
              <a:t>Kokius iššūkius, jūsų nuomone, bendruomenės gali patirti bandydamos panaudoti paveldą tapatybės stiprinimui ir kaip jos galėtų įveikti šiuos iššūkius?</a:t>
            </a:r>
            <a:r>
              <a:rPr lang="en-US" sz="1600" dirty="0">
                <a:solidFill>
                  <a:schemeClr val="dk1"/>
                </a:solidFill>
                <a:latin typeface="Candara"/>
                <a:ea typeface="Candara"/>
                <a:cs typeface="Candara"/>
                <a:sym typeface="Candara"/>
              </a:rPr>
              <a:t>? </a:t>
            </a:r>
            <a:r>
              <a:rPr lang="en-US" sz="1600" dirty="0">
                <a:solidFill>
                  <a:srgbClr val="8DA9DB"/>
                </a:solidFill>
                <a:latin typeface="Candara"/>
                <a:ea typeface="Candara"/>
                <a:cs typeface="Candara"/>
                <a:sym typeface="Candara"/>
              </a:rPr>
              <a:t>(</a:t>
            </a:r>
            <a:r>
              <a:rPr lang="lt-LT" sz="1600" dirty="0">
                <a:solidFill>
                  <a:srgbClr val="8DA9DB"/>
                </a:solidFill>
                <a:latin typeface="Candara"/>
                <a:ea typeface="Candara"/>
                <a:cs typeface="Candara"/>
                <a:sym typeface="Candara"/>
              </a:rPr>
              <a:t>Tai padeda besimokantiesiems apsvarstyti realaus pasaulio kliūtis (pvz., finansavimą, bendruomenės susidomėjimą, prieinamumą) ir generuoti galimus sprendimus, skatinant kritinį mąstymą.</a:t>
            </a:r>
            <a:r>
              <a:rPr lang="en-US" sz="1600" dirty="0">
                <a:solidFill>
                  <a:srgbClr val="8DA9DB"/>
                </a:solidFill>
                <a:latin typeface="Candara"/>
                <a:ea typeface="Candara"/>
                <a:cs typeface="Candara"/>
                <a:sym typeface="Candara"/>
              </a:rPr>
              <a:t>)</a:t>
            </a:r>
            <a:endParaRPr sz="1600" dirty="0">
              <a:solidFill>
                <a:srgbClr val="8DA9DB"/>
              </a:solidFill>
              <a:latin typeface="Candara"/>
              <a:ea typeface="Candara"/>
              <a:cs typeface="Candara"/>
              <a:sym typeface="Candara"/>
            </a:endParaRPr>
          </a:p>
        </p:txBody>
      </p:sp>
      <p:pic>
        <p:nvPicPr>
          <p:cNvPr id="295" name="Google Shape;295;p16"/>
          <p:cNvPicPr preferRelativeResize="0"/>
          <p:nvPr/>
        </p:nvPicPr>
        <p:blipFill>
          <a:blip r:embed="rId4">
            <a:alphaModFix/>
          </a:blip>
          <a:stretch>
            <a:fillRect/>
          </a:stretch>
        </p:blipFill>
        <p:spPr>
          <a:xfrm>
            <a:off x="8931300" y="1348600"/>
            <a:ext cx="3137951" cy="2050084"/>
          </a:xfrm>
          <a:prstGeom prst="rect">
            <a:avLst/>
          </a:prstGeom>
          <a:noFill/>
          <a:ln>
            <a:noFill/>
          </a:ln>
          <a:effectLst>
            <a:outerShdw blurRad="57150" dist="19050" dir="5400000" algn="bl" rotWithShape="0">
              <a:srgbClr val="000000">
                <a:alpha val="50000"/>
              </a:srgbClr>
            </a:outerShdw>
          </a:effectLst>
        </p:spPr>
      </p:pic>
      <p:sp>
        <p:nvSpPr>
          <p:cNvPr id="296" name="Google Shape;296;p16"/>
          <p:cNvSpPr txBox="1"/>
          <p:nvPr/>
        </p:nvSpPr>
        <p:spPr>
          <a:xfrm>
            <a:off x="8931288" y="3605450"/>
            <a:ext cx="3000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t>Source,Freepik, free image by pch.vector</a:t>
            </a:r>
            <a:endParaRPr sz="1200"/>
          </a:p>
          <a:p>
            <a:pPr marL="0" lvl="0" indent="0" algn="l" rtl="0">
              <a:spcBef>
                <a:spcPts val="0"/>
              </a:spcBef>
              <a:spcAft>
                <a:spcPts val="0"/>
              </a:spcAft>
              <a:buNone/>
            </a:pPr>
            <a:r>
              <a:rPr lang="en-US" sz="700" u="sng">
                <a:solidFill>
                  <a:schemeClr val="hlink"/>
                </a:solidFill>
                <a:hlinkClick r:id="rId5"/>
              </a:rPr>
              <a:t>https://www.freepik.com/free-vector/people-talking-arguing_9176206.htm#fromView=search&amp;page=1&amp;position=32&amp;uuid=9ec0301a-dddf-4d25-a241-a5349c9e3205</a:t>
            </a:r>
            <a:r>
              <a:rPr lang="en-US" sz="700"/>
              <a:t> </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461624"/>
          </a:xfrm>
          <a:prstGeom prst="rect">
            <a:avLst/>
          </a:prstGeom>
          <a:solidFill>
            <a:srgbClr val="72BC59"/>
          </a:solidFill>
          <a:ln>
            <a:noFill/>
          </a:ln>
        </p:spPr>
        <p:txBody>
          <a:bodyPr spcFirstLastPara="1" wrap="square" lIns="91425" tIns="45700" rIns="91425" bIns="45700" anchor="t" anchorCtr="0">
            <a:spAutoFit/>
          </a:bodyPr>
          <a:lstStyle/>
          <a:p>
            <a:pPr algn="ctr"/>
            <a:r>
              <a:rPr lang="lt-LT" sz="2400" b="1" dirty="0" smtClean="0">
                <a:solidFill>
                  <a:schemeClr val="bg1"/>
                </a:solidFill>
                <a:latin typeface="Candara" pitchFamily="34" charset="0"/>
              </a:rPr>
              <a:t>Ačiū už jūsų dėmesį</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sp>
        <p:nvSpPr>
          <p:cNvPr id="81" name="Google Shape;81;p5">
            <a:extLst>
              <a:ext uri="{FF2B5EF4-FFF2-40B4-BE49-F238E27FC236}">
                <a16:creationId xmlns:a16="http://schemas.microsoft.com/office/drawing/2014/main" xmlns="" id="{14AA7CBF-92E6-8954-6CE0-8EDF0D1E0E10}"/>
              </a:ext>
            </a:extLst>
          </p:cNvPr>
          <p:cNvSpPr txBox="1"/>
          <p:nvPr/>
        </p:nvSpPr>
        <p:spPr>
          <a:xfrm>
            <a:off x="2941658" y="6257876"/>
            <a:ext cx="9250342" cy="600124"/>
          </a:xfrm>
          <a:prstGeom prst="rect">
            <a:avLst/>
          </a:prstGeom>
          <a:noFill/>
          <a:ln>
            <a:noFill/>
          </a:ln>
        </p:spPr>
        <p:txBody>
          <a:bodyPr spcFirstLastPara="1" wrap="square" lIns="91425" tIns="45700" rIns="91425" bIns="45700" anchor="t" anchorCtr="0">
            <a:spAutoFit/>
          </a:bodyPr>
          <a:lstStyle/>
          <a:p>
            <a:r>
              <a:rPr lang="lt-LT" sz="1100" i="1" dirty="0" smtClean="0"/>
              <a:t>Finansuojama Europos Sąjungos lėšomis. Tačiau išreiškiamas požiūris ar nuomonė yra tik autoriaus (-ių) ir nebūtinai atspindi Europos Sąjungos ar Europos švietimo ir kultūros vykdomosios įstaigos (EACEA) požiūrį ar nuomonę. Nei Europos Sąjunga, nei EACEA negali būti laikoma už juos atsakinga.</a:t>
            </a:r>
            <a:endParaRPr lang="lt-LT" sz="1100" i="1" dirty="0" smtClean="0"/>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Partneriai</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14 - Εικόνα" descr="LT_Co-fundedbytheEU_RGB_POS.png"/>
          <p:cNvPicPr>
            <a:picLocks noChangeAspect="1"/>
          </p:cNvPicPr>
          <p:nvPr/>
        </p:nvPicPr>
        <p:blipFill>
          <a:blip r:embed="rId12"/>
          <a:stretch>
            <a:fillRect/>
          </a:stretch>
        </p:blipFill>
        <p:spPr>
          <a:xfrm>
            <a:off x="0" y="6229350"/>
            <a:ext cx="2736237" cy="628650"/>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835</Words>
  <Application>Microsoft Office PowerPoint</Application>
  <PresentationFormat>Προσαρμογή</PresentationFormat>
  <Paragraphs>47</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4</cp:revision>
  <dcterms:created xsi:type="dcterms:W3CDTF">2024-06-10T15:48:53Z</dcterms:created>
  <dcterms:modified xsi:type="dcterms:W3CDTF">2026-03-27T04:32:14Z</dcterms:modified>
</cp:coreProperties>
</file>