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authors.xml" ContentType="application/vnd.ms-powerpoint.author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comments/modernComment_10C_0.xml" ContentType="application/vnd.ms-powerpoint.comment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63" r:id="rId4"/>
    <p:sldId id="264" r:id="rId5"/>
    <p:sldId id="265" r:id="rId6"/>
    <p:sldId id="266" r:id="rId7"/>
    <p:sldId id="267" r:id="rId8"/>
    <p:sldId id="268" r:id="rId9"/>
    <p:sldId id="269" r:id="rId10"/>
    <p:sldId id="270" r:id="rId11"/>
    <p:sldId id="271" r:id="rId12"/>
  </p:sldIdLst>
  <p:sldSz cx="12192000" cy="6858000"/>
  <p:notesSz cx="6858000" cy="9144000"/>
  <p:embeddedFontLst>
    <p:embeddedFont>
      <p:font typeface="Candara" pitchFamily="34" charset="0"/>
      <p:regular r:id="rId14"/>
      <p:bold r:id="rId15"/>
      <p:italic r:id="rId16"/>
      <p:boldItalic r:id="rId17"/>
    </p:embeddedFont>
    <p:embeddedFont>
      <p:font typeface="Calibri" pitchFamily="34" charset="0"/>
      <p:regular r:id="rId18"/>
      <p:bold r:id="rId19"/>
      <p:italic r:id="rId20"/>
      <p:boldItalic r:id="rId21"/>
    </p:embeddedFont>
    <p:embeddedFont>
      <p:font typeface="Inter"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iYVJFqo/7zxqXdHKEqIQ+/XHJwQ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770808-F72B-31A2-07C7-70EC4072E2D0}" name="Elina Tamm" initials="ET" userId="d1c59608246bb39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14B1BC-0CDD-4A76-8446-49F9B9B9BD5B}" v="40" dt="2026-02-26T06:34:44.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656" y="-105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a Tamm" userId="d1c59608246bb393" providerId="LiveId" clId="{E62A1575-D73B-4B51-8DD5-6D463DC5D018}"/>
    <pc:docChg chg="undo redo custSel modSld">
      <pc:chgData name="Elina Tamm" userId="d1c59608246bb393" providerId="LiveId" clId="{E62A1575-D73B-4B51-8DD5-6D463DC5D018}" dt="2026-02-26T06:34:27.063" v="1943" actId="790"/>
      <pc:docMkLst>
        <pc:docMk/>
      </pc:docMkLst>
      <pc:sldChg chg="modSp mod">
        <pc:chgData name="Elina Tamm" userId="d1c59608246bb393" providerId="LiveId" clId="{E62A1575-D73B-4B51-8DD5-6D463DC5D018}" dt="2026-02-26T06:34:27.063" v="1943" actId="790"/>
        <pc:sldMkLst>
          <pc:docMk/>
          <pc:sldMk cId="0" sldId="256"/>
        </pc:sldMkLst>
        <pc:spChg chg="mod">
          <ac:chgData name="Elina Tamm" userId="d1c59608246bb393" providerId="LiveId" clId="{E62A1575-D73B-4B51-8DD5-6D463DC5D018}" dt="2026-02-26T06:34:27.063" v="1943" actId="790"/>
          <ac:spMkLst>
            <pc:docMk/>
            <pc:sldMk cId="0" sldId="256"/>
            <ac:spMk id="85" creationId="{00000000-0000-0000-0000-000000000000}"/>
          </ac:spMkLst>
        </pc:spChg>
        <pc:spChg chg="mod">
          <ac:chgData name="Elina Tamm" userId="d1c59608246bb393" providerId="LiveId" clId="{E62A1575-D73B-4B51-8DD5-6D463DC5D018}" dt="2026-02-26T06:34:27.063" v="1943" actId="790"/>
          <ac:spMkLst>
            <pc:docMk/>
            <pc:sldMk cId="0" sldId="256"/>
            <ac:spMk id="86" creationId="{00000000-0000-0000-0000-000000000000}"/>
          </ac:spMkLst>
        </pc:spChg>
        <pc:spChg chg="mod">
          <ac:chgData name="Elina Tamm" userId="d1c59608246bb393" providerId="LiveId" clId="{E62A1575-D73B-4B51-8DD5-6D463DC5D018}" dt="2026-02-26T06:34:27.063" v="1943" actId="790"/>
          <ac:spMkLst>
            <pc:docMk/>
            <pc:sldMk cId="0" sldId="256"/>
            <ac:spMk id="87" creationId="{00000000-0000-0000-0000-000000000000}"/>
          </ac:spMkLst>
        </pc:spChg>
        <pc:spChg chg="mod">
          <ac:chgData name="Elina Tamm" userId="d1c59608246bb393" providerId="LiveId" clId="{E62A1575-D73B-4B51-8DD5-6D463DC5D018}" dt="2026-02-26T06:34:27.063" v="1943" actId="790"/>
          <ac:spMkLst>
            <pc:docMk/>
            <pc:sldMk cId="0" sldId="256"/>
            <ac:spMk id="89" creationId="{00000000-0000-0000-0000-000000000000}"/>
          </ac:spMkLst>
        </pc:spChg>
      </pc:sldChg>
      <pc:sldChg chg="modSp mod">
        <pc:chgData name="Elina Tamm" userId="d1c59608246bb393" providerId="LiveId" clId="{E62A1575-D73B-4B51-8DD5-6D463DC5D018}" dt="2026-02-26T06:34:27.063" v="1943" actId="790"/>
        <pc:sldMkLst>
          <pc:docMk/>
          <pc:sldMk cId="0" sldId="257"/>
        </pc:sldMkLst>
        <pc:spChg chg="mod">
          <ac:chgData name="Elina Tamm" userId="d1c59608246bb393" providerId="LiveId" clId="{E62A1575-D73B-4B51-8DD5-6D463DC5D018}" dt="2026-02-26T06:34:27.063" v="1943" actId="790"/>
          <ac:spMkLst>
            <pc:docMk/>
            <pc:sldMk cId="0" sldId="257"/>
            <ac:spMk id="96" creationId="{00000000-0000-0000-0000-000000000000}"/>
          </ac:spMkLst>
        </pc:spChg>
        <pc:spChg chg="mod">
          <ac:chgData name="Elina Tamm" userId="d1c59608246bb393" providerId="LiveId" clId="{E62A1575-D73B-4B51-8DD5-6D463DC5D018}" dt="2026-02-26T06:34:27.063" v="1943" actId="790"/>
          <ac:spMkLst>
            <pc:docMk/>
            <pc:sldMk cId="0" sldId="257"/>
            <ac:spMk id="97" creationId="{00000000-0000-0000-0000-000000000000}"/>
          </ac:spMkLst>
        </pc:spChg>
      </pc:sldChg>
      <pc:sldChg chg="modSp mod">
        <pc:chgData name="Elina Tamm" userId="d1c59608246bb393" providerId="LiveId" clId="{E62A1575-D73B-4B51-8DD5-6D463DC5D018}" dt="2026-02-26T06:34:27.063" v="1943" actId="790"/>
        <pc:sldMkLst>
          <pc:docMk/>
          <pc:sldMk cId="0" sldId="258"/>
        </pc:sldMkLst>
        <pc:spChg chg="mod">
          <ac:chgData name="Elina Tamm" userId="d1c59608246bb393" providerId="LiveId" clId="{E62A1575-D73B-4B51-8DD5-6D463DC5D018}" dt="2026-02-26T06:34:27.063" v="1943" actId="790"/>
          <ac:spMkLst>
            <pc:docMk/>
            <pc:sldMk cId="0" sldId="258"/>
            <ac:spMk id="103" creationId="{00000000-0000-0000-0000-000000000000}"/>
          </ac:spMkLst>
        </pc:spChg>
        <pc:spChg chg="mod">
          <ac:chgData name="Elina Tamm" userId="d1c59608246bb393" providerId="LiveId" clId="{E62A1575-D73B-4B51-8DD5-6D463DC5D018}" dt="2026-02-26T06:34:27.063" v="1943" actId="790"/>
          <ac:spMkLst>
            <pc:docMk/>
            <pc:sldMk cId="0" sldId="258"/>
            <ac:spMk id="104" creationId="{00000000-0000-0000-0000-000000000000}"/>
          </ac:spMkLst>
        </pc:spChg>
        <pc:spChg chg="mod">
          <ac:chgData name="Elina Tamm" userId="d1c59608246bb393" providerId="LiveId" clId="{E62A1575-D73B-4B51-8DD5-6D463DC5D018}" dt="2026-02-26T06:34:27.063" v="1943" actId="790"/>
          <ac:spMkLst>
            <pc:docMk/>
            <pc:sldMk cId="0" sldId="258"/>
            <ac:spMk id="105" creationId="{00000000-0000-0000-0000-000000000000}"/>
          </ac:spMkLst>
        </pc:spChg>
        <pc:spChg chg="mod">
          <ac:chgData name="Elina Tamm" userId="d1c59608246bb393" providerId="LiveId" clId="{E62A1575-D73B-4B51-8DD5-6D463DC5D018}" dt="2026-02-26T06:34:27.063" v="1943" actId="790"/>
          <ac:spMkLst>
            <pc:docMk/>
            <pc:sldMk cId="0" sldId="258"/>
            <ac:spMk id="106" creationId="{00000000-0000-0000-0000-000000000000}"/>
          </ac:spMkLst>
        </pc:spChg>
        <pc:spChg chg="mod">
          <ac:chgData name="Elina Tamm" userId="d1c59608246bb393" providerId="LiveId" clId="{E62A1575-D73B-4B51-8DD5-6D463DC5D018}" dt="2026-02-26T06:34:27.063" v="1943" actId="790"/>
          <ac:spMkLst>
            <pc:docMk/>
            <pc:sldMk cId="0" sldId="258"/>
            <ac:spMk id="107" creationId="{00000000-0000-0000-0000-000000000000}"/>
          </ac:spMkLst>
        </pc:spChg>
      </pc:sldChg>
      <pc:sldChg chg="modSp mod">
        <pc:chgData name="Elina Tamm" userId="d1c59608246bb393" providerId="LiveId" clId="{E62A1575-D73B-4B51-8DD5-6D463DC5D018}" dt="2026-02-26T06:34:27.063" v="1943" actId="790"/>
        <pc:sldMkLst>
          <pc:docMk/>
          <pc:sldMk cId="0" sldId="259"/>
        </pc:sldMkLst>
        <pc:spChg chg="mod">
          <ac:chgData name="Elina Tamm" userId="d1c59608246bb393" providerId="LiveId" clId="{E62A1575-D73B-4B51-8DD5-6D463DC5D018}" dt="2026-02-26T06:34:27.063" v="1943" actId="790"/>
          <ac:spMkLst>
            <pc:docMk/>
            <pc:sldMk cId="0" sldId="259"/>
            <ac:spMk id="113" creationId="{00000000-0000-0000-0000-000000000000}"/>
          </ac:spMkLst>
        </pc:spChg>
        <pc:spChg chg="mod">
          <ac:chgData name="Elina Tamm" userId="d1c59608246bb393" providerId="LiveId" clId="{E62A1575-D73B-4B51-8DD5-6D463DC5D018}" dt="2026-02-26T06:34:27.063" v="1943" actId="790"/>
          <ac:spMkLst>
            <pc:docMk/>
            <pc:sldMk cId="0" sldId="259"/>
            <ac:spMk id="114" creationId="{00000000-0000-0000-0000-000000000000}"/>
          </ac:spMkLst>
        </pc:spChg>
        <pc:spChg chg="mod">
          <ac:chgData name="Elina Tamm" userId="d1c59608246bb393" providerId="LiveId" clId="{E62A1575-D73B-4B51-8DD5-6D463DC5D018}" dt="2026-02-26T06:34:27.063" v="1943" actId="790"/>
          <ac:spMkLst>
            <pc:docMk/>
            <pc:sldMk cId="0" sldId="259"/>
            <ac:spMk id="115" creationId="{00000000-0000-0000-0000-000000000000}"/>
          </ac:spMkLst>
        </pc:spChg>
        <pc:spChg chg="mod">
          <ac:chgData name="Elina Tamm" userId="d1c59608246bb393" providerId="LiveId" clId="{E62A1575-D73B-4B51-8DD5-6D463DC5D018}" dt="2026-02-26T06:34:27.063" v="1943" actId="790"/>
          <ac:spMkLst>
            <pc:docMk/>
            <pc:sldMk cId="0" sldId="259"/>
            <ac:spMk id="116" creationId="{00000000-0000-0000-0000-000000000000}"/>
          </ac:spMkLst>
        </pc:spChg>
      </pc:sldChg>
      <pc:sldChg chg="modSp mod">
        <pc:chgData name="Elina Tamm" userId="d1c59608246bb393" providerId="LiveId" clId="{E62A1575-D73B-4B51-8DD5-6D463DC5D018}" dt="2026-02-26T06:34:27.063" v="1943" actId="790"/>
        <pc:sldMkLst>
          <pc:docMk/>
          <pc:sldMk cId="0" sldId="260"/>
        </pc:sldMkLst>
        <pc:spChg chg="mod">
          <ac:chgData name="Elina Tamm" userId="d1c59608246bb393" providerId="LiveId" clId="{E62A1575-D73B-4B51-8DD5-6D463DC5D018}" dt="2026-02-26T06:34:27.063" v="1943" actId="790"/>
          <ac:spMkLst>
            <pc:docMk/>
            <pc:sldMk cId="0" sldId="260"/>
            <ac:spMk id="122" creationId="{00000000-0000-0000-0000-000000000000}"/>
          </ac:spMkLst>
        </pc:spChg>
        <pc:spChg chg="mod">
          <ac:chgData name="Elina Tamm" userId="d1c59608246bb393" providerId="LiveId" clId="{E62A1575-D73B-4B51-8DD5-6D463DC5D018}" dt="2026-02-26T06:34:27.063" v="1943" actId="790"/>
          <ac:spMkLst>
            <pc:docMk/>
            <pc:sldMk cId="0" sldId="260"/>
            <ac:spMk id="123" creationId="{00000000-0000-0000-0000-000000000000}"/>
          </ac:spMkLst>
        </pc:spChg>
        <pc:spChg chg="mod">
          <ac:chgData name="Elina Tamm" userId="d1c59608246bb393" providerId="LiveId" clId="{E62A1575-D73B-4B51-8DD5-6D463DC5D018}" dt="2026-02-26T06:34:27.063" v="1943" actId="790"/>
          <ac:spMkLst>
            <pc:docMk/>
            <pc:sldMk cId="0" sldId="260"/>
            <ac:spMk id="124" creationId="{00000000-0000-0000-0000-000000000000}"/>
          </ac:spMkLst>
        </pc:spChg>
        <pc:spChg chg="mod">
          <ac:chgData name="Elina Tamm" userId="d1c59608246bb393" providerId="LiveId" clId="{E62A1575-D73B-4B51-8DD5-6D463DC5D018}" dt="2026-02-26T06:34:27.063" v="1943" actId="790"/>
          <ac:spMkLst>
            <pc:docMk/>
            <pc:sldMk cId="0" sldId="260"/>
            <ac:spMk id="125" creationId="{00000000-0000-0000-0000-000000000000}"/>
          </ac:spMkLst>
        </pc:spChg>
        <pc:spChg chg="mod">
          <ac:chgData name="Elina Tamm" userId="d1c59608246bb393" providerId="LiveId" clId="{E62A1575-D73B-4B51-8DD5-6D463DC5D018}" dt="2026-02-26T06:34:27.063" v="1943" actId="790"/>
          <ac:spMkLst>
            <pc:docMk/>
            <pc:sldMk cId="0" sldId="260"/>
            <ac:spMk id="126" creationId="{00000000-0000-0000-0000-000000000000}"/>
          </ac:spMkLst>
        </pc:spChg>
      </pc:sldChg>
      <pc:sldChg chg="delSp modSp mod">
        <pc:chgData name="Elina Tamm" userId="d1c59608246bb393" providerId="LiveId" clId="{E62A1575-D73B-4B51-8DD5-6D463DC5D018}" dt="2026-02-26T06:34:27.063" v="1943" actId="790"/>
        <pc:sldMkLst>
          <pc:docMk/>
          <pc:sldMk cId="0" sldId="261"/>
        </pc:sldMkLst>
        <pc:spChg chg="mod">
          <ac:chgData name="Elina Tamm" userId="d1c59608246bb393" providerId="LiveId" clId="{E62A1575-D73B-4B51-8DD5-6D463DC5D018}" dt="2026-02-26T06:34:27.063" v="1943" actId="790"/>
          <ac:spMkLst>
            <pc:docMk/>
            <pc:sldMk cId="0" sldId="261"/>
            <ac:spMk id="132" creationId="{00000000-0000-0000-0000-000000000000}"/>
          </ac:spMkLst>
        </pc:spChg>
        <pc:spChg chg="mod">
          <ac:chgData name="Elina Tamm" userId="d1c59608246bb393" providerId="LiveId" clId="{E62A1575-D73B-4B51-8DD5-6D463DC5D018}" dt="2026-02-26T06:34:27.063" v="1943" actId="790"/>
          <ac:spMkLst>
            <pc:docMk/>
            <pc:sldMk cId="0" sldId="261"/>
            <ac:spMk id="133" creationId="{00000000-0000-0000-0000-000000000000}"/>
          </ac:spMkLst>
        </pc:spChg>
        <pc:spChg chg="mod">
          <ac:chgData name="Elina Tamm" userId="d1c59608246bb393" providerId="LiveId" clId="{E62A1575-D73B-4B51-8DD5-6D463DC5D018}" dt="2026-02-26T06:34:27.063" v="1943" actId="790"/>
          <ac:spMkLst>
            <pc:docMk/>
            <pc:sldMk cId="0" sldId="261"/>
            <ac:spMk id="134" creationId="{00000000-0000-0000-0000-000000000000}"/>
          </ac:spMkLst>
        </pc:spChg>
        <pc:spChg chg="mod">
          <ac:chgData name="Elina Tamm" userId="d1c59608246bb393" providerId="LiveId" clId="{E62A1575-D73B-4B51-8DD5-6D463DC5D018}" dt="2026-02-26T06:34:27.063" v="1943" actId="790"/>
          <ac:spMkLst>
            <pc:docMk/>
            <pc:sldMk cId="0" sldId="261"/>
            <ac:spMk id="135" creationId="{00000000-0000-0000-0000-000000000000}"/>
          </ac:spMkLst>
        </pc:spChg>
        <pc:spChg chg="mod">
          <ac:chgData name="Elina Tamm" userId="d1c59608246bb393" providerId="LiveId" clId="{E62A1575-D73B-4B51-8DD5-6D463DC5D018}" dt="2026-02-26T06:34:27.063" v="1943" actId="790"/>
          <ac:spMkLst>
            <pc:docMk/>
            <pc:sldMk cId="0" sldId="261"/>
            <ac:spMk id="136" creationId="{00000000-0000-0000-0000-000000000000}"/>
          </ac:spMkLst>
        </pc:spChg>
        <pc:spChg chg="mod">
          <ac:chgData name="Elina Tamm" userId="d1c59608246bb393" providerId="LiveId" clId="{E62A1575-D73B-4B51-8DD5-6D463DC5D018}" dt="2026-02-26T06:34:27.063" v="1943" actId="790"/>
          <ac:spMkLst>
            <pc:docMk/>
            <pc:sldMk cId="0" sldId="261"/>
            <ac:spMk id="137" creationId="{00000000-0000-0000-0000-000000000000}"/>
          </ac:spMkLst>
        </pc:spChg>
      </pc:sldChg>
      <pc:sldChg chg="modSp mod">
        <pc:chgData name="Elina Tamm" userId="d1c59608246bb393" providerId="LiveId" clId="{E62A1575-D73B-4B51-8DD5-6D463DC5D018}" dt="2026-02-26T06:34:27.063" v="1943" actId="790"/>
        <pc:sldMkLst>
          <pc:docMk/>
          <pc:sldMk cId="0" sldId="262"/>
        </pc:sldMkLst>
        <pc:spChg chg="mod">
          <ac:chgData name="Elina Tamm" userId="d1c59608246bb393" providerId="LiveId" clId="{E62A1575-D73B-4B51-8DD5-6D463DC5D018}" dt="2026-02-26T06:34:27.063" v="1943" actId="790"/>
          <ac:spMkLst>
            <pc:docMk/>
            <pc:sldMk cId="0" sldId="262"/>
            <ac:spMk id="144" creationId="{00000000-0000-0000-0000-000000000000}"/>
          </ac:spMkLst>
        </pc:spChg>
        <pc:spChg chg="mod">
          <ac:chgData name="Elina Tamm" userId="d1c59608246bb393" providerId="LiveId" clId="{E62A1575-D73B-4B51-8DD5-6D463DC5D018}" dt="2026-02-26T06:34:27.063" v="1943" actId="790"/>
          <ac:spMkLst>
            <pc:docMk/>
            <pc:sldMk cId="0" sldId="262"/>
            <ac:spMk id="145" creationId="{00000000-0000-0000-0000-000000000000}"/>
          </ac:spMkLst>
        </pc:spChg>
        <pc:spChg chg="mod">
          <ac:chgData name="Elina Tamm" userId="d1c59608246bb393" providerId="LiveId" clId="{E62A1575-D73B-4B51-8DD5-6D463DC5D018}" dt="2026-02-26T06:34:27.063" v="1943" actId="790"/>
          <ac:spMkLst>
            <pc:docMk/>
            <pc:sldMk cId="0" sldId="262"/>
            <ac:spMk id="146" creationId="{00000000-0000-0000-0000-000000000000}"/>
          </ac:spMkLst>
        </pc:spChg>
        <pc:spChg chg="mod">
          <ac:chgData name="Elina Tamm" userId="d1c59608246bb393" providerId="LiveId" clId="{E62A1575-D73B-4B51-8DD5-6D463DC5D018}" dt="2026-02-26T06:34:27.063" v="1943" actId="790"/>
          <ac:spMkLst>
            <pc:docMk/>
            <pc:sldMk cId="0" sldId="262"/>
            <ac:spMk id="147" creationId="{00000000-0000-0000-0000-000000000000}"/>
          </ac:spMkLst>
        </pc:spChg>
      </pc:sldChg>
      <pc:sldChg chg="modSp mod">
        <pc:chgData name="Elina Tamm" userId="d1c59608246bb393" providerId="LiveId" clId="{E62A1575-D73B-4B51-8DD5-6D463DC5D018}" dt="2026-02-26T06:34:27.063" v="1943" actId="790"/>
        <pc:sldMkLst>
          <pc:docMk/>
          <pc:sldMk cId="0" sldId="263"/>
        </pc:sldMkLst>
        <pc:spChg chg="mod">
          <ac:chgData name="Elina Tamm" userId="d1c59608246bb393" providerId="LiveId" clId="{E62A1575-D73B-4B51-8DD5-6D463DC5D018}" dt="2026-02-26T06:34:27.063" v="1943" actId="790"/>
          <ac:spMkLst>
            <pc:docMk/>
            <pc:sldMk cId="0" sldId="263"/>
            <ac:spMk id="153" creationId="{00000000-0000-0000-0000-000000000000}"/>
          </ac:spMkLst>
        </pc:spChg>
        <pc:spChg chg="mod">
          <ac:chgData name="Elina Tamm" userId="d1c59608246bb393" providerId="LiveId" clId="{E62A1575-D73B-4B51-8DD5-6D463DC5D018}" dt="2026-02-26T06:34:27.063" v="1943" actId="790"/>
          <ac:spMkLst>
            <pc:docMk/>
            <pc:sldMk cId="0" sldId="263"/>
            <ac:spMk id="154" creationId="{00000000-0000-0000-0000-000000000000}"/>
          </ac:spMkLst>
        </pc:spChg>
        <pc:spChg chg="mod">
          <ac:chgData name="Elina Tamm" userId="d1c59608246bb393" providerId="LiveId" clId="{E62A1575-D73B-4B51-8DD5-6D463DC5D018}" dt="2026-02-26T06:34:27.063" v="1943" actId="790"/>
          <ac:spMkLst>
            <pc:docMk/>
            <pc:sldMk cId="0" sldId="263"/>
            <ac:spMk id="155" creationId="{00000000-0000-0000-0000-000000000000}"/>
          </ac:spMkLst>
        </pc:spChg>
        <pc:spChg chg="mod">
          <ac:chgData name="Elina Tamm" userId="d1c59608246bb393" providerId="LiveId" clId="{E62A1575-D73B-4B51-8DD5-6D463DC5D018}" dt="2026-02-26T06:34:27.063" v="1943" actId="790"/>
          <ac:spMkLst>
            <pc:docMk/>
            <pc:sldMk cId="0" sldId="263"/>
            <ac:spMk id="156" creationId="{00000000-0000-0000-0000-000000000000}"/>
          </ac:spMkLst>
        </pc:spChg>
      </pc:sldChg>
      <pc:sldChg chg="modSp mod">
        <pc:chgData name="Elina Tamm" userId="d1c59608246bb393" providerId="LiveId" clId="{E62A1575-D73B-4B51-8DD5-6D463DC5D018}" dt="2026-02-26T06:34:27.063" v="1943" actId="790"/>
        <pc:sldMkLst>
          <pc:docMk/>
          <pc:sldMk cId="0" sldId="264"/>
        </pc:sldMkLst>
        <pc:spChg chg="mod">
          <ac:chgData name="Elina Tamm" userId="d1c59608246bb393" providerId="LiveId" clId="{E62A1575-D73B-4B51-8DD5-6D463DC5D018}" dt="2026-02-26T06:34:27.063" v="1943" actId="790"/>
          <ac:spMkLst>
            <pc:docMk/>
            <pc:sldMk cId="0" sldId="264"/>
            <ac:spMk id="162" creationId="{00000000-0000-0000-0000-000000000000}"/>
          </ac:spMkLst>
        </pc:spChg>
        <pc:spChg chg="mod">
          <ac:chgData name="Elina Tamm" userId="d1c59608246bb393" providerId="LiveId" clId="{E62A1575-D73B-4B51-8DD5-6D463DC5D018}" dt="2026-02-26T06:34:27.063" v="1943" actId="790"/>
          <ac:spMkLst>
            <pc:docMk/>
            <pc:sldMk cId="0" sldId="264"/>
            <ac:spMk id="163" creationId="{00000000-0000-0000-0000-000000000000}"/>
          </ac:spMkLst>
        </pc:spChg>
        <pc:spChg chg="mod">
          <ac:chgData name="Elina Tamm" userId="d1c59608246bb393" providerId="LiveId" clId="{E62A1575-D73B-4B51-8DD5-6D463DC5D018}" dt="2026-02-26T06:34:27.063" v="1943" actId="790"/>
          <ac:spMkLst>
            <pc:docMk/>
            <pc:sldMk cId="0" sldId="264"/>
            <ac:spMk id="164" creationId="{00000000-0000-0000-0000-000000000000}"/>
          </ac:spMkLst>
        </pc:spChg>
        <pc:spChg chg="mod">
          <ac:chgData name="Elina Tamm" userId="d1c59608246bb393" providerId="LiveId" clId="{E62A1575-D73B-4B51-8DD5-6D463DC5D018}" dt="2026-02-26T06:34:27.063" v="1943" actId="790"/>
          <ac:spMkLst>
            <pc:docMk/>
            <pc:sldMk cId="0" sldId="264"/>
            <ac:spMk id="165" creationId="{00000000-0000-0000-0000-000000000000}"/>
          </ac:spMkLst>
        </pc:spChg>
      </pc:sldChg>
      <pc:sldChg chg="addSp delSp modSp mod">
        <pc:chgData name="Elina Tamm" userId="d1c59608246bb393" providerId="LiveId" clId="{E62A1575-D73B-4B51-8DD5-6D463DC5D018}" dt="2026-02-26T06:34:27.063" v="1943" actId="790"/>
        <pc:sldMkLst>
          <pc:docMk/>
          <pc:sldMk cId="0" sldId="265"/>
        </pc:sldMkLst>
        <pc:spChg chg="mod">
          <ac:chgData name="Elina Tamm" userId="d1c59608246bb393" providerId="LiveId" clId="{E62A1575-D73B-4B51-8DD5-6D463DC5D018}" dt="2026-02-26T06:34:27.063" v="1943" actId="790"/>
          <ac:spMkLst>
            <pc:docMk/>
            <pc:sldMk cId="0" sldId="265"/>
            <ac:spMk id="171" creationId="{00000000-0000-0000-0000-000000000000}"/>
          </ac:spMkLst>
        </pc:spChg>
        <pc:spChg chg="mod">
          <ac:chgData name="Elina Tamm" userId="d1c59608246bb393" providerId="LiveId" clId="{E62A1575-D73B-4B51-8DD5-6D463DC5D018}" dt="2026-02-26T06:34:27.063" v="1943" actId="790"/>
          <ac:spMkLst>
            <pc:docMk/>
            <pc:sldMk cId="0" sldId="265"/>
            <ac:spMk id="172" creationId="{00000000-0000-0000-0000-000000000000}"/>
          </ac:spMkLst>
        </pc:spChg>
        <pc:spChg chg="mod">
          <ac:chgData name="Elina Tamm" userId="d1c59608246bb393" providerId="LiveId" clId="{E62A1575-D73B-4B51-8DD5-6D463DC5D018}" dt="2026-02-26T06:34:27.063" v="1943" actId="790"/>
          <ac:spMkLst>
            <pc:docMk/>
            <pc:sldMk cId="0" sldId="265"/>
            <ac:spMk id="173" creationId="{00000000-0000-0000-0000-000000000000}"/>
          </ac:spMkLst>
        </pc:spChg>
        <pc:spChg chg="mod">
          <ac:chgData name="Elina Tamm" userId="d1c59608246bb393" providerId="LiveId" clId="{E62A1575-D73B-4B51-8DD5-6D463DC5D018}" dt="2026-02-26T06:34:27.063" v="1943" actId="790"/>
          <ac:spMkLst>
            <pc:docMk/>
            <pc:sldMk cId="0" sldId="265"/>
            <ac:spMk id="174" creationId="{00000000-0000-0000-0000-000000000000}"/>
          </ac:spMkLst>
        </pc:spChg>
      </pc:sldChg>
      <pc:sldChg chg="modSp mod">
        <pc:chgData name="Elina Tamm" userId="d1c59608246bb393" providerId="LiveId" clId="{E62A1575-D73B-4B51-8DD5-6D463DC5D018}" dt="2026-02-26T06:34:27.063" v="1943" actId="790"/>
        <pc:sldMkLst>
          <pc:docMk/>
          <pc:sldMk cId="0" sldId="266"/>
        </pc:sldMkLst>
        <pc:spChg chg="mod">
          <ac:chgData name="Elina Tamm" userId="d1c59608246bb393" providerId="LiveId" clId="{E62A1575-D73B-4B51-8DD5-6D463DC5D018}" dt="2026-02-26T06:34:27.063" v="1943" actId="790"/>
          <ac:spMkLst>
            <pc:docMk/>
            <pc:sldMk cId="0" sldId="266"/>
            <ac:spMk id="180" creationId="{00000000-0000-0000-0000-000000000000}"/>
          </ac:spMkLst>
        </pc:spChg>
        <pc:spChg chg="mod">
          <ac:chgData name="Elina Tamm" userId="d1c59608246bb393" providerId="LiveId" clId="{E62A1575-D73B-4B51-8DD5-6D463DC5D018}" dt="2026-02-26T06:34:27.063" v="1943" actId="790"/>
          <ac:spMkLst>
            <pc:docMk/>
            <pc:sldMk cId="0" sldId="266"/>
            <ac:spMk id="181" creationId="{00000000-0000-0000-0000-000000000000}"/>
          </ac:spMkLst>
        </pc:spChg>
        <pc:spChg chg="mod">
          <ac:chgData name="Elina Tamm" userId="d1c59608246bb393" providerId="LiveId" clId="{E62A1575-D73B-4B51-8DD5-6D463DC5D018}" dt="2026-02-26T06:34:27.063" v="1943" actId="790"/>
          <ac:spMkLst>
            <pc:docMk/>
            <pc:sldMk cId="0" sldId="266"/>
            <ac:spMk id="182" creationId="{00000000-0000-0000-0000-000000000000}"/>
          </ac:spMkLst>
        </pc:spChg>
        <pc:spChg chg="mod">
          <ac:chgData name="Elina Tamm" userId="d1c59608246bb393" providerId="LiveId" clId="{E62A1575-D73B-4B51-8DD5-6D463DC5D018}" dt="2026-02-26T06:34:27.063" v="1943" actId="790"/>
          <ac:spMkLst>
            <pc:docMk/>
            <pc:sldMk cId="0" sldId="266"/>
            <ac:spMk id="183" creationId="{00000000-0000-0000-0000-000000000000}"/>
          </ac:spMkLst>
        </pc:spChg>
      </pc:sldChg>
      <pc:sldChg chg="modSp mod">
        <pc:chgData name="Elina Tamm" userId="d1c59608246bb393" providerId="LiveId" clId="{E62A1575-D73B-4B51-8DD5-6D463DC5D018}" dt="2026-02-26T06:34:27.063" v="1943" actId="790"/>
        <pc:sldMkLst>
          <pc:docMk/>
          <pc:sldMk cId="0" sldId="267"/>
        </pc:sldMkLst>
        <pc:spChg chg="mod">
          <ac:chgData name="Elina Tamm" userId="d1c59608246bb393" providerId="LiveId" clId="{E62A1575-D73B-4B51-8DD5-6D463DC5D018}" dt="2026-02-26T06:34:27.063" v="1943" actId="790"/>
          <ac:spMkLst>
            <pc:docMk/>
            <pc:sldMk cId="0" sldId="267"/>
            <ac:spMk id="189" creationId="{00000000-0000-0000-0000-000000000000}"/>
          </ac:spMkLst>
        </pc:spChg>
        <pc:spChg chg="mod">
          <ac:chgData name="Elina Tamm" userId="d1c59608246bb393" providerId="LiveId" clId="{E62A1575-D73B-4B51-8DD5-6D463DC5D018}" dt="2026-02-26T06:34:27.063" v="1943" actId="790"/>
          <ac:spMkLst>
            <pc:docMk/>
            <pc:sldMk cId="0" sldId="267"/>
            <ac:spMk id="190" creationId="{00000000-0000-0000-0000-000000000000}"/>
          </ac:spMkLst>
        </pc:spChg>
        <pc:spChg chg="mod">
          <ac:chgData name="Elina Tamm" userId="d1c59608246bb393" providerId="LiveId" clId="{E62A1575-D73B-4B51-8DD5-6D463DC5D018}" dt="2026-02-26T06:34:27.063" v="1943" actId="790"/>
          <ac:spMkLst>
            <pc:docMk/>
            <pc:sldMk cId="0" sldId="267"/>
            <ac:spMk id="191" creationId="{00000000-0000-0000-0000-000000000000}"/>
          </ac:spMkLst>
        </pc:spChg>
        <pc:spChg chg="mod">
          <ac:chgData name="Elina Tamm" userId="d1c59608246bb393" providerId="LiveId" clId="{E62A1575-D73B-4B51-8DD5-6D463DC5D018}" dt="2026-02-26T06:34:27.063" v="1943" actId="790"/>
          <ac:spMkLst>
            <pc:docMk/>
            <pc:sldMk cId="0" sldId="267"/>
            <ac:spMk id="192" creationId="{00000000-0000-0000-0000-000000000000}"/>
          </ac:spMkLst>
        </pc:spChg>
      </pc:sldChg>
      <pc:sldChg chg="modSp mod">
        <pc:chgData name="Elina Tamm" userId="d1c59608246bb393" providerId="LiveId" clId="{E62A1575-D73B-4B51-8DD5-6D463DC5D018}" dt="2026-02-26T06:34:27.063" v="1943" actId="790"/>
        <pc:sldMkLst>
          <pc:docMk/>
          <pc:sldMk cId="0" sldId="268"/>
        </pc:sldMkLst>
        <pc:spChg chg="mod">
          <ac:chgData name="Elina Tamm" userId="d1c59608246bb393" providerId="LiveId" clId="{E62A1575-D73B-4B51-8DD5-6D463DC5D018}" dt="2026-02-26T06:34:27.063" v="1943" actId="790"/>
          <ac:spMkLst>
            <pc:docMk/>
            <pc:sldMk cId="0" sldId="268"/>
            <ac:spMk id="198" creationId="{00000000-0000-0000-0000-000000000000}"/>
          </ac:spMkLst>
        </pc:spChg>
        <pc:spChg chg="mod">
          <ac:chgData name="Elina Tamm" userId="d1c59608246bb393" providerId="LiveId" clId="{E62A1575-D73B-4B51-8DD5-6D463DC5D018}" dt="2026-02-26T06:34:27.063" v="1943" actId="790"/>
          <ac:spMkLst>
            <pc:docMk/>
            <pc:sldMk cId="0" sldId="268"/>
            <ac:spMk id="199" creationId="{00000000-0000-0000-0000-000000000000}"/>
          </ac:spMkLst>
        </pc:spChg>
        <pc:spChg chg="mod">
          <ac:chgData name="Elina Tamm" userId="d1c59608246bb393" providerId="LiveId" clId="{E62A1575-D73B-4B51-8DD5-6D463DC5D018}" dt="2026-02-26T06:34:27.063" v="1943" actId="790"/>
          <ac:spMkLst>
            <pc:docMk/>
            <pc:sldMk cId="0" sldId="268"/>
            <ac:spMk id="200" creationId="{00000000-0000-0000-0000-000000000000}"/>
          </ac:spMkLst>
        </pc:spChg>
        <pc:spChg chg="mod">
          <ac:chgData name="Elina Tamm" userId="d1c59608246bb393" providerId="LiveId" clId="{E62A1575-D73B-4B51-8DD5-6D463DC5D018}" dt="2026-02-26T06:34:27.063" v="1943" actId="790"/>
          <ac:spMkLst>
            <pc:docMk/>
            <pc:sldMk cId="0" sldId="268"/>
            <ac:spMk id="201" creationId="{00000000-0000-0000-0000-000000000000}"/>
          </ac:spMkLst>
        </pc:spChg>
      </pc:sldChg>
      <pc:sldChg chg="modSp mod">
        <pc:chgData name="Elina Tamm" userId="d1c59608246bb393" providerId="LiveId" clId="{E62A1575-D73B-4B51-8DD5-6D463DC5D018}" dt="2026-02-26T06:34:27.063" v="1943" actId="790"/>
        <pc:sldMkLst>
          <pc:docMk/>
          <pc:sldMk cId="0" sldId="269"/>
        </pc:sldMkLst>
        <pc:spChg chg="mod">
          <ac:chgData name="Elina Tamm" userId="d1c59608246bb393" providerId="LiveId" clId="{E62A1575-D73B-4B51-8DD5-6D463DC5D018}" dt="2026-02-26T06:34:27.063" v="1943" actId="790"/>
          <ac:spMkLst>
            <pc:docMk/>
            <pc:sldMk cId="0" sldId="269"/>
            <ac:spMk id="209" creationId="{00000000-0000-0000-0000-000000000000}"/>
          </ac:spMkLst>
        </pc:spChg>
        <pc:spChg chg="mod">
          <ac:chgData name="Elina Tamm" userId="d1c59608246bb393" providerId="LiveId" clId="{E62A1575-D73B-4B51-8DD5-6D463DC5D018}" dt="2026-02-26T06:34:27.063" v="1943" actId="790"/>
          <ac:spMkLst>
            <pc:docMk/>
            <pc:sldMk cId="0" sldId="269"/>
            <ac:spMk id="210" creationId="{00000000-0000-0000-0000-000000000000}"/>
          </ac:spMkLst>
        </pc:spChg>
        <pc:spChg chg="mod">
          <ac:chgData name="Elina Tamm" userId="d1c59608246bb393" providerId="LiveId" clId="{E62A1575-D73B-4B51-8DD5-6D463DC5D018}" dt="2026-02-26T06:34:27.063" v="1943" actId="790"/>
          <ac:spMkLst>
            <pc:docMk/>
            <pc:sldMk cId="0" sldId="269"/>
            <ac:spMk id="211" creationId="{00000000-0000-0000-0000-000000000000}"/>
          </ac:spMkLst>
        </pc:spChg>
        <pc:spChg chg="mod">
          <ac:chgData name="Elina Tamm" userId="d1c59608246bb393" providerId="LiveId" clId="{E62A1575-D73B-4B51-8DD5-6D463DC5D018}" dt="2026-02-26T06:34:27.063" v="1943" actId="790"/>
          <ac:spMkLst>
            <pc:docMk/>
            <pc:sldMk cId="0" sldId="269"/>
            <ac:spMk id="212" creationId="{00000000-0000-0000-0000-000000000000}"/>
          </ac:spMkLst>
        </pc:spChg>
        <pc:spChg chg="mod">
          <ac:chgData name="Elina Tamm" userId="d1c59608246bb393" providerId="LiveId" clId="{E62A1575-D73B-4B51-8DD5-6D463DC5D018}" dt="2026-02-26T06:34:27.063" v="1943" actId="790"/>
          <ac:spMkLst>
            <pc:docMk/>
            <pc:sldMk cId="0" sldId="269"/>
            <ac:spMk id="213" creationId="{00000000-0000-0000-0000-000000000000}"/>
          </ac:spMkLst>
        </pc:spChg>
      </pc:sldChg>
      <pc:sldChg chg="addSp delSp modSp mod">
        <pc:chgData name="Elina Tamm" userId="d1c59608246bb393" providerId="LiveId" clId="{E62A1575-D73B-4B51-8DD5-6D463DC5D018}" dt="2026-02-26T06:34:27.063" v="1943" actId="790"/>
        <pc:sldMkLst>
          <pc:docMk/>
          <pc:sldMk cId="0" sldId="270"/>
        </pc:sldMkLst>
        <pc:spChg chg="mod">
          <ac:chgData name="Elina Tamm" userId="d1c59608246bb393" providerId="LiveId" clId="{E62A1575-D73B-4B51-8DD5-6D463DC5D018}" dt="2026-02-26T06:34:27.063" v="1943" actId="790"/>
          <ac:spMkLst>
            <pc:docMk/>
            <pc:sldMk cId="0" sldId="270"/>
            <ac:spMk id="219" creationId="{00000000-0000-0000-0000-000000000000}"/>
          </ac:spMkLst>
        </pc:spChg>
        <pc:spChg chg="mod">
          <ac:chgData name="Elina Tamm" userId="d1c59608246bb393" providerId="LiveId" clId="{E62A1575-D73B-4B51-8DD5-6D463DC5D018}" dt="2026-02-26T06:34:27.063" v="1943" actId="790"/>
          <ac:spMkLst>
            <pc:docMk/>
            <pc:sldMk cId="0" sldId="270"/>
            <ac:spMk id="220" creationId="{00000000-0000-0000-0000-000000000000}"/>
          </ac:spMkLst>
        </pc:spChg>
        <pc:spChg chg="mod">
          <ac:chgData name="Elina Tamm" userId="d1c59608246bb393" providerId="LiveId" clId="{E62A1575-D73B-4B51-8DD5-6D463DC5D018}" dt="2026-02-26T06:34:27.063" v="1943" actId="790"/>
          <ac:spMkLst>
            <pc:docMk/>
            <pc:sldMk cId="0" sldId="270"/>
            <ac:spMk id="221" creationId="{00000000-0000-0000-0000-000000000000}"/>
          </ac:spMkLst>
        </pc:spChg>
        <pc:spChg chg="mod">
          <ac:chgData name="Elina Tamm" userId="d1c59608246bb393" providerId="LiveId" clId="{E62A1575-D73B-4B51-8DD5-6D463DC5D018}" dt="2026-02-26T06:34:27.063" v="1943" actId="790"/>
          <ac:spMkLst>
            <pc:docMk/>
            <pc:sldMk cId="0" sldId="270"/>
            <ac:spMk id="222" creationId="{00000000-0000-0000-0000-000000000000}"/>
          </ac:spMkLst>
        </pc:spChg>
        <pc:spChg chg="add del mod">
          <ac:chgData name="Elina Tamm" userId="d1c59608246bb393" providerId="LiveId" clId="{E62A1575-D73B-4B51-8DD5-6D463DC5D018}" dt="2026-02-26T06:34:27.063" v="1943" actId="790"/>
          <ac:spMkLst>
            <pc:docMk/>
            <pc:sldMk cId="0" sldId="270"/>
            <ac:spMk id="223" creationId="{00000000-0000-0000-0000-000000000000}"/>
          </ac:spMkLst>
        </pc:spChg>
      </pc:sldChg>
    </pc:docChg>
  </pc:docChgLst>
</pc:chgInfo>
</file>

<file path=ppt/comments/modernComment_10C_0.xml><?xml version="1.0" encoding="utf-8"?>
<p188:cmLst xmlns:a="http://schemas.openxmlformats.org/drawingml/2006/main" xmlns:r="http://schemas.openxmlformats.org/officeDocument/2006/relationships" xmlns:p188="http://schemas.microsoft.com/office/powerpoint/2018/8/main">
  <p188:cm id="{F6730647-5D0E-4E30-A782-C8C6625B7457}" authorId="{88770808-F72B-31A2-07C7-70EC4072E2D0}" created="2026-02-24T06:27:03.302">
    <pc:sldMkLst xmlns:pc="http://schemas.microsoft.com/office/powerpoint/2013/main/command">
      <pc:docMk/>
      <pc:sldMk cId="0" sldId="268"/>
    </pc:sldMkLst>
    <p188:txBody>
      <a:bodyPr/>
      <a:lstStyle/>
      <a:p>
        <a:r>
          <a:rPr lang="en-US"/>
          <a:t>Kultuuripärandist:
Kultuuripärand hõlmab era- ja avalikult kaitstavaid looduslikke alasid, loomaaedu, akvaariume, botaanikaaedu, looduslikke elupaiku, mereökosüsteeme, kaitsealasid, veehoidlaid jms.
Göreme, Türgi
Trakai ajalooline rahvuspark, Leedu
Prespa järvede piirkond, Kreeka
LOODUSPÄRAND</a:t>
        </a:r>
      </a:p>
    </p188:txBody>
  </p188:cm>
  <p188:cm id="{ABC5670D-B611-4A58-A03E-FA7D2D846E1F}" authorId="{88770808-F72B-31A2-07C7-70EC4072E2D0}" created="2026-02-24T06:34:49.150">
    <ac:deMkLst xmlns:ac="http://schemas.microsoft.com/office/drawing/2013/main/command">
      <pc:docMk xmlns:pc="http://schemas.microsoft.com/office/powerpoint/2013/main/command"/>
      <pc:sldMk xmlns:pc="http://schemas.microsoft.com/office/powerpoint/2013/main/command" cId="0" sldId="268"/>
      <ac:spMk id="201" creationId="{00000000-0000-0000-0000-000000000000}"/>
    </ac:deMkLst>
    <p188:txBody>
      <a:bodyPr/>
      <a:lstStyle/>
      <a:p>
        <a:r>
          <a:rPr lang="en-US"/>
          <a:t>Elurikkus
Elurikkuse kadumise peatamiseks aastaks 2030 on vaja ambitsioonikaid poliitikaid ja suuremat rahastamist. Vajalik on koordineeritud tegutsemine paljudes valdkondades, et vähendada elurikkusele avalduvat survet, nagu on kokku lepitud Kunming–Montreali ülemaailmses elurikkuse raamistikus. Elurikkuse kadu on enneolematu ja kiireneb. Selle viis peamist põhjust on maa ja mere kasutuse muutused, loodusvarade ülekasutamine, kliimamuutus, saaste ning invasiivsed võõrliigid.
Elurikkus – elu mitmekesisus Maal – pakub meile ökosüsteemiteenuseid, mis on eluliselt tähtsad inimeste tervisele, heaolule ja majandusele. Samas ohustab ühiskondi ja majandusi maismaa-, mere- ja magevee-elurikkuse kiire vähenemine.
Aioolia saared (Isole Eolie), Itaalia
„Meie planeet, meie vastutus: hoidkem seda!”
Suur kanal, Veneetsia, Itaalia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3d60cf5bb2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6" name="Google Shape;216;g33d60cf5bb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0" name="Google Shape;15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9" name="Google Shape;15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8" name="Google Shape;16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7" name="Google Shape;17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6" name="Google Shape;18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3d60cf5b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95" name="Google Shape;195;g33d60cf5b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3d60cf5bb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6" name="Google Shape;206;g33d60cf5bb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txBody>
          <a:bodyPr/>
          <a:lstStyle/>
          <a:p>
            <a:endParaRPr lang="en-US" dirty="0"/>
          </a:p>
        </p:txBody>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png"/><Relationship Id="rId3" Type="http://schemas.openxmlformats.org/officeDocument/2006/relationships/notesSlide" Target="../notesSlides/notesSlide11.xml"/><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18/10/relationships/comments" Target="../comments/modernComment_10C_0.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canva.com/design/DAGVNxN4Csk/LEiz2vIs0QVKHldz0a1njg/edit?utm_content=DAGVNxN4Csk&amp;utm_campaign=designshare&amp;utm_medium=link2&amp;utm_source=sharebutt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2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25"/>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t-EE" sz="2800" b="1" noProof="0" dirty="0">
                <a:solidFill>
                  <a:srgbClr val="FFFFFF"/>
                </a:solidFill>
                <a:latin typeface="Candara"/>
                <a:ea typeface="Candara"/>
                <a:cs typeface="Candara"/>
                <a:sym typeface="Candara"/>
              </a:rPr>
              <a:t>KOOLITUS</a:t>
            </a:r>
            <a:r>
              <a:rPr lang="et-EE" sz="2800" b="1" i="0" u="none" strike="noStrike" cap="none" noProof="0" dirty="0">
                <a:solidFill>
                  <a:srgbClr val="FFFFFF"/>
                </a:solidFill>
                <a:latin typeface="Candara"/>
                <a:ea typeface="Candara"/>
                <a:cs typeface="Candara"/>
                <a:sym typeface="Candara"/>
              </a:rPr>
              <a:t>PROGRAMM</a:t>
            </a:r>
            <a:endParaRPr lang="et-EE" noProof="0" dirty="0"/>
          </a:p>
          <a:p>
            <a:pPr marL="0" marR="0" lvl="0" indent="0" algn="ctr" rtl="0">
              <a:lnSpc>
                <a:spcPct val="100000"/>
              </a:lnSpc>
              <a:spcBef>
                <a:spcPts val="0"/>
              </a:spcBef>
              <a:spcAft>
                <a:spcPts val="0"/>
              </a:spcAft>
              <a:buClr>
                <a:srgbClr val="000000"/>
              </a:buClr>
              <a:buSzPts val="2800"/>
              <a:buFont typeface="Arial"/>
              <a:buNone/>
            </a:pPr>
            <a:endParaRPr lang="et-EE" sz="2800" b="1" i="0" u="none" strike="noStrike" cap="none" noProof="0" dirty="0">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r>
              <a:rPr lang="et-EE" sz="2800" b="1" noProof="0" dirty="0">
                <a:solidFill>
                  <a:srgbClr val="FFFFFF"/>
                </a:solidFill>
                <a:latin typeface="Candara"/>
                <a:ea typeface="Candara"/>
                <a:cs typeface="Candara"/>
                <a:sym typeface="Candara"/>
              </a:rPr>
              <a:t>ÕPPEMOODUL </a:t>
            </a:r>
            <a:r>
              <a:rPr lang="et-EE" sz="2800" b="1" i="0" u="none" strike="noStrike" cap="none" noProof="0" dirty="0">
                <a:solidFill>
                  <a:srgbClr val="FFFFFF"/>
                </a:solidFill>
                <a:latin typeface="Candara"/>
                <a:ea typeface="Candara"/>
                <a:cs typeface="Candara"/>
                <a:sym typeface="Candara"/>
              </a:rPr>
              <a:t>5: </a:t>
            </a:r>
            <a:r>
              <a:rPr lang="et-EE" sz="2800" b="1" noProof="0" dirty="0">
                <a:solidFill>
                  <a:srgbClr val="FFFFFF"/>
                </a:solidFill>
                <a:latin typeface="Candara"/>
                <a:ea typeface="Candara"/>
                <a:cs typeface="Candara"/>
                <a:sym typeface="Candara"/>
              </a:rPr>
              <a:t>Jätkusuutlikkus</a:t>
            </a:r>
            <a:r>
              <a:rPr lang="et-EE" sz="2800" b="1" i="0" u="none" strike="noStrike" cap="none" noProof="0" dirty="0">
                <a:solidFill>
                  <a:srgbClr val="FFFFFF"/>
                </a:solidFill>
                <a:latin typeface="Candara"/>
                <a:ea typeface="Candara"/>
                <a:cs typeface="Candara"/>
                <a:sym typeface="Candara"/>
              </a:rPr>
              <a:t> </a:t>
            </a:r>
            <a:endParaRPr lang="et-EE" noProof="0" dirty="0"/>
          </a:p>
        </p:txBody>
      </p:sp>
      <p:sp>
        <p:nvSpPr>
          <p:cNvPr id="86" name="Google Shape;86;p2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t-EE" sz="1600" b="1" i="0" u="none" strike="noStrike" cap="none" noProof="0" dirty="0">
                <a:solidFill>
                  <a:srgbClr val="7F7F7F"/>
                </a:solidFill>
                <a:latin typeface="Calibri"/>
                <a:ea typeface="Calibri"/>
                <a:cs typeface="Calibri"/>
                <a:sym typeface="Calibri"/>
              </a:rPr>
              <a:t>2023-1-EE01-KA220-ADU-000150753</a:t>
            </a:r>
            <a:endParaRPr lang="et-EE" sz="1400" b="0" i="0" u="none" strike="noStrike" cap="none" noProof="0" dirty="0">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0" name="9 - Εικόνα" descr="ET_Co-fundedbytheEU_RGB_POS.png"/>
          <p:cNvPicPr>
            <a:picLocks noChangeAspect="1"/>
          </p:cNvPicPr>
          <p:nvPr/>
        </p:nvPicPr>
        <p:blipFill>
          <a:blip r:embed="rId4"/>
          <a:stretch>
            <a:fillRect/>
          </a:stretch>
        </p:blipFill>
        <p:spPr>
          <a:xfrm>
            <a:off x="408373" y="6156558"/>
            <a:ext cx="2068212" cy="519313"/>
          </a:xfrm>
          <a:prstGeom prst="rect">
            <a:avLst/>
          </a:prstGeom>
        </p:spPr>
      </p:pic>
      <p:pic>
        <p:nvPicPr>
          <p:cNvPr id="11" name="10 - Εικόνα" descr="cc-brand-1.png"/>
          <p:cNvPicPr>
            <a:picLocks noChangeAspect="1"/>
          </p:cNvPicPr>
          <p:nvPr/>
        </p:nvPicPr>
        <p:blipFill>
          <a:blip r:embed="rId5"/>
          <a:stretch>
            <a:fillRect/>
          </a:stretch>
        </p:blipFill>
        <p:spPr>
          <a:xfrm>
            <a:off x="10617693" y="6041931"/>
            <a:ext cx="1574307" cy="8160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g33d60cf5bb2_0_2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19" name="Google Shape;219;g33d60cf5bb2_0_21"/>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220" name="Google Shape;220;g33d60cf5bb2_0_21"/>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221" name="Google Shape;221;g33d60cf5bb2_0_21"/>
          <p:cNvSpPr txBox="1"/>
          <p:nvPr/>
        </p:nvSpPr>
        <p:spPr>
          <a:xfrm>
            <a:off x="0" y="89588"/>
            <a:ext cx="10911000" cy="1200600"/>
          </a:xfrm>
          <a:prstGeom prst="rect">
            <a:avLst/>
          </a:prstGeom>
          <a:noFill/>
          <a:ln>
            <a:noFill/>
          </a:ln>
        </p:spPr>
        <p:txBody>
          <a:bodyPr spcFirstLastPara="1" wrap="square" lIns="91425" tIns="45700" rIns="91425" bIns="45700" anchor="t" anchorCtr="0">
            <a:spAutoFit/>
          </a:bodyPr>
          <a:lstStyle/>
          <a:p>
            <a:pPr marL="457200" lvl="1">
              <a:buSzPts val="3600"/>
            </a:pPr>
            <a:r>
              <a:rPr lang="et-EE" sz="3600" b="1" noProof="0" dirty="0">
                <a:solidFill>
                  <a:schemeClr val="lt1"/>
                </a:solidFill>
                <a:latin typeface="Candara"/>
                <a:ea typeface="Candara"/>
                <a:cs typeface="Candara"/>
                <a:sym typeface="Candara"/>
              </a:rPr>
              <a:t>Lisa 5 – Refleksioonileht 2/2</a:t>
            </a:r>
          </a:p>
          <a:p>
            <a:pPr marL="457200" marR="0" lvl="1" indent="0" algn="l" rtl="0">
              <a:lnSpc>
                <a:spcPct val="100000"/>
              </a:lnSpc>
              <a:spcBef>
                <a:spcPts val="0"/>
              </a:spcBef>
              <a:spcAft>
                <a:spcPts val="0"/>
              </a:spcAft>
              <a:buClr>
                <a:srgbClr val="000000"/>
              </a:buClr>
              <a:buSzPts val="3600"/>
              <a:buFont typeface="Arial"/>
              <a:buNone/>
            </a:pPr>
            <a:endParaRPr lang="et-EE" sz="3600" b="1" i="0" u="none" strike="noStrike" cap="none" noProof="0" dirty="0">
              <a:solidFill>
                <a:schemeClr val="lt1"/>
              </a:solidFill>
              <a:latin typeface="Candara"/>
              <a:ea typeface="Candara"/>
              <a:cs typeface="Candara"/>
              <a:sym typeface="Candara"/>
            </a:endParaRPr>
          </a:p>
        </p:txBody>
      </p:sp>
      <p:sp>
        <p:nvSpPr>
          <p:cNvPr id="222" name="Google Shape;222;g33d60cf5bb2_0_21"/>
          <p:cNvSpPr txBox="1"/>
          <p:nvPr/>
        </p:nvSpPr>
        <p:spPr>
          <a:xfrm>
            <a:off x="640492" y="1266869"/>
            <a:ext cx="10911000" cy="338700"/>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600"/>
              </a:spcBef>
              <a:spcAft>
                <a:spcPts val="0"/>
              </a:spcAft>
              <a:buClr>
                <a:srgbClr val="000000"/>
              </a:buClr>
              <a:buSzPts val="1600"/>
              <a:buFont typeface="Arial"/>
              <a:buNone/>
            </a:pPr>
            <a:endParaRPr lang="et-EE" sz="1600" b="0" i="0" u="none" strike="noStrike" cap="none" noProof="0" dirty="0">
              <a:solidFill>
                <a:schemeClr val="dk1"/>
              </a:solidFill>
              <a:latin typeface="Candara"/>
              <a:ea typeface="Candara"/>
              <a:cs typeface="Candara"/>
              <a:sym typeface="Candara"/>
            </a:endParaRPr>
          </a:p>
        </p:txBody>
      </p:sp>
      <p:sp>
        <p:nvSpPr>
          <p:cNvPr id="223" name="Google Shape;223;g33d60cf5bb2_0_21"/>
          <p:cNvSpPr txBox="1"/>
          <p:nvPr/>
        </p:nvSpPr>
        <p:spPr>
          <a:xfrm>
            <a:off x="781575" y="924725"/>
            <a:ext cx="10129500" cy="5474400"/>
          </a:xfrm>
          <a:prstGeom prst="rect">
            <a:avLst/>
          </a:prstGeom>
          <a:noFill/>
          <a:ln>
            <a:noFill/>
          </a:ln>
        </p:spPr>
        <p:txBody>
          <a:bodyPr spcFirstLastPara="1" wrap="square" lIns="91425" tIns="91425" rIns="91425" bIns="91425" anchor="t" anchorCtr="0">
            <a:noAutofit/>
          </a:bodyPr>
          <a:lstStyle/>
          <a:p>
            <a:pPr marL="0" marR="0" lvl="0" indent="0" algn="ctr" rtl="0">
              <a:lnSpc>
                <a:spcPct val="115833"/>
              </a:lnSpc>
              <a:spcBef>
                <a:spcPts val="0"/>
              </a:spcBef>
              <a:spcAft>
                <a:spcPts val="0"/>
              </a:spcAft>
              <a:buClr>
                <a:srgbClr val="000000"/>
              </a:buClr>
              <a:buSzPts val="1800"/>
              <a:buFont typeface="Arial"/>
              <a:buNone/>
            </a:pPr>
            <a:r>
              <a:rPr lang="et-EE" sz="1800" b="1" i="0" u="none" strike="noStrike" cap="none" noProof="0" dirty="0">
                <a:solidFill>
                  <a:schemeClr val="dk1"/>
                </a:solidFill>
                <a:latin typeface="Candara"/>
                <a:ea typeface="Candara"/>
                <a:cs typeface="Candara"/>
                <a:sym typeface="Candara"/>
              </a:rPr>
              <a:t>Refleksioonileht</a:t>
            </a:r>
          </a:p>
          <a:p>
            <a:pPr marL="0" marR="0" lvl="0" indent="0" algn="l" rtl="0">
              <a:lnSpc>
                <a:spcPct val="115833"/>
              </a:lnSpc>
              <a:spcBef>
                <a:spcPts val="800"/>
              </a:spcBef>
              <a:spcAft>
                <a:spcPts val="0"/>
              </a:spcAft>
              <a:buClr>
                <a:srgbClr val="000000"/>
              </a:buClr>
              <a:buSzPts val="1400"/>
              <a:buFont typeface="Arial"/>
              <a:buNone/>
            </a:pPr>
            <a:endParaRPr lang="et-EE" sz="1400" b="0" i="0" u="none" strike="noStrike" cap="none" noProof="0" dirty="0">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r>
              <a:rPr lang="et-EE" sz="1400" b="0" i="0" u="none" strike="noStrike" cap="none" noProof="0" dirty="0">
                <a:solidFill>
                  <a:schemeClr val="dk1"/>
                </a:solidFill>
                <a:latin typeface="Candara"/>
                <a:ea typeface="Candara"/>
                <a:cs typeface="Candara"/>
                <a:sym typeface="Candara"/>
              </a:rPr>
              <a:t>4. Kas tegevuses oli midagi, mida pidasid keeruliseks?</a:t>
            </a:r>
          </a:p>
          <a:p>
            <a:pPr marL="0" marR="0" lvl="0" indent="0" algn="l" rtl="0">
              <a:lnSpc>
                <a:spcPct val="115833"/>
              </a:lnSpc>
              <a:spcBef>
                <a:spcPts val="800"/>
              </a:spcBef>
              <a:spcAft>
                <a:spcPts val="0"/>
              </a:spcAft>
              <a:buClr>
                <a:srgbClr val="000000"/>
              </a:buClr>
              <a:buSzPts val="1400"/>
              <a:buFont typeface="Arial"/>
              <a:buNone/>
            </a:pPr>
            <a:r>
              <a:rPr lang="et-EE" sz="1400" b="0" i="0" u="none" strike="noStrike" cap="none" noProof="0" dirty="0">
                <a:solidFill>
                  <a:schemeClr val="dk1"/>
                </a:solidFill>
                <a:latin typeface="Candara"/>
                <a:ea typeface="Candara"/>
                <a:cs typeface="Candara"/>
                <a:sym typeface="Candara"/>
              </a:rPr>
              <a:t>      Jah. Täpsustan: _______________</a:t>
            </a:r>
          </a:p>
          <a:p>
            <a:pPr lvl="0">
              <a:lnSpc>
                <a:spcPct val="115833"/>
              </a:lnSpc>
              <a:spcBef>
                <a:spcPts val="800"/>
              </a:spcBef>
              <a:buSzPts val="1400"/>
            </a:pPr>
            <a:r>
              <a:rPr lang="et-EE" sz="1400" b="0" i="0" u="none" strike="noStrike" cap="none" noProof="0" dirty="0">
                <a:solidFill>
                  <a:schemeClr val="dk1"/>
                </a:solidFill>
                <a:latin typeface="Candara"/>
                <a:ea typeface="Candara"/>
                <a:cs typeface="Candara"/>
                <a:sym typeface="Candara"/>
              </a:rPr>
              <a:t>      </a:t>
            </a:r>
            <a:r>
              <a:rPr lang="et-EE" noProof="0" dirty="0">
                <a:solidFill>
                  <a:schemeClr val="dk1"/>
                </a:solidFill>
                <a:latin typeface="Candara"/>
                <a:ea typeface="Candara"/>
                <a:cs typeface="Candara"/>
                <a:sym typeface="Candara"/>
              </a:rPr>
              <a:t>Ei, ma ei pidanud midagi keeruliseks.</a:t>
            </a:r>
            <a:endParaRPr lang="et-EE" sz="1400" b="0" i="0" u="none" strike="noStrike" cap="none" noProof="0" dirty="0">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endParaRPr lang="et-EE" sz="1400" b="0" i="0" u="none" strike="noStrike" cap="none" noProof="0" dirty="0">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r>
              <a:rPr lang="et-EE" sz="1400" b="0" i="0" u="none" strike="noStrike" cap="none" noProof="0" dirty="0">
                <a:solidFill>
                  <a:schemeClr val="dk1"/>
                </a:solidFill>
                <a:latin typeface="Candara"/>
                <a:ea typeface="Candara"/>
                <a:cs typeface="Candara"/>
                <a:sym typeface="Candara"/>
              </a:rPr>
              <a:t>5. Kuidas Sa tänast tegevust kokkuvõttes hindaksid? (Vali üks.):</a:t>
            </a:r>
          </a:p>
          <a:p>
            <a:pPr marL="457200" marR="0" lvl="0" indent="-317500" algn="l" rtl="0">
              <a:lnSpc>
                <a:spcPct val="115833"/>
              </a:lnSpc>
              <a:spcBef>
                <a:spcPts val="800"/>
              </a:spcBef>
              <a:spcAft>
                <a:spcPts val="0"/>
              </a:spcAft>
              <a:buClr>
                <a:schemeClr val="dk1"/>
              </a:buClr>
              <a:buSzPts val="1400"/>
              <a:buFont typeface="Candara"/>
              <a:buAutoNum type="alphaLcPeriod"/>
            </a:pPr>
            <a:r>
              <a:rPr lang="et-EE" sz="1400" b="0" i="0" u="none" strike="noStrike" cap="none" noProof="0" dirty="0">
                <a:solidFill>
                  <a:schemeClr val="dk1"/>
                </a:solidFill>
                <a:latin typeface="Candara"/>
                <a:ea typeface="Candara"/>
                <a:cs typeface="Candara"/>
                <a:sym typeface="Candara"/>
              </a:rPr>
              <a:t>Väga hea</a:t>
            </a:r>
          </a:p>
          <a:p>
            <a:pPr marL="457200" marR="0" lvl="0" indent="-317500" algn="l" rtl="0">
              <a:lnSpc>
                <a:spcPct val="115833"/>
              </a:lnSpc>
              <a:spcBef>
                <a:spcPts val="0"/>
              </a:spcBef>
              <a:spcAft>
                <a:spcPts val="0"/>
              </a:spcAft>
              <a:buClr>
                <a:schemeClr val="dk1"/>
              </a:buClr>
              <a:buSzPts val="1400"/>
              <a:buFont typeface="Candara"/>
              <a:buAutoNum type="alphaLcPeriod"/>
            </a:pPr>
            <a:r>
              <a:rPr lang="et-EE" sz="1400" b="0" i="0" u="none" strike="noStrike" cap="none" noProof="0" dirty="0">
                <a:solidFill>
                  <a:schemeClr val="dk1"/>
                </a:solidFill>
                <a:latin typeface="Candara"/>
                <a:ea typeface="Candara"/>
                <a:cs typeface="Candara"/>
                <a:sym typeface="Candara"/>
              </a:rPr>
              <a:t>Hea</a:t>
            </a:r>
          </a:p>
          <a:p>
            <a:pPr marL="457200" marR="0" lvl="0" indent="-317500" algn="l" rtl="0">
              <a:lnSpc>
                <a:spcPct val="115833"/>
              </a:lnSpc>
              <a:spcBef>
                <a:spcPts val="0"/>
              </a:spcBef>
              <a:spcAft>
                <a:spcPts val="0"/>
              </a:spcAft>
              <a:buClr>
                <a:schemeClr val="dk1"/>
              </a:buClr>
              <a:buSzPts val="1400"/>
              <a:buFont typeface="Candara"/>
              <a:buAutoNum type="alphaLcPeriod"/>
            </a:pPr>
            <a:r>
              <a:rPr lang="et-EE" noProof="0" dirty="0">
                <a:solidFill>
                  <a:schemeClr val="dk1"/>
                </a:solidFill>
                <a:latin typeface="Candara"/>
                <a:ea typeface="Candara"/>
                <a:cs typeface="Candara"/>
                <a:sym typeface="Candara"/>
              </a:rPr>
              <a:t>Rahuldav</a:t>
            </a:r>
            <a:endParaRPr lang="et-EE" sz="1400" b="0" i="0" u="none" strike="noStrike" cap="none" noProof="0" dirty="0">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et-EE" noProof="0" dirty="0">
                <a:solidFill>
                  <a:schemeClr val="dk1"/>
                </a:solidFill>
                <a:latin typeface="Candara"/>
                <a:ea typeface="Candara"/>
                <a:cs typeface="Candara"/>
                <a:sym typeface="Candara"/>
              </a:rPr>
              <a:t>Kehvapoolne</a:t>
            </a:r>
            <a:endParaRPr lang="et-EE" sz="1400" b="0" i="0" u="none" strike="noStrike" cap="none" noProof="0" dirty="0">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endParaRPr lang="et-EE" sz="1400" b="0" i="0" u="none" strike="noStrike" cap="none" noProof="0" dirty="0">
              <a:solidFill>
                <a:schemeClr val="dk1"/>
              </a:solidFill>
              <a:latin typeface="Candara"/>
              <a:ea typeface="Candara"/>
              <a:cs typeface="Candara"/>
              <a:sym typeface="Candara"/>
            </a:endParaRPr>
          </a:p>
          <a:p>
            <a:pPr lvl="0">
              <a:lnSpc>
                <a:spcPct val="115833"/>
              </a:lnSpc>
              <a:spcBef>
                <a:spcPts val="800"/>
              </a:spcBef>
              <a:buSzPts val="1400"/>
            </a:pPr>
            <a:r>
              <a:rPr lang="et-EE" sz="1400" b="0" i="0" u="none" strike="noStrike" cap="none" noProof="0" dirty="0">
                <a:solidFill>
                  <a:schemeClr val="dk1"/>
                </a:solidFill>
                <a:latin typeface="Candara"/>
                <a:ea typeface="Candara"/>
                <a:cs typeface="Candara"/>
                <a:sym typeface="Candara"/>
              </a:rPr>
              <a:t>6. </a:t>
            </a:r>
            <a:r>
              <a:rPr lang="et-EE" noProof="0" dirty="0">
                <a:solidFill>
                  <a:schemeClr val="dk1"/>
                </a:solidFill>
                <a:latin typeface="Candara"/>
                <a:ea typeface="Candara"/>
                <a:cs typeface="Candara"/>
                <a:sym typeface="Candara"/>
              </a:rPr>
              <a:t>Mida võiks selle tunni paremaks muutmiseks teha? Tee üks ettepanek.</a:t>
            </a:r>
            <a:endParaRPr lang="et-EE" sz="1400" b="0" i="0" u="none" strike="noStrike" cap="none" noProof="0" dirty="0">
              <a:solidFill>
                <a:schemeClr val="dk1"/>
              </a:solidFill>
              <a:latin typeface="Candara"/>
              <a:ea typeface="Candara"/>
              <a:cs typeface="Candara"/>
              <a:sym typeface="Candara"/>
            </a:endParaRPr>
          </a:p>
          <a:p>
            <a:pPr marL="0" marR="0" lvl="0" indent="0" algn="l" rtl="0">
              <a:lnSpc>
                <a:spcPct val="115833"/>
              </a:lnSpc>
              <a:spcBef>
                <a:spcPts val="800"/>
              </a:spcBef>
              <a:spcAft>
                <a:spcPts val="800"/>
              </a:spcAft>
              <a:buClr>
                <a:srgbClr val="000000"/>
              </a:buClr>
              <a:buSzPts val="2800"/>
              <a:buFont typeface="Arial"/>
              <a:buNone/>
            </a:pPr>
            <a:endParaRPr lang="et-EE" sz="2800" b="0" i="0" u="none" strike="noStrike" cap="none" noProof="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n-US" sz="2800" dirty="0" err="1" smtClean="0">
                <a:solidFill>
                  <a:schemeClr val="bg1"/>
                </a:solidFill>
                <a:latin typeface="Candara" pitchFamily="34" charset="0"/>
              </a:rPr>
              <a:t>Aitäh</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tähelepanu</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eest</a:t>
            </a:r>
            <a:endParaRPr dirty="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lvl="0" algn="ctr">
              <a:buSzPts val="1600"/>
            </a:pPr>
            <a:r>
              <a:rPr lang="en-US" sz="2800" dirty="0" err="1" smtClean="0">
                <a:solidFill>
                  <a:schemeClr val="tx2">
                    <a:lumMod val="50000"/>
                  </a:schemeClr>
                </a:solidFill>
                <a:latin typeface="Candara" pitchFamily="34" charset="0"/>
              </a:rPr>
              <a:t>Partnerid</a:t>
            </a:r>
            <a:r>
              <a:rPr lang="en-GB" sz="2800" b="1" i="0" u="none" strike="noStrike" cap="none" dirty="0" smtClean="0">
                <a:solidFill>
                  <a:schemeClr val="tx2">
                    <a:lumMod val="50000"/>
                  </a:schemeClr>
                </a:solidFill>
                <a:latin typeface="Candara" pitchFamily="34" charset="0"/>
                <a:ea typeface="Calibri"/>
                <a:cs typeface="Calibri"/>
                <a:sym typeface="Calibri"/>
              </a:rPr>
              <a:t> </a:t>
            </a:r>
            <a:endParaRPr sz="2800" b="0" i="0" u="none" strike="noStrike" cap="none" dirty="0">
              <a:solidFill>
                <a:schemeClr val="tx2">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7" name="16 - Εικόνα" descr="ET_Co-fundedbytheEU_RGB_POS.png"/>
          <p:cNvPicPr>
            <a:picLocks noChangeAspect="1"/>
          </p:cNvPicPr>
          <p:nvPr/>
        </p:nvPicPr>
        <p:blipFill>
          <a:blip r:embed="rId12"/>
          <a:stretch>
            <a:fillRect/>
          </a:stretch>
        </p:blipFill>
        <p:spPr>
          <a:xfrm>
            <a:off x="408373" y="6156558"/>
            <a:ext cx="2068212" cy="519313"/>
          </a:xfrm>
          <a:prstGeom prst="rect">
            <a:avLst/>
          </a:prstGeom>
        </p:spPr>
      </p:pic>
      <p:pic>
        <p:nvPicPr>
          <p:cNvPr id="18" name="17 - Εικόνα" descr="cc-brand-1.png"/>
          <p:cNvPicPr>
            <a:picLocks noChangeAspect="1"/>
          </p:cNvPicPr>
          <p:nvPr/>
        </p:nvPicPr>
        <p:blipFill>
          <a:blip r:embed="rId13"/>
          <a:stretch>
            <a:fillRect/>
          </a:stretch>
        </p:blipFill>
        <p:spPr>
          <a:xfrm>
            <a:off x="10617693" y="6041931"/>
            <a:ext cx="1574307" cy="816069"/>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6" name="Google Shape;96;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97" name="Google Shape;97;p2"/>
          <p:cNvSpPr txBox="1"/>
          <p:nvPr/>
        </p:nvSpPr>
        <p:spPr>
          <a:xfrm>
            <a:off x="-79131" y="2074783"/>
            <a:ext cx="12192000" cy="15080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600"/>
              <a:buFont typeface="Arial"/>
              <a:buNone/>
            </a:pPr>
            <a:r>
              <a:rPr lang="et-EE" sz="3600" b="1" i="0" u="none" strike="noStrike" cap="none" noProof="0" dirty="0">
                <a:solidFill>
                  <a:srgbClr val="FFFFFF"/>
                </a:solidFill>
                <a:latin typeface="Candara"/>
                <a:ea typeface="Candara"/>
                <a:cs typeface="Candara"/>
                <a:sym typeface="Candara"/>
              </a:rPr>
              <a:t>2. </a:t>
            </a:r>
            <a:r>
              <a:rPr lang="et-EE" sz="3600" b="1" noProof="0" dirty="0">
                <a:solidFill>
                  <a:srgbClr val="FFFFFF"/>
                </a:solidFill>
                <a:latin typeface="Candara"/>
                <a:ea typeface="Candara"/>
                <a:cs typeface="Candara"/>
                <a:sym typeface="Candara"/>
              </a:rPr>
              <a:t>TUND</a:t>
            </a:r>
            <a:r>
              <a:rPr lang="et-EE" sz="3600" b="1" i="0" u="none" strike="noStrike" cap="none" noProof="0" dirty="0">
                <a:solidFill>
                  <a:srgbClr val="FFFFFF"/>
                </a:solidFill>
                <a:latin typeface="Candara"/>
                <a:ea typeface="Candara"/>
                <a:cs typeface="Candara"/>
                <a:sym typeface="Candara"/>
              </a:rPr>
              <a:t>: LOODUSPÄRAND</a:t>
            </a:r>
          </a:p>
          <a:p>
            <a:pPr marL="0" marR="0" lvl="0" indent="0" algn="ctr" rtl="0">
              <a:lnSpc>
                <a:spcPct val="100000"/>
              </a:lnSpc>
              <a:spcBef>
                <a:spcPts val="1200"/>
              </a:spcBef>
              <a:spcAft>
                <a:spcPts val="0"/>
              </a:spcAft>
              <a:buClr>
                <a:srgbClr val="000000"/>
              </a:buClr>
              <a:buSzPts val="3600"/>
              <a:buFont typeface="Arial"/>
              <a:buNone/>
            </a:pPr>
            <a:r>
              <a:rPr lang="et-EE" sz="3600" b="1" noProof="0" dirty="0">
                <a:solidFill>
                  <a:srgbClr val="FFFFFF"/>
                </a:solidFill>
                <a:latin typeface="Candara"/>
                <a:ea typeface="Candara"/>
                <a:cs typeface="Candara"/>
                <a:sym typeface="Candara"/>
              </a:rPr>
              <a:t>JA JÄTKUSUUTLIKKUS</a:t>
            </a:r>
            <a:endParaRPr lang="et-EE" sz="3600" b="0" i="0" u="none" strike="noStrike" cap="none" noProof="0" dirty="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3" name="Google Shape;153;p8"/>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54" name="Google Shape;154;p8"/>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55" name="Google Shape;155;p8"/>
          <p:cNvSpPr txBox="1"/>
          <p:nvPr/>
        </p:nvSpPr>
        <p:spPr>
          <a:xfrm>
            <a:off x="-148281" y="89587"/>
            <a:ext cx="10911016"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et-EE" sz="3600" b="1" i="0" u="none" strike="noStrike" cap="none" noProof="0" dirty="0">
                <a:solidFill>
                  <a:srgbClr val="FFFFFF"/>
                </a:solidFill>
                <a:latin typeface="Candara"/>
                <a:ea typeface="Candara"/>
                <a:cs typeface="Candara"/>
                <a:sym typeface="Candara"/>
              </a:rPr>
              <a:t>Interaktiivne tegevus 1/3</a:t>
            </a:r>
            <a:endParaRPr lang="et-EE" sz="3600" b="0" i="0" u="none" strike="noStrike" cap="none" noProof="0" dirty="0">
              <a:solidFill>
                <a:schemeClr val="dk1"/>
              </a:solidFill>
              <a:latin typeface="Times New Roman"/>
              <a:ea typeface="Times New Roman"/>
              <a:cs typeface="Times New Roman"/>
              <a:sym typeface="Times New Roman"/>
            </a:endParaRPr>
          </a:p>
        </p:txBody>
      </p:sp>
      <p:sp>
        <p:nvSpPr>
          <p:cNvPr id="156" name="Google Shape;156;p8"/>
          <p:cNvSpPr txBox="1"/>
          <p:nvPr/>
        </p:nvSpPr>
        <p:spPr>
          <a:xfrm>
            <a:off x="449331" y="808892"/>
            <a:ext cx="10012500" cy="56168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lang="et-EE" sz="1600" b="0" i="0" u="none" strike="noStrike" cap="none" noProof="0" dirty="0">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Candara"/>
              <a:buNone/>
            </a:pPr>
            <a:r>
              <a:rPr lang="et-EE" sz="1600" b="1" i="0" u="none" strike="noStrike" cap="none" noProof="0" dirty="0">
                <a:solidFill>
                  <a:srgbClr val="000000"/>
                </a:solidFill>
                <a:latin typeface="Candara"/>
                <a:ea typeface="Candara"/>
                <a:cs typeface="Candara"/>
                <a:sym typeface="Candara"/>
              </a:rPr>
              <a:t>Eesmärk:</a:t>
            </a:r>
          </a:p>
          <a:p>
            <a:pPr marL="0" marR="0" lvl="0" indent="0" algn="just" rtl="0">
              <a:lnSpc>
                <a:spcPct val="100000"/>
              </a:lnSpc>
              <a:spcBef>
                <a:spcPts val="600"/>
              </a:spcBef>
              <a:spcAft>
                <a:spcPts val="0"/>
              </a:spcAft>
              <a:buClr>
                <a:srgbClr val="000000"/>
              </a:buClr>
              <a:buSzPts val="1600"/>
              <a:buFont typeface="Candara"/>
              <a:buNone/>
            </a:pPr>
            <a:r>
              <a:rPr lang="et-EE" sz="1600" b="0" i="0" u="none" strike="noStrike" cap="none" noProof="0" dirty="0">
                <a:solidFill>
                  <a:srgbClr val="000000"/>
                </a:solidFill>
                <a:latin typeface="Candara"/>
                <a:ea typeface="Candara"/>
                <a:cs typeface="Candara"/>
                <a:sym typeface="Candara"/>
              </a:rPr>
              <a:t>Selle tegevuse eesmärk on aidata õpilastel omandada sügavam arusaam looduspärandist, selle tähtsusest ja seda ähvardavatest ohtudest. Samuti julgustatakse õppijaid analüüsima keerukaid keskkonnaprobleeme, hindama võimalikke lahendusi ja pakkuma välja uuenduslikke looduskaitsestrateegiaid. Lisaks saavad õppijad võimaluse töötada tiimidena, jagada ideid ja arendada ühiselt lahendusi päriselulistele probleemidele ning esitleda oma järeldusi ja mõtteid selgelt ja veenvalt erinevate meediavahendite abil. Projektõppe kaudu omandavad õppijad praktilisi kogemusi, arendavad olulisi oskusi ja panustavad meie planeedi looduspärandi kaitsmisse.</a:t>
            </a:r>
          </a:p>
          <a:p>
            <a:pPr marL="0" marR="0" lvl="0" indent="0" algn="l" rtl="0">
              <a:lnSpc>
                <a:spcPct val="100000"/>
              </a:lnSpc>
              <a:spcBef>
                <a:spcPts val="600"/>
              </a:spcBef>
              <a:spcAft>
                <a:spcPts val="0"/>
              </a:spcAft>
              <a:buClr>
                <a:srgbClr val="000000"/>
              </a:buClr>
              <a:buSzPts val="1600"/>
              <a:buFont typeface="Candara"/>
              <a:buNone/>
            </a:pPr>
            <a:endParaRPr lang="et-EE" sz="1600" b="1" i="0" u="none" strike="noStrike" cap="none" noProof="0" dirty="0">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Candara"/>
              <a:buNone/>
            </a:pPr>
            <a:r>
              <a:rPr lang="et-EE" sz="1600" b="1" i="0" u="none" strike="noStrike" cap="none" noProof="0" dirty="0">
                <a:solidFill>
                  <a:srgbClr val="000000"/>
                </a:solidFill>
                <a:latin typeface="Candara"/>
                <a:ea typeface="Candara"/>
                <a:cs typeface="Candara"/>
                <a:sym typeface="Candara"/>
              </a:rPr>
              <a:t>Vajalikud materjalid:</a:t>
            </a:r>
            <a:endParaRPr lang="et-EE" sz="1400" b="0" i="0" u="none" strike="noStrike" cap="none" noProof="0" dirty="0">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600"/>
              <a:buFontTx/>
              <a:buChar char="-"/>
            </a:pPr>
            <a:r>
              <a:rPr lang="et-EE" sz="1600" b="0" i="0" u="none" strike="noStrike" cap="none" noProof="0" dirty="0">
                <a:solidFill>
                  <a:srgbClr val="000000"/>
                </a:solidFill>
                <a:latin typeface="Candara"/>
                <a:ea typeface="Candara"/>
                <a:cs typeface="Candara"/>
                <a:sym typeface="Candara"/>
              </a:rPr>
              <a:t>Trükitud töölehed teabega erinevate kultuuri- ja looduspärandi paikade kohta</a:t>
            </a:r>
            <a:endParaRPr lang="et-EE" sz="1600" noProof="0" dirty="0">
              <a:latin typeface="Candara"/>
              <a:ea typeface="Candara"/>
              <a:cs typeface="Candara"/>
              <a:sym typeface="Candara"/>
            </a:endParaRPr>
          </a:p>
          <a:p>
            <a:pPr marL="285750" marR="0" lvl="0" indent="-285750" algn="l" rtl="0">
              <a:lnSpc>
                <a:spcPct val="100000"/>
              </a:lnSpc>
              <a:spcBef>
                <a:spcPts val="600"/>
              </a:spcBef>
              <a:spcAft>
                <a:spcPts val="0"/>
              </a:spcAft>
              <a:buClr>
                <a:srgbClr val="000000"/>
              </a:buClr>
              <a:buSzPts val="1600"/>
              <a:buFontTx/>
              <a:buChar char="-"/>
            </a:pPr>
            <a:r>
              <a:rPr lang="et-EE" sz="1600" b="0" i="0" u="none" strike="noStrike" cap="none" noProof="0" dirty="0">
                <a:solidFill>
                  <a:srgbClr val="000000"/>
                </a:solidFill>
                <a:latin typeface="Candara"/>
                <a:ea typeface="Candara"/>
                <a:cs typeface="Candara"/>
                <a:sym typeface="Candara"/>
              </a:rPr>
              <a:t>Markerid, värvipliiatsid, liim, käärid</a:t>
            </a:r>
            <a:endParaRPr lang="et-EE" sz="1600" noProof="0" dirty="0">
              <a:latin typeface="Candara"/>
              <a:ea typeface="Candara"/>
              <a:cs typeface="Candara"/>
              <a:sym typeface="Candara"/>
            </a:endParaRPr>
          </a:p>
          <a:p>
            <a:pPr marL="285750" marR="0" lvl="0" indent="-285750" algn="l" rtl="0">
              <a:lnSpc>
                <a:spcPct val="100000"/>
              </a:lnSpc>
              <a:spcBef>
                <a:spcPts val="600"/>
              </a:spcBef>
              <a:spcAft>
                <a:spcPts val="0"/>
              </a:spcAft>
              <a:buClr>
                <a:srgbClr val="000000"/>
              </a:buClr>
              <a:buSzPts val="1600"/>
              <a:buFontTx/>
              <a:buChar char="-"/>
            </a:pPr>
            <a:r>
              <a:rPr lang="et-EE" sz="1600" b="0" i="0" u="none" strike="noStrike" cap="none" noProof="0" dirty="0">
                <a:solidFill>
                  <a:srgbClr val="000000"/>
                </a:solidFill>
                <a:latin typeface="Candara"/>
                <a:ea typeface="Candara"/>
                <a:cs typeface="Candara"/>
                <a:sym typeface="Candara"/>
              </a:rPr>
              <a:t>Trükitud või digitaalsed pildid kultuuri- ja looduspärandi paikadest</a:t>
            </a:r>
            <a:endParaRPr lang="et-EE" sz="1600" noProof="0" dirty="0">
              <a:latin typeface="Candara"/>
              <a:ea typeface="Candara"/>
              <a:cs typeface="Candara"/>
              <a:sym typeface="Candara"/>
            </a:endParaRPr>
          </a:p>
          <a:p>
            <a:pPr marL="285750" marR="0" lvl="0" indent="-285750" algn="l" rtl="0">
              <a:lnSpc>
                <a:spcPct val="100000"/>
              </a:lnSpc>
              <a:spcBef>
                <a:spcPts val="600"/>
              </a:spcBef>
              <a:spcAft>
                <a:spcPts val="0"/>
              </a:spcAft>
              <a:buClr>
                <a:srgbClr val="000000"/>
              </a:buClr>
              <a:buSzPts val="1600"/>
              <a:buFontTx/>
              <a:buChar char="-"/>
            </a:pPr>
            <a:r>
              <a:rPr lang="et-EE" sz="1600" b="0" i="0" u="none" strike="noStrike" cap="none" noProof="0" dirty="0">
                <a:solidFill>
                  <a:srgbClr val="000000"/>
                </a:solidFill>
                <a:latin typeface="Candara"/>
                <a:ea typeface="Candara"/>
                <a:cs typeface="Candara"/>
                <a:sym typeface="Candara"/>
              </a:rPr>
              <a:t>Projektor</a:t>
            </a:r>
            <a:endParaRPr lang="et-EE" noProof="0" dirty="0">
              <a:ea typeface="Candara"/>
            </a:endParaRPr>
          </a:p>
          <a:p>
            <a:pPr marR="0" lvl="0" algn="l" rtl="0">
              <a:lnSpc>
                <a:spcPct val="100000"/>
              </a:lnSpc>
              <a:spcBef>
                <a:spcPts val="600"/>
              </a:spcBef>
              <a:spcAft>
                <a:spcPts val="0"/>
              </a:spcAft>
              <a:buClr>
                <a:srgbClr val="000000"/>
              </a:buClr>
              <a:buSzPts val="1600"/>
            </a:pPr>
            <a:endParaRPr lang="et-EE" sz="1600" b="0" i="0" u="none" strike="noStrike" cap="none" noProof="0" dirty="0">
              <a:solidFill>
                <a:srgbClr val="000000"/>
              </a:solidFill>
              <a:latin typeface="Candara"/>
              <a:ea typeface="Candara"/>
              <a:cs typeface="Candara"/>
              <a:sym typeface="Candara"/>
            </a:endParaRPr>
          </a:p>
          <a:p>
            <a:pPr lvl="0">
              <a:spcBef>
                <a:spcPts val="600"/>
              </a:spcBef>
              <a:buSzPts val="1600"/>
            </a:pPr>
            <a:r>
              <a:rPr lang="et-EE" sz="1600" b="1" noProof="0" dirty="0">
                <a:latin typeface="Candara"/>
                <a:ea typeface="Candara"/>
                <a:cs typeface="Candara"/>
                <a:sym typeface="Candara"/>
              </a:rPr>
              <a:t>Läbiviimine</a:t>
            </a:r>
            <a:r>
              <a:rPr lang="et-EE" sz="1600" b="1" i="0" u="none" strike="noStrike" cap="none" noProof="0" dirty="0">
                <a:solidFill>
                  <a:srgbClr val="000000"/>
                </a:solidFill>
                <a:latin typeface="Candara"/>
                <a:ea typeface="Candara"/>
                <a:cs typeface="Candara"/>
                <a:sym typeface="Candara"/>
              </a:rPr>
              <a:t>: </a:t>
            </a:r>
            <a:endParaRPr lang="et-EE" sz="1400" b="0" i="0" u="none" strike="noStrike" cap="none" noProof="0" dirty="0">
              <a:solidFill>
                <a:srgbClr val="000000"/>
              </a:solidFill>
              <a:latin typeface="Arial"/>
              <a:ea typeface="Arial"/>
              <a:cs typeface="Arial"/>
              <a:sym typeface="Arial"/>
            </a:endParaRPr>
          </a:p>
          <a:p>
            <a:pPr lvl="0">
              <a:spcBef>
                <a:spcPts val="600"/>
              </a:spcBef>
              <a:buClr>
                <a:schemeClr val="dk1"/>
              </a:buClr>
              <a:buSzPts val="1600"/>
            </a:pPr>
            <a:r>
              <a:rPr lang="et-EE" sz="1600" b="0" i="0" u="none" strike="noStrike" cap="none" noProof="0" dirty="0">
                <a:solidFill>
                  <a:schemeClr val="dk1"/>
                </a:solidFill>
                <a:latin typeface="Candara"/>
                <a:ea typeface="Candara"/>
                <a:cs typeface="Candara"/>
                <a:sym typeface="Candara"/>
              </a:rPr>
              <a:t>Alustage tundi aruteluga looduspärandi mõiste ja selle komponentide üle (elurikkus, geoloogilised moodustised, kultuurmaastikud). Seejärel rõhutage looduspärandi tulevaste põlvkondade jaoks </a:t>
            </a:r>
            <a:r>
              <a:rPr lang="et-EE" sz="1600" noProof="0" dirty="0">
                <a:solidFill>
                  <a:schemeClr val="dk1"/>
                </a:solidFill>
                <a:latin typeface="Candara"/>
                <a:ea typeface="Candara"/>
                <a:cs typeface="Candara"/>
                <a:sym typeface="Candara"/>
              </a:rPr>
              <a:t>säilitamise tähtsust</a:t>
            </a:r>
            <a:r>
              <a:rPr lang="et-EE" sz="1600" b="0" i="0" u="none" strike="noStrike" cap="none" noProof="0" dirty="0">
                <a:solidFill>
                  <a:schemeClr val="dk1"/>
                </a:solidFill>
                <a:latin typeface="Candara"/>
                <a:ea typeface="Candara"/>
                <a:cs typeface="Candara"/>
                <a:sym typeface="Candara"/>
              </a:rPr>
              <a:t>. Tutvustage jätkusuutlike praktikate ideed ja nende rolli looduspärandi kaitsmisel.</a:t>
            </a:r>
            <a:endParaRPr lang="et-EE" sz="1400" b="0" i="0" u="none" strike="noStrike" cap="none" noProof="0" dirty="0">
              <a:solidFill>
                <a:srgbClr val="212121"/>
              </a:solidFill>
              <a:latin typeface="Inter"/>
              <a:ea typeface="Inter"/>
              <a:cs typeface="Inter"/>
              <a:sym typeface="Int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2" name="Google Shape;162;p9"/>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63" name="Google Shape;163;p9"/>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64" name="Google Shape;164;p9"/>
          <p:cNvSpPr txBox="1"/>
          <p:nvPr/>
        </p:nvSpPr>
        <p:spPr>
          <a:xfrm>
            <a:off x="-148281" y="89587"/>
            <a:ext cx="10911016" cy="646290"/>
          </a:xfrm>
          <a:prstGeom prst="rect">
            <a:avLst/>
          </a:prstGeom>
          <a:noFill/>
          <a:ln>
            <a:noFill/>
          </a:ln>
        </p:spPr>
        <p:txBody>
          <a:bodyPr spcFirstLastPara="1" wrap="square" lIns="91425" tIns="45700" rIns="91425" bIns="45700" anchor="t" anchorCtr="0">
            <a:spAutoFit/>
          </a:bodyPr>
          <a:lstStyle/>
          <a:p>
            <a:pPr marL="457200" lvl="1">
              <a:buSzPts val="2400"/>
            </a:pPr>
            <a:r>
              <a:rPr lang="et-EE" sz="3600" b="1" noProof="0" dirty="0">
                <a:solidFill>
                  <a:srgbClr val="FFFFFF"/>
                </a:solidFill>
                <a:latin typeface="Candara"/>
                <a:ea typeface="Candara"/>
                <a:cs typeface="Candara"/>
                <a:sym typeface="Candara"/>
              </a:rPr>
              <a:t>Interaktiivne tegevus 2/3</a:t>
            </a:r>
            <a:endParaRPr lang="et-EE" sz="3600" noProof="0" dirty="0">
              <a:solidFill>
                <a:schemeClr val="dk1"/>
              </a:solidFill>
              <a:latin typeface="Times New Roman"/>
              <a:ea typeface="Times New Roman"/>
              <a:cs typeface="Times New Roman"/>
              <a:sym typeface="Times New Roman"/>
            </a:endParaRPr>
          </a:p>
        </p:txBody>
      </p:sp>
      <p:sp>
        <p:nvSpPr>
          <p:cNvPr id="165" name="Google Shape;165;p9"/>
          <p:cNvSpPr txBox="1"/>
          <p:nvPr/>
        </p:nvSpPr>
        <p:spPr>
          <a:xfrm>
            <a:off x="106622" y="979960"/>
            <a:ext cx="10697771" cy="5262939"/>
          </a:xfrm>
          <a:prstGeom prst="rect">
            <a:avLst/>
          </a:prstGeom>
          <a:noFill/>
          <a:ln>
            <a:noFill/>
          </a:ln>
        </p:spPr>
        <p:txBody>
          <a:bodyPr spcFirstLastPara="1" wrap="square" lIns="91425" tIns="45700" rIns="91425" bIns="45700" anchor="t" anchorCtr="0">
            <a:spAutoFit/>
          </a:bodyPr>
          <a:lstStyle/>
          <a:p>
            <a:pPr marL="457200" marR="0" lvl="1" indent="0" algn="just" rtl="0">
              <a:lnSpc>
                <a:spcPct val="100000"/>
              </a:lnSpc>
              <a:spcBef>
                <a:spcPts val="0"/>
              </a:spcBef>
              <a:spcAft>
                <a:spcPts val="0"/>
              </a:spcAft>
              <a:buClr>
                <a:srgbClr val="000000"/>
              </a:buClr>
              <a:buSzPts val="1600"/>
              <a:buFont typeface="Arial"/>
              <a:buNone/>
            </a:pPr>
            <a:endParaRPr lang="et-EE" sz="1600" b="0" i="0" u="none" strike="noStrike" cap="none" noProof="0" dirty="0">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endParaRPr lang="et-EE" sz="1600" b="0" i="0" u="none" strike="noStrike" cap="none" noProof="0" dirty="0">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r>
              <a:rPr lang="et-EE" sz="1600" b="0" i="0" u="none" strike="noStrike" cap="none" noProof="0" dirty="0">
                <a:solidFill>
                  <a:srgbClr val="262626"/>
                </a:solidFill>
                <a:latin typeface="Candara"/>
                <a:ea typeface="Candara"/>
                <a:cs typeface="Candara"/>
                <a:sym typeface="Candara"/>
              </a:rPr>
              <a:t>Oleks kasulik suunata õppijaid mõtlema liikide kadumise eetilistele mõjudele, arvestades mitte ainult mõju loomadele, vaid ka tervetele ökosüsteemidele ja inimühiskonnale. Soovitatav on jagada tulemusi klassiga, et toetada erinevate vaatenurkade esitlemist sellel teemal.</a:t>
            </a:r>
            <a:endParaRPr lang="et-EE" sz="1400" b="0" i="0" u="none" strike="noStrike" cap="none" noProof="0" dirty="0">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endParaRPr lang="et-EE" sz="1600" b="0" i="0" u="none" strike="noStrike" cap="none" noProof="0" dirty="0">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r>
              <a:rPr lang="et-EE" sz="1600" b="0" i="0" u="none" strike="noStrike" cap="none" noProof="0" dirty="0">
                <a:solidFill>
                  <a:srgbClr val="262626"/>
                </a:solidFill>
                <a:latin typeface="Candara"/>
                <a:ea typeface="Candara"/>
                <a:cs typeface="Candara"/>
                <a:sym typeface="Candara"/>
              </a:rPr>
              <a:t>Õppijad viivad läbi põhjaliku uurimistöö ühe konkreetse ohustatud liigi kohta, analüüsides selle seisundit, ellujäämist ohustavaid tegureid ning juba rakendatud kaitsemeetmeid. Uurimisülesanne tuleb lõpetada 60 minuti jooksul. Õppijad peavad uurima ühte järgmistest kategooriatest:</a:t>
            </a:r>
            <a:endParaRPr lang="et-EE" sz="1400" b="0" i="0" u="none" strike="noStrike" cap="none" noProof="0" dirty="0">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r>
              <a:rPr lang="et-EE" sz="1600" b="0" i="0" u="none" strike="noStrike" cap="none" noProof="0" dirty="0">
                <a:solidFill>
                  <a:srgbClr val="262626"/>
                </a:solidFill>
                <a:latin typeface="Candara"/>
                <a:ea typeface="Candara"/>
                <a:cs typeface="Candara"/>
                <a:sym typeface="Candara"/>
              </a:rPr>
              <a:t>	-    Rühm 1: ohustatud liigid</a:t>
            </a:r>
          </a:p>
          <a:p>
            <a:pPr marL="457200" marR="0" lvl="1" indent="0" algn="just" rtl="0">
              <a:lnSpc>
                <a:spcPct val="100000"/>
              </a:lnSpc>
              <a:spcBef>
                <a:spcPts val="0"/>
              </a:spcBef>
              <a:spcAft>
                <a:spcPts val="0"/>
              </a:spcAft>
              <a:buClr>
                <a:srgbClr val="000000"/>
              </a:buClr>
              <a:buSzPts val="1600"/>
              <a:buFont typeface="Arial"/>
              <a:buNone/>
            </a:pPr>
            <a:r>
              <a:rPr lang="et-EE" sz="1600" b="0" i="0" u="none" strike="noStrike" cap="none" noProof="0" dirty="0">
                <a:solidFill>
                  <a:srgbClr val="262626"/>
                </a:solidFill>
                <a:latin typeface="Candara"/>
                <a:ea typeface="Candara"/>
                <a:cs typeface="Candara"/>
                <a:sym typeface="Candara"/>
              </a:rPr>
              <a:t>	-    Rühm 2: kriitiliselt ohustatud</a:t>
            </a:r>
          </a:p>
          <a:p>
            <a:pPr marL="457200" marR="0" lvl="1" indent="0" algn="just" rtl="0">
              <a:lnSpc>
                <a:spcPct val="100000"/>
              </a:lnSpc>
              <a:spcBef>
                <a:spcPts val="0"/>
              </a:spcBef>
              <a:spcAft>
                <a:spcPts val="0"/>
              </a:spcAft>
              <a:buClr>
                <a:srgbClr val="000000"/>
              </a:buClr>
              <a:buSzPts val="1600"/>
              <a:buFont typeface="Arial"/>
              <a:buNone/>
            </a:pPr>
            <a:r>
              <a:rPr lang="et-EE" sz="1600" b="0" i="0" u="none" strike="noStrike" cap="none" noProof="0" dirty="0">
                <a:solidFill>
                  <a:srgbClr val="262626"/>
                </a:solidFill>
                <a:latin typeface="Candara"/>
                <a:ea typeface="Candara"/>
                <a:cs typeface="Candara"/>
                <a:sym typeface="Candara"/>
              </a:rPr>
              <a:t>	-    Rühm 3: haavatavad</a:t>
            </a:r>
            <a:endParaRPr lang="et-EE" sz="1400" b="0" i="0" u="none" strike="noStrike" cap="none" noProof="0" dirty="0">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r>
              <a:rPr lang="et-EE" sz="1600" b="0" i="0" u="none" strike="noStrike" cap="none" noProof="0" dirty="0">
                <a:solidFill>
                  <a:srgbClr val="262626"/>
                </a:solidFill>
                <a:latin typeface="Candara"/>
                <a:ea typeface="Candara"/>
                <a:cs typeface="Candara"/>
                <a:sym typeface="Candara"/>
              </a:rPr>
              <a:t>	-    Rühm 4: ohulähedased.</a:t>
            </a:r>
            <a:endParaRPr lang="et-EE" sz="1400" b="0" i="0" u="none" strike="noStrike" cap="none" noProof="0" dirty="0">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r>
              <a:rPr lang="et-EE" sz="1600" b="0" i="0" u="none" strike="noStrike" cap="none" noProof="0" dirty="0">
                <a:solidFill>
                  <a:srgbClr val="262626"/>
                </a:solidFill>
                <a:latin typeface="Candara"/>
                <a:ea typeface="Candara"/>
                <a:cs typeface="Candara"/>
                <a:sym typeface="Candara"/>
              </a:rPr>
              <a:t>Iga rühm peaks valima nendest kategooriatest ühe looma ning seejärel koostama infograafiku. Infograafik peaks lisaks looma lühikirjeldusele sisaldama vastuseid järgmistele küsimustele:</a:t>
            </a:r>
            <a:endParaRPr lang="et-EE" sz="1400" b="0" i="0" u="none" strike="noStrike" cap="none" noProof="0" dirty="0">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endParaRPr lang="et-EE" sz="1600" b="0" i="0" u="none" strike="noStrike" cap="none" noProof="0" dirty="0">
              <a:solidFill>
                <a:srgbClr val="262626"/>
              </a:solidFill>
              <a:latin typeface="Candara"/>
              <a:ea typeface="Candara"/>
              <a:cs typeface="Candara"/>
              <a:sym typeface="Candara"/>
            </a:endParaRPr>
          </a:p>
          <a:p>
            <a:pPr marL="1090613" lvl="3" indent="-231775" algn="just">
              <a:buSzPts val="1600"/>
              <a:buFont typeface="Candara" panose="020E0502030303020204" pitchFamily="34" charset="0"/>
              <a:buChar char="⁻"/>
            </a:pPr>
            <a:r>
              <a:rPr lang="et-EE" sz="1600" b="0" i="0" u="none" strike="noStrike" cap="none" noProof="0" dirty="0">
                <a:solidFill>
                  <a:srgbClr val="262626"/>
                </a:solidFill>
                <a:latin typeface="Candara"/>
                <a:ea typeface="Candara"/>
                <a:cs typeface="Candara"/>
                <a:sym typeface="Candara"/>
              </a:rPr>
              <a:t>Millised peamised tegurid on viinud selle liigi ohustatuseni? Samuti on oluline käsitleda liigi rolli ökosüsteemis ja hinnata selle kadumise mõju.</a:t>
            </a:r>
          </a:p>
          <a:p>
            <a:pPr marL="1090613" lvl="3" indent="-231775" algn="just">
              <a:buSzPts val="1600"/>
              <a:buFont typeface="Candara" panose="020E0502030303020204" pitchFamily="34" charset="0"/>
              <a:buChar char="⁻"/>
            </a:pPr>
            <a:r>
              <a:rPr lang="et-EE" sz="1600" b="0" i="0" u="none" strike="noStrike" cap="none" noProof="0" dirty="0">
                <a:solidFill>
                  <a:srgbClr val="262626"/>
                </a:solidFill>
                <a:latin typeface="Candara"/>
                <a:ea typeface="Candara"/>
                <a:cs typeface="Candara"/>
                <a:sym typeface="Candara"/>
              </a:rPr>
              <a:t>Millised looduskaitselised algatused on praegu kasutusel ning milliseid meetmeid rakendatakse liigi kaitseks, näiteks kaitsealade loomine, salaküttimisevastased seadused ja sigimisprogrammide elluviimine?</a:t>
            </a:r>
          </a:p>
          <a:p>
            <a:pPr marL="1090613" lvl="3" indent="-231775" algn="just">
              <a:buSzPts val="1600"/>
              <a:buFont typeface="Candara" panose="020E0502030303020204" pitchFamily="34" charset="0"/>
              <a:buChar char="⁻"/>
            </a:pPr>
            <a:r>
              <a:rPr lang="et-EE" sz="1600" b="0" i="0" u="none" strike="noStrike" cap="none" noProof="0" dirty="0">
                <a:solidFill>
                  <a:srgbClr val="262626"/>
                </a:solidFill>
                <a:latin typeface="Candara"/>
                <a:ea typeface="Candara"/>
                <a:cs typeface="Candara"/>
                <a:sym typeface="Candara"/>
              </a:rPr>
              <a:t>Milliseid jätkusuutlikke praktikaid võiks rakendada, et tagada liigi pikaajaline kaitse?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1" name="Google Shape;171;p10"/>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72" name="Google Shape;172;p10"/>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73" name="Google Shape;173;p10"/>
          <p:cNvSpPr txBox="1"/>
          <p:nvPr/>
        </p:nvSpPr>
        <p:spPr>
          <a:xfrm>
            <a:off x="-148281" y="89587"/>
            <a:ext cx="10911016" cy="646290"/>
          </a:xfrm>
          <a:prstGeom prst="rect">
            <a:avLst/>
          </a:prstGeom>
          <a:noFill/>
          <a:ln>
            <a:noFill/>
          </a:ln>
        </p:spPr>
        <p:txBody>
          <a:bodyPr spcFirstLastPara="1" wrap="square" lIns="91425" tIns="45700" rIns="91425" bIns="45700" anchor="t" anchorCtr="0">
            <a:spAutoFit/>
          </a:bodyPr>
          <a:lstStyle/>
          <a:p>
            <a:pPr marL="457200" lvl="1">
              <a:buSzPts val="2400"/>
            </a:pPr>
            <a:r>
              <a:rPr lang="et-EE" sz="3600" b="1" noProof="0" dirty="0">
                <a:solidFill>
                  <a:srgbClr val="FFFFFF"/>
                </a:solidFill>
                <a:latin typeface="Candara"/>
                <a:ea typeface="Candara"/>
                <a:cs typeface="Candara"/>
                <a:sym typeface="Candara"/>
              </a:rPr>
              <a:t>Interaktiivne tegevus 3/3</a:t>
            </a:r>
            <a:endParaRPr lang="et-EE" sz="3600" noProof="0" dirty="0">
              <a:solidFill>
                <a:schemeClr val="dk1"/>
              </a:solidFill>
              <a:latin typeface="Times New Roman"/>
              <a:ea typeface="Times New Roman"/>
              <a:cs typeface="Times New Roman"/>
              <a:sym typeface="Times New Roman"/>
            </a:endParaRPr>
          </a:p>
        </p:txBody>
      </p:sp>
      <p:sp>
        <p:nvSpPr>
          <p:cNvPr id="174" name="Google Shape;174;p10"/>
          <p:cNvSpPr txBox="1"/>
          <p:nvPr/>
        </p:nvSpPr>
        <p:spPr>
          <a:xfrm>
            <a:off x="-41659" y="1006597"/>
            <a:ext cx="10697771" cy="4278054"/>
          </a:xfrm>
          <a:prstGeom prst="rect">
            <a:avLst/>
          </a:prstGeom>
          <a:noFill/>
          <a:ln>
            <a:noFill/>
          </a:ln>
        </p:spPr>
        <p:txBody>
          <a:bodyPr spcFirstLastPara="1" wrap="square" lIns="91425" tIns="45700" rIns="91425" bIns="45700" anchor="t" anchorCtr="0">
            <a:spAutoFit/>
          </a:bodyPr>
          <a:lstStyle/>
          <a:p>
            <a:pPr marL="1200150" marR="0" lvl="2" indent="-285750" algn="just" rtl="0">
              <a:lnSpc>
                <a:spcPct val="100000"/>
              </a:lnSpc>
              <a:spcBef>
                <a:spcPts val="0"/>
              </a:spcBef>
              <a:spcAft>
                <a:spcPts val="0"/>
              </a:spcAft>
              <a:buClr>
                <a:srgbClr val="262626"/>
              </a:buClr>
              <a:buSzPts val="1600"/>
              <a:buFont typeface="Candara"/>
              <a:buChar char="-"/>
            </a:pPr>
            <a:r>
              <a:rPr lang="et-EE" sz="1600" b="0" i="0" u="none" strike="noStrike" cap="none" noProof="0" dirty="0">
                <a:solidFill>
                  <a:srgbClr val="262626"/>
                </a:solidFill>
                <a:latin typeface="Candara"/>
                <a:ea typeface="Candara"/>
                <a:cs typeface="Candara"/>
                <a:sym typeface="Candara"/>
              </a:rPr>
              <a:t>Mis on peamised põhjused, miks need liigid on ohustatud? Nendeks võivad olla elupaikade hävimine, salaküttimine ja kliimamuutused. Millist rolli mängivad need loomad oma ökosüsteemides? Milliseid meetmeid rakendatakse nende kaitsmiseks?</a:t>
            </a:r>
            <a:endParaRPr lang="et-EE" sz="1400" b="0" i="0" u="none" strike="noStrike" cap="none" noProof="0" dirty="0">
              <a:solidFill>
                <a:srgbClr val="000000"/>
              </a:solidFill>
              <a:latin typeface="Arial"/>
              <a:ea typeface="Arial"/>
              <a:cs typeface="Arial"/>
              <a:sym typeface="Arial"/>
            </a:endParaRPr>
          </a:p>
          <a:p>
            <a:pPr marL="1200150" lvl="2" indent="-285750" algn="just">
              <a:buClr>
                <a:srgbClr val="262626"/>
              </a:buClr>
              <a:buSzPts val="1600"/>
              <a:buFont typeface="Candara"/>
              <a:buChar char="-"/>
            </a:pPr>
            <a:r>
              <a:rPr lang="et-EE" sz="1600" b="0" i="0" u="none" strike="noStrike" cap="none" noProof="0" dirty="0">
                <a:solidFill>
                  <a:srgbClr val="262626"/>
                </a:solidFill>
                <a:latin typeface="Candara"/>
                <a:ea typeface="Candara"/>
                <a:cs typeface="Candara"/>
                <a:sym typeface="Candara"/>
              </a:rPr>
              <a:t>Milliseid samme saavad inimesed astuda, et neid aidata, sealhulgas looduskaitsealased tegevused ja jätkusuutlike eluviiside rakendamine? Soovitatav on, et õpilased kasutaksid </a:t>
            </a:r>
            <a:r>
              <a:rPr lang="et-EE" sz="1600" noProof="0" dirty="0">
                <a:solidFill>
                  <a:srgbClr val="262626"/>
                </a:solidFill>
                <a:latin typeface="Candara"/>
                <a:ea typeface="Candara"/>
                <a:cs typeface="Candara"/>
                <a:sym typeface="Candara"/>
              </a:rPr>
              <a:t>teabe kogumiseks </a:t>
            </a:r>
            <a:r>
              <a:rPr lang="et-EE" sz="1600" b="0" i="0" u="none" strike="noStrike" cap="none" noProof="0" dirty="0">
                <a:solidFill>
                  <a:srgbClr val="262626"/>
                </a:solidFill>
                <a:latin typeface="Candara"/>
                <a:ea typeface="Candara"/>
                <a:cs typeface="Candara"/>
                <a:sym typeface="Candara"/>
              </a:rPr>
              <a:t>usaldusväärseid veebiallikaid, raamatuid ja videoid.</a:t>
            </a:r>
            <a:endParaRPr lang="et-EE" sz="1400" b="0" i="0" u="none" strike="noStrike" cap="none" noProof="0" dirty="0">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endParaRPr lang="et-EE" sz="1600" b="0" i="0" u="none" strike="noStrike" cap="none" noProof="0" dirty="0">
              <a:solidFill>
                <a:srgbClr val="262626"/>
              </a:solidFill>
              <a:latin typeface="Candara"/>
              <a:ea typeface="Candara"/>
              <a:cs typeface="Candara"/>
              <a:sym typeface="Candara"/>
            </a:endParaRPr>
          </a:p>
          <a:p>
            <a:pPr marL="742950" lvl="1" indent="-285750" algn="just">
              <a:buClr>
                <a:srgbClr val="262626"/>
              </a:buClr>
              <a:buSzPts val="1600"/>
              <a:buFont typeface="Candara"/>
              <a:buChar char="-"/>
            </a:pPr>
            <a:r>
              <a:rPr lang="et-EE" sz="1600" b="0" i="0" u="none" strike="noStrike" cap="none" noProof="0" dirty="0">
                <a:solidFill>
                  <a:srgbClr val="262626"/>
                </a:solidFill>
                <a:latin typeface="Candara"/>
                <a:ea typeface="Candara"/>
                <a:cs typeface="Candara"/>
                <a:sym typeface="Candara"/>
              </a:rPr>
              <a:t>Seejärel korrastavad rühmad oma uurimistulemused ja alustavad esitluse ettevalmistamist. See võib hõlmata visuaalse materjali, näiteks joonistuse, digitaalse kujutise või infograafiku </a:t>
            </a:r>
            <a:r>
              <a:rPr lang="et-EE" sz="1600" noProof="0" dirty="0">
                <a:solidFill>
                  <a:srgbClr val="262626"/>
                </a:solidFill>
                <a:latin typeface="Candara"/>
                <a:ea typeface="Candara"/>
                <a:cs typeface="Candara"/>
                <a:sym typeface="Candara"/>
              </a:rPr>
              <a:t>esitlemist käsitletava liigi kohta </a:t>
            </a:r>
            <a:r>
              <a:rPr lang="et-EE" sz="1600" b="0" i="0" u="none" strike="noStrike" cap="none" noProof="0" dirty="0">
                <a:solidFill>
                  <a:srgbClr val="262626"/>
                </a:solidFill>
                <a:latin typeface="Candara"/>
                <a:ea typeface="Candara"/>
                <a:cs typeface="Candara"/>
                <a:sym typeface="Candara"/>
              </a:rPr>
              <a:t>koos lühikese selgitusega looma rollist oma ökosüsteemis.</a:t>
            </a:r>
            <a:endParaRPr lang="et-EE" sz="1400" b="0" i="0" u="none" strike="noStrike" cap="none" noProof="0" dirty="0">
              <a:solidFill>
                <a:srgbClr val="000000"/>
              </a:solidFill>
              <a:latin typeface="Arial"/>
              <a:ea typeface="Arial"/>
              <a:cs typeface="Arial"/>
              <a:sym typeface="Arial"/>
            </a:endParaRPr>
          </a:p>
          <a:p>
            <a:pPr marL="742950" marR="0" lvl="1" indent="-184150" algn="just" rtl="0">
              <a:lnSpc>
                <a:spcPct val="100000"/>
              </a:lnSpc>
              <a:spcBef>
                <a:spcPts val="0"/>
              </a:spcBef>
              <a:spcAft>
                <a:spcPts val="0"/>
              </a:spcAft>
              <a:buClr>
                <a:schemeClr val="dk1"/>
              </a:buClr>
              <a:buSzPts val="1600"/>
              <a:buFont typeface="Calibri"/>
              <a:buNone/>
            </a:pPr>
            <a:endParaRPr lang="et-EE" sz="1600" b="0" i="0" u="none" strike="noStrike" cap="none" noProof="0" dirty="0">
              <a:solidFill>
                <a:srgbClr val="262626"/>
              </a:solidFill>
              <a:latin typeface="Candara"/>
              <a:ea typeface="Candara"/>
              <a:cs typeface="Candara"/>
              <a:sym typeface="Candara"/>
            </a:endParaRPr>
          </a:p>
          <a:p>
            <a:pPr marL="742950" marR="0" lvl="1" indent="-285750" algn="just" rtl="0">
              <a:lnSpc>
                <a:spcPct val="100000"/>
              </a:lnSpc>
              <a:spcBef>
                <a:spcPts val="0"/>
              </a:spcBef>
              <a:spcAft>
                <a:spcPts val="0"/>
              </a:spcAft>
              <a:buClr>
                <a:srgbClr val="262626"/>
              </a:buClr>
              <a:buSzPts val="1600"/>
              <a:buFont typeface="Candara"/>
              <a:buChar char="-"/>
            </a:pPr>
            <a:r>
              <a:rPr lang="et-EE" sz="1600" b="0" i="0" u="none" strike="noStrike" cap="none" noProof="0" dirty="0">
                <a:solidFill>
                  <a:srgbClr val="262626"/>
                </a:solidFill>
                <a:latin typeface="Candara"/>
                <a:ea typeface="Candara"/>
                <a:cs typeface="Candara"/>
                <a:sym typeface="Candara"/>
              </a:rPr>
              <a:t>Järgneb umbes viieteistkümneminutiline arutelu jätkusuutlikkuse teemal. Jätkusuutlikkuse mõistet tuleks tutvustada ning defineerida kui tänaste vajaduste rahuldamist nii, et ei kahjustataks tulevaste põlvkondade võimalusi oma vajadusi rahuldada. Arutelus tuleks käsitleda, kuidas jätkusuutlikud praktikad – sealhulgas süsinikujalajälje vähendamine, elupaikade kaitsmine ja jätkusuutlik põllumajandus – aitavad kaasa ohustatud liikide kaitsele. Õpilasi tuleks </a:t>
            </a:r>
            <a:r>
              <a:rPr lang="et-EE" sz="1600" noProof="0" dirty="0">
                <a:solidFill>
                  <a:srgbClr val="262626"/>
                </a:solidFill>
                <a:latin typeface="Candara"/>
                <a:ea typeface="Candara"/>
                <a:cs typeface="Candara"/>
                <a:sym typeface="Candara"/>
              </a:rPr>
              <a:t>ärgi</a:t>
            </a:r>
            <a:r>
              <a:rPr lang="et-EE" sz="1600" b="0" i="0" u="none" strike="noStrike" cap="none" noProof="0" dirty="0">
                <a:solidFill>
                  <a:srgbClr val="262626"/>
                </a:solidFill>
                <a:latin typeface="Candara"/>
                <a:ea typeface="Candara"/>
                <a:cs typeface="Candara"/>
                <a:sym typeface="Candara"/>
              </a:rPr>
              <a:t>tada mõtlema omaenda tegevuse mõjule elurikkusele, pöörates erilist tähelepanu jäätmetele, energiatarbimisele ja plasti kasutamisele.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0" name="Google Shape;180;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81" name="Google Shape;181;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82" name="Google Shape;182;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t-EE" sz="3600" b="1" i="0" u="none" strike="noStrike" cap="none" noProof="0" dirty="0">
                <a:solidFill>
                  <a:schemeClr val="lt1"/>
                </a:solidFill>
                <a:latin typeface="Candara"/>
                <a:ea typeface="Candara"/>
                <a:cs typeface="Candara"/>
                <a:sym typeface="Candara"/>
              </a:rPr>
              <a:t>Arutelu ja refleksioon 1/2</a:t>
            </a:r>
            <a:endParaRPr lang="et-EE" sz="3600" b="0" i="0" u="none" strike="noStrike" cap="none" noProof="0" dirty="0">
              <a:solidFill>
                <a:schemeClr val="lt1"/>
              </a:solidFill>
              <a:latin typeface="Candara"/>
              <a:ea typeface="Candara"/>
              <a:cs typeface="Candara"/>
              <a:sym typeface="Candara"/>
            </a:endParaRPr>
          </a:p>
        </p:txBody>
      </p:sp>
      <p:sp>
        <p:nvSpPr>
          <p:cNvPr id="183" name="Google Shape;183;p11"/>
          <p:cNvSpPr txBox="1"/>
          <p:nvPr/>
        </p:nvSpPr>
        <p:spPr>
          <a:xfrm>
            <a:off x="567522" y="896293"/>
            <a:ext cx="10284600" cy="53244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t-EE" sz="1800" b="1" i="0" u="none" strike="noStrike" cap="none" noProof="0" dirty="0">
                <a:solidFill>
                  <a:srgbClr val="000000"/>
                </a:solidFill>
                <a:latin typeface="Candara"/>
                <a:ea typeface="Candara"/>
                <a:cs typeface="Candara"/>
                <a:sym typeface="Candara"/>
              </a:rPr>
              <a:t>Küsimused rühmaaruteluks:</a:t>
            </a:r>
            <a:endParaRPr lang="et-EE" sz="1600" b="0" i="0" u="none" strike="noStrike" cap="none" noProof="0" dirty="0">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et-EE" sz="1600" b="0" i="0" u="none" strike="noStrike" cap="none" noProof="0" dirty="0">
                <a:solidFill>
                  <a:schemeClr val="dk1"/>
                </a:solidFill>
                <a:latin typeface="Candara"/>
                <a:ea typeface="Candara"/>
                <a:cs typeface="Candara"/>
                <a:sym typeface="Candara"/>
              </a:rPr>
              <a:t>Milliseid meetmeid võiks võtta üksikisiku, kogukonna või riigi tasandil, et tagada pärandipaikade jätkusuutlikkus? Milliseid meetodeid võiks kasutada tehnoloogia rakendamiseks pärandi säilitamisel ja kaitsmisel, näiteks digiarhiivide loomine, virtuaalsete tuuride väljaarendamine ning taastuvenergiaallikate kasutamine kaitsetegevustes?</a:t>
            </a:r>
          </a:p>
          <a:p>
            <a:pPr marL="914400" marR="0" lvl="0" indent="0" algn="just" rtl="0">
              <a:lnSpc>
                <a:spcPct val="100000"/>
              </a:lnSpc>
              <a:spcBef>
                <a:spcPts val="600"/>
              </a:spcBef>
              <a:spcAft>
                <a:spcPts val="0"/>
              </a:spcAft>
              <a:buClr>
                <a:srgbClr val="000000"/>
              </a:buClr>
              <a:buSzPts val="1400"/>
              <a:buFont typeface="Arial"/>
              <a:buNone/>
            </a:pPr>
            <a:r>
              <a:rPr lang="et-EE" sz="1400" b="0" i="1" u="none" strike="noStrike" cap="none" noProof="0" dirty="0">
                <a:solidFill>
                  <a:schemeClr val="dk1"/>
                </a:solidFill>
                <a:latin typeface="Candara"/>
                <a:ea typeface="Candara"/>
                <a:cs typeface="Candara"/>
                <a:sym typeface="Candara"/>
              </a:rPr>
              <a:t>- </a:t>
            </a:r>
            <a:r>
              <a:rPr lang="et-EE" i="1" noProof="0" dirty="0">
                <a:solidFill>
                  <a:schemeClr val="dk1"/>
                </a:solidFill>
                <a:latin typeface="Candara"/>
                <a:ea typeface="Candara"/>
                <a:cs typeface="Candara"/>
                <a:sym typeface="Candara"/>
              </a:rPr>
              <a:t>Võimalik vastus</a:t>
            </a:r>
            <a:r>
              <a:rPr lang="et-EE" sz="1400" b="0" i="1" u="none" strike="noStrike" cap="none" noProof="0" dirty="0">
                <a:solidFill>
                  <a:schemeClr val="dk1"/>
                </a:solidFill>
                <a:latin typeface="Candara"/>
                <a:ea typeface="Candara"/>
                <a:cs typeface="Candara"/>
                <a:sym typeface="Candara"/>
              </a:rPr>
              <a:t>: Valitsused saavad kehtestada õigusakte, et kaitsta pärandit selliste ohtude eest nagu linnastumine, saaste ja vandalism. Samuti peaksid nad eraldama eelarvelisi vahendeid pärandi hooldamiseks, taastamiseks ja säilitamiseks. Oluline on rakendada poliitikaid, mis edendavad vastutustundlikku turismi, ning pakkuda ettevõtetele stiimuleid jätkusuutlike praktikate kasutuselevõtuks. Üksikisiku tasandil saab igaüks panustada paikade jätkusuutlikkusse, järgides külastusreegleid, vältides kahju tekitavaid tegevusi ning eelistades keskkonnasõbralikke turismivõimalusi. Töötubade, näituste ja haridusprogrammide korraldamine võib aidata tugevdada sidet kogukonna ja pärandipaikade vahel. Kogukonnad saavad omakorda rakendada keskkonnasõbralikke praktikaid, nagu taaskasutus, jäätmekäitlus ning säästev loodusvarade kasutamine pärandipaikade ümbruses.</a:t>
            </a:r>
          </a:p>
          <a:p>
            <a:pPr marL="0" marR="0" lvl="0" indent="0" algn="l" rtl="0">
              <a:lnSpc>
                <a:spcPct val="100000"/>
              </a:lnSpc>
              <a:spcBef>
                <a:spcPts val="600"/>
              </a:spcBef>
              <a:spcAft>
                <a:spcPts val="0"/>
              </a:spcAft>
              <a:buClr>
                <a:srgbClr val="000000"/>
              </a:buClr>
              <a:buSzPts val="1600"/>
              <a:buFont typeface="Arial"/>
              <a:buNone/>
            </a:pPr>
            <a:endParaRPr lang="et-EE" sz="1600" b="0" i="0" u="none" strike="noStrike" cap="none" noProof="0" dirty="0">
              <a:solidFill>
                <a:schemeClr val="dk1"/>
              </a:solidFill>
              <a:latin typeface="Candara"/>
              <a:ea typeface="Candara"/>
              <a:cs typeface="Candara"/>
              <a:sym typeface="Candara"/>
            </a:endParaRPr>
          </a:p>
          <a:p>
            <a:pPr marL="285750" marR="0" lvl="0" indent="-260350" algn="l" rtl="0">
              <a:lnSpc>
                <a:spcPct val="100000"/>
              </a:lnSpc>
              <a:spcBef>
                <a:spcPts val="600"/>
              </a:spcBef>
              <a:spcAft>
                <a:spcPts val="0"/>
              </a:spcAft>
              <a:buClr>
                <a:schemeClr val="dk1"/>
              </a:buClr>
              <a:buSzPts val="1200"/>
              <a:buFont typeface="Candara"/>
              <a:buChar char="-"/>
            </a:pPr>
            <a:r>
              <a:rPr lang="et-EE" sz="1600" b="0" i="0" u="none" strike="noStrike" cap="none" noProof="0" dirty="0">
                <a:solidFill>
                  <a:schemeClr val="dk1"/>
                </a:solidFill>
                <a:latin typeface="Candara"/>
                <a:ea typeface="Candara"/>
                <a:cs typeface="Candara"/>
                <a:sym typeface="Candara"/>
              </a:rPr>
              <a:t>Miks on loodusliku pärandi kaitsmine oluline ja kuidas saab jätkusuutlikkus selles osas aidata?</a:t>
            </a:r>
          </a:p>
          <a:p>
            <a:pPr marL="0" marR="0" lvl="0" indent="0" algn="just" rtl="0">
              <a:lnSpc>
                <a:spcPct val="100000"/>
              </a:lnSpc>
              <a:spcBef>
                <a:spcPts val="0"/>
              </a:spcBef>
              <a:spcAft>
                <a:spcPts val="0"/>
              </a:spcAft>
              <a:buClr>
                <a:srgbClr val="000000"/>
              </a:buClr>
              <a:buSzPts val="1200"/>
              <a:buFont typeface="Arial"/>
              <a:buNone/>
            </a:pPr>
            <a:endParaRPr lang="et-EE" sz="1200" b="0" i="1" u="none" strike="noStrike" cap="none" noProof="0" dirty="0">
              <a:solidFill>
                <a:schemeClr val="dk1"/>
              </a:solidFill>
              <a:latin typeface="Candara"/>
              <a:ea typeface="Candara"/>
              <a:cs typeface="Candara"/>
              <a:sym typeface="Candara"/>
            </a:endParaRPr>
          </a:p>
          <a:p>
            <a:pPr marL="228600" marR="0" lvl="0" indent="0" algn="just" rtl="0">
              <a:lnSpc>
                <a:spcPct val="100000"/>
              </a:lnSpc>
              <a:spcBef>
                <a:spcPts val="0"/>
              </a:spcBef>
              <a:spcAft>
                <a:spcPts val="0"/>
              </a:spcAft>
              <a:buClr>
                <a:srgbClr val="000000"/>
              </a:buClr>
              <a:buSzPts val="1200"/>
              <a:buFont typeface="Arial"/>
              <a:buNone/>
            </a:pPr>
            <a:endParaRPr lang="et-EE" sz="1200" b="0" i="1" u="sng" strike="noStrike" cap="none" noProof="0" dirty="0">
              <a:solidFill>
                <a:srgbClr val="366091"/>
              </a:solidFill>
              <a:latin typeface="Candara"/>
              <a:ea typeface="Candara"/>
              <a:cs typeface="Candara"/>
              <a:sym typeface="Candara"/>
            </a:endParaRPr>
          </a:p>
          <a:p>
            <a:pPr marL="914400" marR="0" lvl="0" indent="0" algn="just" rtl="0">
              <a:lnSpc>
                <a:spcPct val="100000"/>
              </a:lnSpc>
              <a:spcBef>
                <a:spcPts val="0"/>
              </a:spcBef>
              <a:spcAft>
                <a:spcPts val="0"/>
              </a:spcAft>
              <a:buClr>
                <a:srgbClr val="000000"/>
              </a:buClr>
              <a:buSzPts val="1400"/>
              <a:buFont typeface="Arial"/>
              <a:buNone/>
            </a:pPr>
            <a:r>
              <a:rPr lang="et-EE" sz="1400" b="0" i="1" u="none" strike="noStrike" cap="none" noProof="0" dirty="0">
                <a:solidFill>
                  <a:schemeClr val="dk1"/>
                </a:solidFill>
                <a:latin typeface="Candara"/>
                <a:ea typeface="Candara"/>
                <a:cs typeface="Candara"/>
                <a:sym typeface="Candara"/>
              </a:rPr>
              <a:t>- Võimalik vastus:</a:t>
            </a:r>
            <a:r>
              <a:rPr lang="et-EE" sz="1400" b="0" i="1" u="none" strike="noStrike" cap="none" noProof="0" dirty="0">
                <a:solidFill>
                  <a:srgbClr val="366091"/>
                </a:solidFill>
                <a:latin typeface="Candara"/>
                <a:ea typeface="Candara"/>
                <a:cs typeface="Candara"/>
                <a:sym typeface="Candara"/>
              </a:rPr>
              <a:t> </a:t>
            </a:r>
            <a:r>
              <a:rPr lang="et-EE" sz="1400" b="0" i="1" u="none" strike="noStrike" cap="none" noProof="0" dirty="0">
                <a:solidFill>
                  <a:schemeClr val="dk1"/>
                </a:solidFill>
                <a:latin typeface="Candara"/>
                <a:ea typeface="Candara"/>
                <a:cs typeface="Candara"/>
                <a:sym typeface="Candara"/>
              </a:rPr>
              <a:t>Looduspärandi alad, sealhulgas metsad, märgalad ja korallrahud, pakuvad elupaiku paljudele liikidele ning toetavad ökosüsteeme, mis aitavad säilitada ökoloogilist tasakaalu. Elurikkus suurendab vastupidavust, võimaldades ökosüsteemidel muutustega kohaneda ja häiringutest taastuda. Jätkusuutlike praktikate rakendamine aitab kaitsta elurikkust, vähendades elupaikade hävimist, saastet ja kliimamuutuste negatiivset mõju. Näiteks võivad jätkusuutlikud põllumajanduspraktikad vähendada maade degradeerumist ning samal ajal kaitsta kohalike liikide elupaiku.</a:t>
            </a:r>
            <a:endParaRPr lang="et-EE" sz="1400" b="0" i="0" u="none" strike="noStrike" cap="none" noProof="0" dirty="0">
              <a:solidFill>
                <a:schemeClr val="dk1"/>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9" name="Google Shape;189;p12"/>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90" name="Google Shape;190;p12"/>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91" name="Google Shape;191;p12"/>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buSzPts val="3600"/>
            </a:pPr>
            <a:r>
              <a:rPr lang="et-EE" sz="3600" b="1" noProof="0" dirty="0">
                <a:solidFill>
                  <a:schemeClr val="lt1"/>
                </a:solidFill>
                <a:latin typeface="Candara"/>
                <a:ea typeface="Candara"/>
                <a:cs typeface="Candara"/>
                <a:sym typeface="Candara"/>
              </a:rPr>
              <a:t>Arutelu ja refleksioon </a:t>
            </a:r>
            <a:r>
              <a:rPr lang="et-EE" sz="3600" b="1" i="0" u="none" strike="noStrike" cap="none" noProof="0" dirty="0">
                <a:solidFill>
                  <a:schemeClr val="lt1"/>
                </a:solidFill>
                <a:latin typeface="Candara"/>
                <a:ea typeface="Candara"/>
                <a:cs typeface="Candara"/>
                <a:sym typeface="Candara"/>
              </a:rPr>
              <a:t>2/2</a:t>
            </a:r>
            <a:endParaRPr lang="et-EE" sz="3600" b="0" i="0" u="none" strike="noStrike" cap="none" noProof="0" dirty="0">
              <a:solidFill>
                <a:schemeClr val="lt1"/>
              </a:solidFill>
              <a:latin typeface="Candara"/>
              <a:ea typeface="Candara"/>
              <a:cs typeface="Candara"/>
              <a:sym typeface="Candara"/>
            </a:endParaRPr>
          </a:p>
        </p:txBody>
      </p:sp>
      <p:sp>
        <p:nvSpPr>
          <p:cNvPr id="192" name="Google Shape;192;p12"/>
          <p:cNvSpPr txBox="1"/>
          <p:nvPr/>
        </p:nvSpPr>
        <p:spPr>
          <a:xfrm>
            <a:off x="148292" y="959444"/>
            <a:ext cx="10911000" cy="53860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ndara"/>
              <a:buNone/>
            </a:pPr>
            <a:r>
              <a:rPr lang="et-EE" sz="1600" b="1" i="0" u="none" strike="noStrike" cap="none" noProof="0" dirty="0">
                <a:solidFill>
                  <a:srgbClr val="000000"/>
                </a:solidFill>
                <a:latin typeface="Candara"/>
                <a:ea typeface="Candara"/>
                <a:cs typeface="Candara"/>
                <a:sym typeface="Candara"/>
              </a:rPr>
              <a:t>Kokkuvõte:</a:t>
            </a:r>
            <a:endParaRPr lang="et-EE" sz="1600" b="0" i="0" u="none" strike="noStrike" cap="none" noProof="0" dirty="0">
              <a:solidFill>
                <a:schemeClr val="dk1"/>
              </a:solidFill>
              <a:latin typeface="Candara"/>
              <a:ea typeface="Candara"/>
              <a:cs typeface="Candara"/>
              <a:sym typeface="Candara"/>
            </a:endParaRPr>
          </a:p>
          <a:p>
            <a:pPr marL="285750" indent="-285750" algn="just">
              <a:spcBef>
                <a:spcPts val="600"/>
              </a:spcBef>
              <a:buClr>
                <a:schemeClr val="dk1"/>
              </a:buClr>
              <a:buSzPts val="1600"/>
              <a:buFont typeface="Candara"/>
              <a:buChar char="-"/>
            </a:pPr>
            <a:r>
              <a:rPr lang="et-EE" sz="1600" noProof="0" dirty="0">
                <a:solidFill>
                  <a:schemeClr val="dk1"/>
                </a:solidFill>
                <a:latin typeface="Candara"/>
                <a:ea typeface="Candara"/>
                <a:cs typeface="Candara"/>
                <a:sym typeface="Candara"/>
              </a:rPr>
              <a:t>Jätkusuutlike praktikate puudumisel on suur oht nende paikade seisundi halvenemiseks, kahjustumiseks või isegi täielikuks kadumiseks. </a:t>
            </a:r>
            <a:endParaRPr lang="et-EE" noProof="0" dirty="0"/>
          </a:p>
          <a:p>
            <a:pPr marL="285750" marR="0" lvl="0" indent="-285750" algn="just" rtl="0">
              <a:lnSpc>
                <a:spcPct val="100000"/>
              </a:lnSpc>
              <a:spcBef>
                <a:spcPts val="600"/>
              </a:spcBef>
              <a:spcAft>
                <a:spcPts val="0"/>
              </a:spcAft>
              <a:buClr>
                <a:schemeClr val="dk1"/>
              </a:buClr>
              <a:buSzPts val="1600"/>
              <a:buFont typeface="Candara"/>
              <a:buChar char="-"/>
            </a:pPr>
            <a:endParaRPr lang="et-EE" sz="1600" b="0" i="0" u="none" strike="noStrike" cap="none" noProof="0" dirty="0">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et-EE" sz="1600" b="0" i="0" u="none" strike="noStrike" cap="none" noProof="0" dirty="0">
                <a:solidFill>
                  <a:schemeClr val="dk1"/>
                </a:solidFill>
                <a:latin typeface="Candara"/>
                <a:ea typeface="Candara"/>
                <a:cs typeface="Candara"/>
                <a:sym typeface="Candara"/>
              </a:rPr>
              <a:t>Selle uuringu eesmärk on süvendada arusaamist pärandi mõistest. Projekti eesmärk oli uurida kultuuri- ja looduspärandi tähtsust ning tunnustada nende rolli meie ühise identiteedi, ajaloolise narratiivi ja keskkondliku konteksti kujundamisel.</a:t>
            </a:r>
          </a:p>
          <a:p>
            <a:pPr marL="0" marR="0" lvl="0" indent="0" algn="just" rtl="0">
              <a:lnSpc>
                <a:spcPct val="100000"/>
              </a:lnSpc>
              <a:spcBef>
                <a:spcPts val="600"/>
              </a:spcBef>
              <a:spcAft>
                <a:spcPts val="0"/>
              </a:spcAft>
              <a:buClr>
                <a:srgbClr val="000000"/>
              </a:buClr>
              <a:buSzPts val="1600"/>
              <a:buFont typeface="Arial"/>
              <a:buNone/>
            </a:pPr>
            <a:endParaRPr lang="et-EE" sz="1600" b="0" i="0" u="none" strike="noStrike" cap="none" noProof="0" dirty="0">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et-EE" sz="1600" b="0" i="0" u="none" strike="noStrike" cap="none" noProof="0" dirty="0">
                <a:solidFill>
                  <a:schemeClr val="dk1"/>
                </a:solidFill>
                <a:latin typeface="Candara"/>
                <a:ea typeface="Candara"/>
                <a:cs typeface="Candara"/>
                <a:sym typeface="Candara"/>
              </a:rPr>
              <a:t>Õppijatele tutvustati mitmesuguseid pärandipaiku ja põhjuseid, miks need on olulised nii kohalikul kui ka globaalsel tasandil. Lisaks mõistsid õppijad, et nende väärtuslike pärandipaikade ja traditsioonide säilitamine tulevaste põlvkondade jaoks sõltub jätkusuutlike praktikate rakendamisest.</a:t>
            </a:r>
          </a:p>
          <a:p>
            <a:pPr marL="0" marR="0" lvl="0" indent="0" algn="just" rtl="0">
              <a:lnSpc>
                <a:spcPct val="100000"/>
              </a:lnSpc>
              <a:spcBef>
                <a:spcPts val="600"/>
              </a:spcBef>
              <a:spcAft>
                <a:spcPts val="0"/>
              </a:spcAft>
              <a:buClr>
                <a:srgbClr val="000000"/>
              </a:buClr>
              <a:buSzPts val="1600"/>
              <a:buFont typeface="Arial"/>
              <a:buNone/>
            </a:pPr>
            <a:r>
              <a:rPr lang="et-EE" sz="1600" b="0" i="0" u="none" strike="noStrike" cap="none" noProof="0" dirty="0">
                <a:solidFill>
                  <a:schemeClr val="dk1"/>
                </a:solidFill>
                <a:latin typeface="Candara"/>
                <a:ea typeface="Candara"/>
                <a:cs typeface="Candara"/>
                <a:sym typeface="Candara"/>
              </a:rPr>
              <a:t> </a:t>
            </a:r>
          </a:p>
          <a:p>
            <a:pPr marL="285750" marR="0" lvl="0" indent="-285750" algn="just" rtl="0">
              <a:lnSpc>
                <a:spcPct val="100000"/>
              </a:lnSpc>
              <a:spcBef>
                <a:spcPts val="600"/>
              </a:spcBef>
              <a:spcAft>
                <a:spcPts val="0"/>
              </a:spcAft>
              <a:buClr>
                <a:schemeClr val="dk1"/>
              </a:buClr>
              <a:buSzPts val="1600"/>
              <a:buFont typeface="Candara"/>
              <a:buChar char="-"/>
            </a:pPr>
            <a:r>
              <a:rPr lang="et-EE" sz="1600" b="0" i="0" u="none" strike="noStrike" cap="none" noProof="0" dirty="0">
                <a:solidFill>
                  <a:schemeClr val="dk1"/>
                </a:solidFill>
                <a:latin typeface="Candara"/>
                <a:ea typeface="Candara"/>
                <a:cs typeface="Candara"/>
                <a:sym typeface="Candara"/>
              </a:rPr>
              <a:t>Õppijad esitlesid loovaid plakateid, mis tõid esile nende valitud pärandipaikadega seotud probleemid ning pakkusid läbimõeldud ja realistlikke lahendusi. Nad näitasid, et mõistavad, kuidas sellised väljakutsed nagu kliimamuutus, ületurism, reostus ja teadlikkuse puudumine võivad mõjutada pärandi säilimist.</a:t>
            </a:r>
          </a:p>
          <a:p>
            <a:pPr marL="285750" marR="0" lvl="0" indent="-184150" algn="just" rtl="0">
              <a:lnSpc>
                <a:spcPct val="100000"/>
              </a:lnSpc>
              <a:spcBef>
                <a:spcPts val="600"/>
              </a:spcBef>
              <a:spcAft>
                <a:spcPts val="0"/>
              </a:spcAft>
              <a:buClr>
                <a:schemeClr val="dk1"/>
              </a:buClr>
              <a:buSzPts val="1600"/>
              <a:buFont typeface="Candara"/>
              <a:buNone/>
            </a:pPr>
            <a:endParaRPr lang="et-EE" sz="1600" b="0" i="0" u="none" strike="noStrike" cap="none" noProof="0"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t-EE" sz="1600" b="1" i="0" u="none" strike="noStrike" cap="none" noProof="0" dirty="0">
                <a:solidFill>
                  <a:schemeClr val="dk1"/>
                </a:solidFill>
                <a:latin typeface="Candara"/>
                <a:ea typeface="Candara"/>
                <a:cs typeface="Candara"/>
                <a:sym typeface="Candara"/>
              </a:rPr>
              <a:t>Refleksioon: </a:t>
            </a:r>
          </a:p>
          <a:p>
            <a:pPr marL="0" marR="0" lvl="0" indent="0" algn="l" rtl="0">
              <a:lnSpc>
                <a:spcPct val="100000"/>
              </a:lnSpc>
              <a:spcBef>
                <a:spcPts val="0"/>
              </a:spcBef>
              <a:spcAft>
                <a:spcPts val="0"/>
              </a:spcAft>
              <a:buClr>
                <a:srgbClr val="000000"/>
              </a:buClr>
              <a:buSzPts val="1600"/>
              <a:buFont typeface="Arial"/>
              <a:buNone/>
            </a:pPr>
            <a:endParaRPr lang="et-EE" sz="1600" b="0" i="0" u="none" strike="noStrike" cap="none" noProof="0" dirty="0">
              <a:solidFill>
                <a:schemeClr val="dk1"/>
              </a:solidFill>
              <a:latin typeface="Candara"/>
              <a:ea typeface="Candara"/>
              <a:cs typeface="Candara"/>
              <a:sym typeface="Candara"/>
            </a:endParaRPr>
          </a:p>
          <a:p>
            <a:pPr lvl="0">
              <a:buSzPts val="1600"/>
            </a:pPr>
            <a:r>
              <a:rPr lang="et-EE" sz="1600" b="0" i="0" u="none" strike="noStrike" cap="none" noProof="0" dirty="0">
                <a:solidFill>
                  <a:schemeClr val="dk1"/>
                </a:solidFill>
                <a:latin typeface="Candara"/>
                <a:ea typeface="Candara"/>
                <a:cs typeface="Candara"/>
                <a:sym typeface="Candara"/>
              </a:rPr>
              <a:t>Palun kasutage refleksioonitunni läbiviimiseks lisa 5. Seda võib õppijatele väljatrükituna jagada või Google’i vormiks </a:t>
            </a:r>
            <a:r>
              <a:rPr lang="et-EE" sz="1600" noProof="0" dirty="0">
                <a:solidFill>
                  <a:schemeClr val="dk1"/>
                </a:solidFill>
                <a:latin typeface="Candara"/>
                <a:ea typeface="Candara"/>
                <a:cs typeface="Candara"/>
                <a:sym typeface="Candara"/>
              </a:rPr>
              <a:t>kohandada</a:t>
            </a:r>
            <a:r>
              <a:rPr lang="et-EE" sz="1600" b="0" i="0" u="none" strike="noStrike" cap="none" noProof="0" dirty="0">
                <a:solidFill>
                  <a:schemeClr val="dk1"/>
                </a:solidFill>
                <a:latin typeface="Candara"/>
                <a:ea typeface="Candara"/>
                <a:cs typeface="Candara"/>
                <a:sym typeface="Candara"/>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g33d60cf5bb2_0_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8" name="Google Shape;198;g33d60cf5bb2_0_0"/>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99" name="Google Shape;199;g33d60cf5bb2_0_0"/>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200" name="Google Shape;200;g33d60cf5bb2_0_0"/>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t-EE" sz="3600" b="1" i="0" u="none" strike="noStrike" cap="none" noProof="0" dirty="0">
                <a:solidFill>
                  <a:schemeClr val="lt1"/>
                </a:solidFill>
                <a:latin typeface="Candara"/>
                <a:ea typeface="Candara"/>
                <a:cs typeface="Candara"/>
                <a:sym typeface="Candara"/>
              </a:rPr>
              <a:t>Lisa 4</a:t>
            </a:r>
            <a:endParaRPr lang="et-EE" sz="3600" b="0" i="0" u="none" strike="noStrike" cap="none" noProof="0" dirty="0">
              <a:solidFill>
                <a:schemeClr val="lt1"/>
              </a:solidFill>
              <a:latin typeface="Candara"/>
              <a:ea typeface="Candara"/>
              <a:cs typeface="Candara"/>
              <a:sym typeface="Candara"/>
            </a:endParaRPr>
          </a:p>
        </p:txBody>
      </p:sp>
      <p:sp>
        <p:nvSpPr>
          <p:cNvPr id="201" name="Google Shape;201;g33d60cf5bb2_0_0"/>
          <p:cNvSpPr txBox="1"/>
          <p:nvPr/>
        </p:nvSpPr>
        <p:spPr>
          <a:xfrm>
            <a:off x="495142" y="5177519"/>
            <a:ext cx="10911000" cy="400069"/>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600"/>
              </a:spcBef>
              <a:spcAft>
                <a:spcPts val="0"/>
              </a:spcAft>
              <a:buClr>
                <a:srgbClr val="000000"/>
              </a:buClr>
              <a:buSzPts val="1600"/>
              <a:buFont typeface="Arial"/>
              <a:buNone/>
            </a:pPr>
            <a:r>
              <a:rPr lang="et-EE" sz="1500" u="sng" noProof="0" dirty="0">
                <a:solidFill>
                  <a:schemeClr val="hlink"/>
                </a:solidFill>
                <a:latin typeface="Candara"/>
                <a:ea typeface="Candara"/>
                <a:cs typeface="Candara"/>
                <a:sym typeface="Candara"/>
                <a:hlinkClick r:id="rId4"/>
              </a:rPr>
              <a:t>Canva link on siin. </a:t>
            </a:r>
            <a:endParaRPr lang="et-EE" sz="1500" b="0" i="0" u="none" strike="noStrike" cap="none" noProof="0" dirty="0">
              <a:solidFill>
                <a:schemeClr val="dk1"/>
              </a:solidFill>
              <a:latin typeface="Candara"/>
              <a:ea typeface="Candara"/>
              <a:cs typeface="Candara"/>
              <a:sym typeface="Candara"/>
            </a:endParaRPr>
          </a:p>
        </p:txBody>
      </p:sp>
      <p:pic>
        <p:nvPicPr>
          <p:cNvPr id="202" name="Google Shape;202;g33d60cf5bb2_0_0"/>
          <p:cNvPicPr preferRelativeResize="0"/>
          <p:nvPr/>
        </p:nvPicPr>
        <p:blipFill rotWithShape="1">
          <a:blip r:embed="rId5">
            <a:alphaModFix/>
          </a:blip>
          <a:srcRect/>
          <a:stretch/>
        </p:blipFill>
        <p:spPr>
          <a:xfrm>
            <a:off x="495150" y="1049975"/>
            <a:ext cx="5092975" cy="3694674"/>
          </a:xfrm>
          <a:prstGeom prst="rect">
            <a:avLst/>
          </a:prstGeom>
          <a:noFill/>
          <a:ln>
            <a:noFill/>
          </a:ln>
        </p:spPr>
      </p:pic>
      <p:pic>
        <p:nvPicPr>
          <p:cNvPr id="203" name="Google Shape;203;g33d60cf5bb2_0_0"/>
          <p:cNvPicPr preferRelativeResize="0"/>
          <p:nvPr/>
        </p:nvPicPr>
        <p:blipFill rotWithShape="1">
          <a:blip r:embed="rId6">
            <a:alphaModFix/>
          </a:blip>
          <a:srcRect/>
          <a:stretch/>
        </p:blipFill>
        <p:spPr>
          <a:xfrm>
            <a:off x="5938025" y="1962175"/>
            <a:ext cx="5380350" cy="3835283"/>
          </a:xfrm>
          <a:prstGeom prst="rect">
            <a:avLst/>
          </a:prstGeom>
          <a:noFill/>
          <a:ln>
            <a:noFill/>
          </a:ln>
        </p:spPr>
      </p:pic>
    </p:spTree>
  </p:cSld>
  <p:clrMapOvr>
    <a:masterClrMapping/>
  </p:clrMapOvr>
  <p:extLst>
    <p:ext uri="{6950BFC3-D8DA-4A85-94F7-54DA5524770B}">
      <p188:commentRel xmlns:p188="http://schemas.microsoft.com/office/powerpoint/2018/8/main" xmlns="" r:id="rId7"/>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g33d60cf5bb2_0_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09" name="Google Shape;209;g33d60cf5bb2_0_10"/>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210" name="Google Shape;210;g33d60cf5bb2_0_10"/>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211" name="Google Shape;211;g33d60cf5bb2_0_10"/>
          <p:cNvSpPr txBox="1"/>
          <p:nvPr/>
        </p:nvSpPr>
        <p:spPr>
          <a:xfrm>
            <a:off x="0" y="89588"/>
            <a:ext cx="10911000" cy="12006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t-EE" sz="3600" b="1" i="0" u="none" strike="noStrike" cap="none" noProof="0" dirty="0">
                <a:solidFill>
                  <a:schemeClr val="lt1"/>
                </a:solidFill>
                <a:latin typeface="Candara"/>
                <a:ea typeface="Candara"/>
                <a:cs typeface="Candara"/>
                <a:sym typeface="Candara"/>
              </a:rPr>
              <a:t>Lisa 5 – Refleksioonileht 1/2</a:t>
            </a:r>
          </a:p>
          <a:p>
            <a:pPr marL="457200" marR="0" lvl="1" indent="0" algn="l" rtl="0">
              <a:lnSpc>
                <a:spcPct val="100000"/>
              </a:lnSpc>
              <a:spcBef>
                <a:spcPts val="0"/>
              </a:spcBef>
              <a:spcAft>
                <a:spcPts val="0"/>
              </a:spcAft>
              <a:buClr>
                <a:srgbClr val="000000"/>
              </a:buClr>
              <a:buSzPts val="3600"/>
              <a:buFont typeface="Arial"/>
              <a:buNone/>
            </a:pPr>
            <a:endParaRPr lang="et-EE" sz="3600" b="1" i="0" u="none" strike="noStrike" cap="none" noProof="0" dirty="0">
              <a:solidFill>
                <a:schemeClr val="lt1"/>
              </a:solidFill>
              <a:latin typeface="Candara"/>
              <a:ea typeface="Candara"/>
              <a:cs typeface="Candara"/>
              <a:sym typeface="Candara"/>
            </a:endParaRPr>
          </a:p>
        </p:txBody>
      </p:sp>
      <p:sp>
        <p:nvSpPr>
          <p:cNvPr id="212" name="Google Shape;212;g33d60cf5bb2_0_10"/>
          <p:cNvSpPr txBox="1"/>
          <p:nvPr/>
        </p:nvSpPr>
        <p:spPr>
          <a:xfrm>
            <a:off x="640492" y="1266869"/>
            <a:ext cx="10911000" cy="338700"/>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600"/>
              </a:spcBef>
              <a:spcAft>
                <a:spcPts val="0"/>
              </a:spcAft>
              <a:buClr>
                <a:srgbClr val="000000"/>
              </a:buClr>
              <a:buSzPts val="1600"/>
              <a:buFont typeface="Arial"/>
              <a:buNone/>
            </a:pPr>
            <a:endParaRPr lang="et-EE" sz="1600" b="0" i="0" u="none" strike="noStrike" cap="none" noProof="0" dirty="0">
              <a:solidFill>
                <a:schemeClr val="dk1"/>
              </a:solidFill>
              <a:latin typeface="Candara"/>
              <a:ea typeface="Candara"/>
              <a:cs typeface="Candara"/>
              <a:sym typeface="Candara"/>
            </a:endParaRPr>
          </a:p>
        </p:txBody>
      </p:sp>
      <p:sp>
        <p:nvSpPr>
          <p:cNvPr id="213" name="Google Shape;213;g33d60cf5bb2_0_10"/>
          <p:cNvSpPr txBox="1"/>
          <p:nvPr/>
        </p:nvSpPr>
        <p:spPr>
          <a:xfrm>
            <a:off x="781575" y="924725"/>
            <a:ext cx="10129500" cy="5474400"/>
          </a:xfrm>
          <a:prstGeom prst="rect">
            <a:avLst/>
          </a:prstGeom>
          <a:noFill/>
          <a:ln>
            <a:noFill/>
          </a:ln>
        </p:spPr>
        <p:txBody>
          <a:bodyPr spcFirstLastPara="1" wrap="square" lIns="91425" tIns="91425" rIns="91425" bIns="91425" anchor="t" anchorCtr="0">
            <a:noAutofit/>
          </a:bodyPr>
          <a:lstStyle/>
          <a:p>
            <a:pPr marL="0" marR="0" lvl="0" indent="0" algn="ctr" rtl="0">
              <a:lnSpc>
                <a:spcPct val="115833"/>
              </a:lnSpc>
              <a:spcBef>
                <a:spcPts val="0"/>
              </a:spcBef>
              <a:spcAft>
                <a:spcPts val="0"/>
              </a:spcAft>
              <a:buClr>
                <a:schemeClr val="dk1"/>
              </a:buClr>
              <a:buSzPts val="1100"/>
              <a:buFont typeface="Arial"/>
              <a:buNone/>
            </a:pPr>
            <a:r>
              <a:rPr lang="et-EE" sz="1800" b="1" i="0" u="none" strike="noStrike" cap="none" noProof="0" dirty="0">
                <a:solidFill>
                  <a:schemeClr val="dk1"/>
                </a:solidFill>
                <a:latin typeface="Candara"/>
                <a:ea typeface="Candara"/>
                <a:cs typeface="Candara"/>
                <a:sym typeface="Candara"/>
              </a:rPr>
              <a:t>Refleksioonileht</a:t>
            </a:r>
          </a:p>
          <a:p>
            <a:pPr marL="342900" marR="0" lvl="0" indent="-342900" algn="l" rtl="0">
              <a:lnSpc>
                <a:spcPct val="115833"/>
              </a:lnSpc>
              <a:spcBef>
                <a:spcPts val="800"/>
              </a:spcBef>
              <a:spcAft>
                <a:spcPts val="0"/>
              </a:spcAft>
              <a:buClr>
                <a:schemeClr val="dk1"/>
              </a:buClr>
              <a:buSzPts val="1100"/>
              <a:buFont typeface="Arial"/>
              <a:buAutoNum type="arabicPeriod"/>
            </a:pPr>
            <a:r>
              <a:rPr lang="et-EE" sz="1400" b="0" i="0" u="none" strike="noStrike" cap="none" noProof="0" dirty="0">
                <a:solidFill>
                  <a:schemeClr val="dk1"/>
                </a:solidFill>
                <a:latin typeface="Candara"/>
                <a:ea typeface="Candara"/>
                <a:cs typeface="Candara"/>
                <a:sym typeface="Candara"/>
              </a:rPr>
              <a:t>Mida Sa õppisid täna Wachau kultuurmaastiku kohta?</a:t>
            </a:r>
            <a:br>
              <a:rPr lang="et-EE" sz="1400" b="0" i="0" u="none" strike="noStrike" cap="none" noProof="0" dirty="0">
                <a:solidFill>
                  <a:schemeClr val="dk1"/>
                </a:solidFill>
                <a:latin typeface="Candara"/>
                <a:ea typeface="Candara"/>
                <a:cs typeface="Candara"/>
                <a:sym typeface="Candara"/>
              </a:rPr>
            </a:br>
            <a:r>
              <a:rPr lang="et-EE" sz="1400" b="0" i="0" u="none" strike="noStrike" cap="none" noProof="0" dirty="0">
                <a:solidFill>
                  <a:schemeClr val="dk1"/>
                </a:solidFill>
                <a:latin typeface="Candara"/>
                <a:ea typeface="Candara"/>
                <a:cs typeface="Candara"/>
                <a:sym typeface="Candara"/>
              </a:rPr>
              <a:t/>
            </a:r>
            <a:br>
              <a:rPr lang="et-EE" sz="1400" b="0" i="0" u="none" strike="noStrike" cap="none" noProof="0" dirty="0">
                <a:solidFill>
                  <a:schemeClr val="dk1"/>
                </a:solidFill>
                <a:latin typeface="Candara"/>
                <a:ea typeface="Candara"/>
                <a:cs typeface="Candara"/>
                <a:sym typeface="Candara"/>
              </a:rPr>
            </a:br>
            <a:r>
              <a:rPr lang="et-EE" sz="1400" b="0" i="0" u="none" strike="noStrike" cap="none" noProof="0" dirty="0">
                <a:solidFill>
                  <a:schemeClr val="dk1"/>
                </a:solidFill>
                <a:latin typeface="Candara"/>
                <a:ea typeface="Candara"/>
                <a:cs typeface="Candara"/>
                <a:sym typeface="Candara"/>
              </a:rPr>
              <a:t/>
            </a:r>
            <a:br>
              <a:rPr lang="et-EE" sz="1400" b="0" i="0" u="none" strike="noStrike" cap="none" noProof="0" dirty="0">
                <a:solidFill>
                  <a:schemeClr val="dk1"/>
                </a:solidFill>
                <a:latin typeface="Candara"/>
                <a:ea typeface="Candara"/>
                <a:cs typeface="Candara"/>
                <a:sym typeface="Candara"/>
              </a:rPr>
            </a:br>
            <a:endParaRPr lang="et-EE" sz="1400" b="0" i="0" u="none" strike="noStrike" cap="none" noProof="0" dirty="0">
              <a:solidFill>
                <a:schemeClr val="dk1"/>
              </a:solidFill>
              <a:latin typeface="Candara"/>
              <a:ea typeface="Candara"/>
              <a:cs typeface="Candara"/>
              <a:sym typeface="Candara"/>
            </a:endParaRPr>
          </a:p>
          <a:p>
            <a:pPr marL="342900" lvl="0" indent="-342900">
              <a:lnSpc>
                <a:spcPct val="115833"/>
              </a:lnSpc>
              <a:spcBef>
                <a:spcPts val="800"/>
              </a:spcBef>
              <a:buClr>
                <a:schemeClr val="dk1"/>
              </a:buClr>
              <a:buSzPts val="1100"/>
              <a:buFont typeface="Arial"/>
              <a:buAutoNum type="arabicPeriod"/>
            </a:pPr>
            <a:r>
              <a:rPr lang="et-EE" sz="1400" b="0" i="0" u="none" strike="noStrike" cap="none" noProof="0" dirty="0">
                <a:solidFill>
                  <a:schemeClr val="dk1"/>
                </a:solidFill>
                <a:latin typeface="Candara"/>
                <a:ea typeface="Candara"/>
                <a:cs typeface="Candara"/>
                <a:sym typeface="Candara"/>
              </a:rPr>
              <a:t>Kui hästi Sa</a:t>
            </a:r>
            <a:r>
              <a:rPr lang="et-EE" noProof="0" dirty="0">
                <a:solidFill>
                  <a:schemeClr val="dk1"/>
                </a:solidFill>
                <a:latin typeface="Candara"/>
                <a:ea typeface="Candara"/>
                <a:cs typeface="Candara"/>
                <a:sym typeface="Candara"/>
              </a:rPr>
              <a:t> </a:t>
            </a:r>
            <a:r>
              <a:rPr lang="et-EE" sz="1400" b="0" i="0" u="none" strike="noStrike" cap="none" noProof="0" dirty="0">
                <a:solidFill>
                  <a:schemeClr val="dk1"/>
                </a:solidFill>
                <a:latin typeface="Candara"/>
                <a:ea typeface="Candara"/>
                <a:cs typeface="Candara"/>
                <a:sym typeface="Candara"/>
              </a:rPr>
              <a:t>tänasest tegevusest aru said? Palun tee sobivale vastusele ring ümber.</a:t>
            </a:r>
          </a:p>
          <a:p>
            <a:pPr marL="517525" marR="0" lvl="0" indent="-176213" algn="l" rtl="0">
              <a:lnSpc>
                <a:spcPct val="115833"/>
              </a:lnSpc>
              <a:spcBef>
                <a:spcPts val="800"/>
              </a:spcBef>
              <a:spcAft>
                <a:spcPts val="0"/>
              </a:spcAft>
              <a:buClr>
                <a:schemeClr val="dk1"/>
              </a:buClr>
              <a:buSzPts val="1100"/>
              <a:buAutoNum type="alphaLcPeriod"/>
            </a:pPr>
            <a:r>
              <a:rPr lang="et-EE" sz="1400" b="0" i="0" u="none" strike="noStrike" cap="none" noProof="0" dirty="0">
                <a:solidFill>
                  <a:schemeClr val="dk1"/>
                </a:solidFill>
                <a:latin typeface="Candara"/>
                <a:ea typeface="Candara"/>
                <a:cs typeface="Candara"/>
                <a:sym typeface="Candara"/>
              </a:rPr>
              <a:t>Väga hästi</a:t>
            </a:r>
            <a:endParaRPr lang="et-EE" noProof="0" dirty="0">
              <a:solidFill>
                <a:schemeClr val="dk1"/>
              </a:solidFill>
              <a:latin typeface="Candara"/>
              <a:ea typeface="Candara"/>
              <a:cs typeface="Candara"/>
              <a:sym typeface="Candara"/>
            </a:endParaRPr>
          </a:p>
          <a:p>
            <a:pPr marL="517525" marR="0" lvl="0" indent="-176213" algn="l" rtl="0">
              <a:lnSpc>
                <a:spcPct val="115833"/>
              </a:lnSpc>
              <a:spcBef>
                <a:spcPts val="800"/>
              </a:spcBef>
              <a:spcAft>
                <a:spcPts val="0"/>
              </a:spcAft>
              <a:buClr>
                <a:schemeClr val="dk1"/>
              </a:buClr>
              <a:buSzPts val="1100"/>
              <a:buAutoNum type="alphaLcPeriod"/>
            </a:pPr>
            <a:r>
              <a:rPr lang="et-EE" sz="1400" b="0" i="0" u="none" strike="noStrike" cap="none" noProof="0" dirty="0">
                <a:solidFill>
                  <a:schemeClr val="dk1"/>
                </a:solidFill>
                <a:latin typeface="Candara"/>
                <a:ea typeface="Candara"/>
                <a:cs typeface="Candara"/>
                <a:sym typeface="Candara"/>
              </a:rPr>
              <a:t>Mõningal määral</a:t>
            </a:r>
            <a:endParaRPr lang="et-EE" noProof="0" dirty="0">
              <a:solidFill>
                <a:schemeClr val="dk1"/>
              </a:solidFill>
              <a:latin typeface="Candara"/>
              <a:ea typeface="Candara"/>
              <a:cs typeface="Candara"/>
              <a:sym typeface="Candara"/>
            </a:endParaRPr>
          </a:p>
          <a:p>
            <a:pPr marL="517525" marR="0" lvl="0" indent="-176213" algn="l" rtl="0">
              <a:lnSpc>
                <a:spcPct val="115833"/>
              </a:lnSpc>
              <a:spcBef>
                <a:spcPts val="800"/>
              </a:spcBef>
              <a:spcAft>
                <a:spcPts val="0"/>
              </a:spcAft>
              <a:buClr>
                <a:schemeClr val="dk1"/>
              </a:buClr>
              <a:buSzPts val="1100"/>
              <a:buAutoNum type="alphaLcPeriod"/>
            </a:pPr>
            <a:r>
              <a:rPr lang="et-EE" sz="1400" b="0" i="0" u="none" strike="noStrike" cap="none" noProof="0" dirty="0">
                <a:solidFill>
                  <a:schemeClr val="dk1"/>
                </a:solidFill>
                <a:latin typeface="Candara"/>
                <a:ea typeface="Candara"/>
                <a:cs typeface="Candara"/>
                <a:sym typeface="Candara"/>
              </a:rPr>
              <a:t>Mitte eriti</a:t>
            </a:r>
            <a:br>
              <a:rPr lang="et-EE" sz="1400" b="0" i="0" u="none" strike="noStrike" cap="none" noProof="0" dirty="0">
                <a:solidFill>
                  <a:schemeClr val="dk1"/>
                </a:solidFill>
                <a:latin typeface="Candara"/>
                <a:ea typeface="Candara"/>
                <a:cs typeface="Candara"/>
                <a:sym typeface="Candara"/>
              </a:rPr>
            </a:br>
            <a:endParaRPr lang="et-EE" noProof="0" dirty="0">
              <a:solidFill>
                <a:schemeClr val="dk1"/>
              </a:solidFill>
              <a:latin typeface="Candara"/>
              <a:ea typeface="Candara"/>
              <a:cs typeface="Candara"/>
              <a:sym typeface="Candara"/>
            </a:endParaRPr>
          </a:p>
          <a:p>
            <a:pPr marL="341312" marR="0" lvl="0" algn="l" rtl="0">
              <a:lnSpc>
                <a:spcPct val="115833"/>
              </a:lnSpc>
              <a:spcBef>
                <a:spcPts val="800"/>
              </a:spcBef>
              <a:spcAft>
                <a:spcPts val="0"/>
              </a:spcAft>
              <a:buClr>
                <a:schemeClr val="dk1"/>
              </a:buClr>
              <a:buSzPts val="1100"/>
            </a:pPr>
            <a:endParaRPr lang="et-EE" sz="1400" b="0" i="0" u="none" strike="noStrike" cap="none" noProof="0" dirty="0">
              <a:solidFill>
                <a:schemeClr val="dk1"/>
              </a:solidFill>
              <a:latin typeface="Candara"/>
              <a:ea typeface="Candara"/>
              <a:cs typeface="Candara"/>
              <a:sym typeface="Candara"/>
            </a:endParaRPr>
          </a:p>
          <a:p>
            <a:pPr marL="288925" marR="0" lvl="0" indent="-288925" algn="l" rtl="0">
              <a:lnSpc>
                <a:spcPct val="115833"/>
              </a:lnSpc>
              <a:spcBef>
                <a:spcPts val="800"/>
              </a:spcBef>
              <a:spcAft>
                <a:spcPts val="0"/>
              </a:spcAft>
              <a:buClr>
                <a:schemeClr val="dk1"/>
              </a:buClr>
              <a:buSzPts val="1100"/>
            </a:pPr>
            <a:r>
              <a:rPr lang="et-EE" noProof="0" dirty="0">
                <a:solidFill>
                  <a:schemeClr val="dk1"/>
                </a:solidFill>
                <a:latin typeface="Candara"/>
                <a:ea typeface="Candara"/>
                <a:cs typeface="Candara"/>
                <a:sym typeface="Candara"/>
              </a:rPr>
              <a:t>3. 	</a:t>
            </a:r>
            <a:r>
              <a:rPr lang="et-EE" sz="1400" b="0" i="0" u="none" strike="noStrike" cap="none" noProof="0" dirty="0">
                <a:solidFill>
                  <a:schemeClr val="dk1"/>
                </a:solidFill>
                <a:latin typeface="Candara"/>
                <a:ea typeface="Candara"/>
                <a:cs typeface="Candara"/>
                <a:sym typeface="Candara"/>
              </a:rPr>
              <a:t>Milline tegevus meeldis Sulle kõige rohkem? (Võid valida ühe või mitu.)</a:t>
            </a:r>
          </a:p>
          <a:p>
            <a:pPr marL="342900" lvl="1" indent="230188">
              <a:lnSpc>
                <a:spcPct val="115833"/>
              </a:lnSpc>
              <a:spcBef>
                <a:spcPts val="800"/>
              </a:spcBef>
              <a:buClr>
                <a:schemeClr val="dk1"/>
              </a:buClr>
              <a:buSzPts val="1100"/>
              <a:buAutoNum type="alphaLcPeriod"/>
            </a:pPr>
            <a:r>
              <a:rPr lang="et-EE" b="0" i="0" u="none" strike="noStrike" cap="none" noProof="0" dirty="0">
                <a:solidFill>
                  <a:schemeClr val="dk1"/>
                </a:solidFill>
                <a:latin typeface="Candara"/>
                <a:ea typeface="Candara"/>
                <a:cs typeface="Candara"/>
                <a:sym typeface="Candara"/>
              </a:rPr>
              <a:t>Wachau maastiku kohta õppimine</a:t>
            </a:r>
          </a:p>
          <a:p>
            <a:pPr marL="342900" lvl="1" indent="230188">
              <a:lnSpc>
                <a:spcPct val="115833"/>
              </a:lnSpc>
              <a:spcBef>
                <a:spcPts val="800"/>
              </a:spcBef>
              <a:buClr>
                <a:schemeClr val="dk1"/>
              </a:buClr>
              <a:buSzPts val="1100"/>
              <a:buAutoNum type="alphaLcPeriod"/>
            </a:pPr>
            <a:r>
              <a:rPr lang="et-EE" b="0" i="0" u="none" strike="noStrike" cap="none" noProof="0" dirty="0">
                <a:solidFill>
                  <a:schemeClr val="dk1"/>
                </a:solidFill>
                <a:latin typeface="Candara"/>
                <a:ea typeface="Candara"/>
                <a:cs typeface="Candara"/>
                <a:sym typeface="Candara"/>
              </a:rPr>
              <a:t>Rollimäng erinevate Wachau piirkonna inimeste rollides</a:t>
            </a:r>
          </a:p>
          <a:p>
            <a:pPr marL="342900" lvl="1" indent="230188">
              <a:lnSpc>
                <a:spcPct val="115833"/>
              </a:lnSpc>
              <a:spcBef>
                <a:spcPts val="800"/>
              </a:spcBef>
              <a:buClr>
                <a:schemeClr val="dk1"/>
              </a:buClr>
              <a:buSzPts val="1100"/>
              <a:buAutoNum type="alphaLcPeriod"/>
            </a:pPr>
            <a:r>
              <a:rPr lang="et-EE" b="0" i="0" u="none" strike="noStrike" cap="none" noProof="0" dirty="0">
                <a:solidFill>
                  <a:schemeClr val="dk1"/>
                </a:solidFill>
                <a:latin typeface="Candara"/>
                <a:ea typeface="Candara"/>
                <a:cs typeface="Candara"/>
                <a:sym typeface="Candara"/>
              </a:rPr>
              <a:t>Kaaslaste ideede kuulamine</a:t>
            </a:r>
          </a:p>
          <a:p>
            <a:pPr marL="342900" lvl="1" indent="230188">
              <a:lnSpc>
                <a:spcPct val="115833"/>
              </a:lnSpc>
              <a:spcBef>
                <a:spcPts val="800"/>
              </a:spcBef>
              <a:buClr>
                <a:schemeClr val="dk1"/>
              </a:buClr>
              <a:buSzPts val="1100"/>
              <a:buAutoNum type="alphaLcPeriod"/>
            </a:pPr>
            <a:r>
              <a:rPr lang="et-EE" b="0" i="0" u="none" strike="noStrike" cap="none" noProof="0" dirty="0">
                <a:solidFill>
                  <a:schemeClr val="dk1"/>
                </a:solidFill>
                <a:latin typeface="Candara"/>
                <a:ea typeface="Candara"/>
                <a:cs typeface="Candara"/>
                <a:sym typeface="Candara"/>
              </a:rPr>
              <a:t>Muu: __________________</a:t>
            </a:r>
            <a:endParaRPr lang="et-EE" sz="1200" b="0" i="0" u="none" strike="noStrike" cap="none" noProof="0" dirty="0">
              <a:solidFill>
                <a:schemeClr val="dk1"/>
              </a:solidFill>
              <a:latin typeface="Candara"/>
              <a:ea typeface="Candara"/>
              <a:cs typeface="Candara"/>
              <a:sym typeface="Candara"/>
            </a:endParaRPr>
          </a:p>
          <a:p>
            <a:pPr marL="0" marR="0" lvl="0" indent="0" algn="l" rtl="0">
              <a:lnSpc>
                <a:spcPct val="115833"/>
              </a:lnSpc>
              <a:spcBef>
                <a:spcPts val="800"/>
              </a:spcBef>
              <a:spcAft>
                <a:spcPts val="800"/>
              </a:spcAft>
              <a:buClr>
                <a:schemeClr val="dk1"/>
              </a:buClr>
              <a:buSzPts val="1100"/>
              <a:buFont typeface="Arial"/>
              <a:buNone/>
            </a:pPr>
            <a:endParaRPr lang="et-EE" sz="2800" b="0" i="0" u="none" strike="noStrike" cap="none" noProof="0" dirty="0">
              <a:solidFill>
                <a:schemeClr val="dk1"/>
              </a:solidFill>
              <a:latin typeface="Calibri"/>
              <a:ea typeface="Calibri"/>
              <a:cs typeface="Calibri"/>
              <a:sym typeface="Calibri"/>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973</Words>
  <Application>Microsoft Office PowerPoint</Application>
  <PresentationFormat>Προσαρμογή</PresentationFormat>
  <Paragraphs>97</Paragraphs>
  <Slides>11</Slides>
  <Notes>11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11</vt:i4>
      </vt:variant>
    </vt:vector>
  </HeadingPairs>
  <TitlesOfParts>
    <vt:vector size="17" baseType="lpstr">
      <vt:lpstr>Arial</vt:lpstr>
      <vt:lpstr>Candara</vt:lpstr>
      <vt:lpstr>Calibri</vt:lpstr>
      <vt:lpstr>Times New Roman</vt:lpstr>
      <vt:lpstr>Inter</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2</cp:revision>
  <dcterms:created xsi:type="dcterms:W3CDTF">2024-06-10T15:48:53Z</dcterms:created>
  <dcterms:modified xsi:type="dcterms:W3CDTF">2026-05-06T19:46:39Z</dcterms:modified>
</cp:coreProperties>
</file>