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authors.xml" ContentType="application/vnd.ms-powerpoint.author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YVJFqo/7zxqXdHKEqIQ+/XHJwQ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70808-F72B-31A2-07C7-70EC4072E2D0}" name="Elina Tamm" initials="ET" userId="d1c59608246bb3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4B1BC-0CDD-4A76-8446-49F9B9B9BD5B}" v="40" dt="2026-02-26T06:34:44.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656" y="-10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8" Type="http://customschemas.google.com/relationships/presentationmetadata" Target="metadata"/><Relationship Id="rId10"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Tamm" userId="d1c59608246bb393" providerId="LiveId" clId="{E62A1575-D73B-4B51-8DD5-6D463DC5D018}"/>
    <pc:docChg chg="undo redo custSel modSld">
      <pc:chgData name="Elina Tamm" userId="d1c59608246bb393" providerId="LiveId" clId="{E62A1575-D73B-4B51-8DD5-6D463DC5D018}" dt="2026-02-26T06:34:27.063" v="1943" actId="790"/>
      <pc:docMkLst>
        <pc:docMk/>
      </pc:docMkLst>
      <pc:sldChg chg="modSp mod">
        <pc:chgData name="Elina Tamm" userId="d1c59608246bb393" providerId="LiveId" clId="{E62A1575-D73B-4B51-8DD5-6D463DC5D018}" dt="2026-02-26T06:34:27.063" v="1943" actId="790"/>
        <pc:sldMkLst>
          <pc:docMk/>
          <pc:sldMk cId="0" sldId="256"/>
        </pc:sldMkLst>
        <pc:spChg chg="mod">
          <ac:chgData name="Elina Tamm" userId="d1c59608246bb393" providerId="LiveId" clId="{E62A1575-D73B-4B51-8DD5-6D463DC5D018}" dt="2026-02-26T06:34:27.063" v="1943" actId="790"/>
          <ac:spMkLst>
            <pc:docMk/>
            <pc:sldMk cId="0" sldId="256"/>
            <ac:spMk id="85" creationId="{00000000-0000-0000-0000-000000000000}"/>
          </ac:spMkLst>
        </pc:spChg>
        <pc:spChg chg="mod">
          <ac:chgData name="Elina Tamm" userId="d1c59608246bb393" providerId="LiveId" clId="{E62A1575-D73B-4B51-8DD5-6D463DC5D018}" dt="2026-02-26T06:34:27.063" v="1943" actId="790"/>
          <ac:spMkLst>
            <pc:docMk/>
            <pc:sldMk cId="0" sldId="256"/>
            <ac:spMk id="86" creationId="{00000000-0000-0000-0000-000000000000}"/>
          </ac:spMkLst>
        </pc:spChg>
        <pc:spChg chg="mod">
          <ac:chgData name="Elina Tamm" userId="d1c59608246bb393" providerId="LiveId" clId="{E62A1575-D73B-4B51-8DD5-6D463DC5D018}" dt="2026-02-26T06:34:27.063" v="1943" actId="790"/>
          <ac:spMkLst>
            <pc:docMk/>
            <pc:sldMk cId="0" sldId="256"/>
            <ac:spMk id="87" creationId="{00000000-0000-0000-0000-000000000000}"/>
          </ac:spMkLst>
        </pc:spChg>
        <pc:spChg chg="mod">
          <ac:chgData name="Elina Tamm" userId="d1c59608246bb393" providerId="LiveId" clId="{E62A1575-D73B-4B51-8DD5-6D463DC5D018}" dt="2026-02-26T06:34:27.063" v="1943" actId="790"/>
          <ac:spMkLst>
            <pc:docMk/>
            <pc:sldMk cId="0" sldId="256"/>
            <ac:spMk id="89" creationId="{00000000-0000-0000-0000-000000000000}"/>
          </ac:spMkLst>
        </pc:spChg>
      </pc:sldChg>
      <pc:sldChg chg="modSp mod">
        <pc:chgData name="Elina Tamm" userId="d1c59608246bb393" providerId="LiveId" clId="{E62A1575-D73B-4B51-8DD5-6D463DC5D018}" dt="2026-02-26T06:34:27.063" v="1943" actId="790"/>
        <pc:sldMkLst>
          <pc:docMk/>
          <pc:sldMk cId="0" sldId="257"/>
        </pc:sldMkLst>
        <pc:spChg chg="mod">
          <ac:chgData name="Elina Tamm" userId="d1c59608246bb393" providerId="LiveId" clId="{E62A1575-D73B-4B51-8DD5-6D463DC5D018}" dt="2026-02-26T06:34:27.063" v="1943" actId="790"/>
          <ac:spMkLst>
            <pc:docMk/>
            <pc:sldMk cId="0" sldId="257"/>
            <ac:spMk id="96" creationId="{00000000-0000-0000-0000-000000000000}"/>
          </ac:spMkLst>
        </pc:spChg>
        <pc:spChg chg="mod">
          <ac:chgData name="Elina Tamm" userId="d1c59608246bb393" providerId="LiveId" clId="{E62A1575-D73B-4B51-8DD5-6D463DC5D018}" dt="2026-02-26T06:34:27.063" v="1943" actId="790"/>
          <ac:spMkLst>
            <pc:docMk/>
            <pc:sldMk cId="0" sldId="257"/>
            <ac:spMk id="97" creationId="{00000000-0000-0000-0000-000000000000}"/>
          </ac:spMkLst>
        </pc:spChg>
      </pc:sldChg>
      <pc:sldChg chg="modSp mod">
        <pc:chgData name="Elina Tamm" userId="d1c59608246bb393" providerId="LiveId" clId="{E62A1575-D73B-4B51-8DD5-6D463DC5D018}" dt="2026-02-26T06:34:27.063" v="1943" actId="790"/>
        <pc:sldMkLst>
          <pc:docMk/>
          <pc:sldMk cId="0" sldId="258"/>
        </pc:sldMkLst>
        <pc:spChg chg="mod">
          <ac:chgData name="Elina Tamm" userId="d1c59608246bb393" providerId="LiveId" clId="{E62A1575-D73B-4B51-8DD5-6D463DC5D018}" dt="2026-02-26T06:34:27.063" v="1943" actId="790"/>
          <ac:spMkLst>
            <pc:docMk/>
            <pc:sldMk cId="0" sldId="258"/>
            <ac:spMk id="103" creationId="{00000000-0000-0000-0000-000000000000}"/>
          </ac:spMkLst>
        </pc:spChg>
        <pc:spChg chg="mod">
          <ac:chgData name="Elina Tamm" userId="d1c59608246bb393" providerId="LiveId" clId="{E62A1575-D73B-4B51-8DD5-6D463DC5D018}" dt="2026-02-26T06:34:27.063" v="1943" actId="790"/>
          <ac:spMkLst>
            <pc:docMk/>
            <pc:sldMk cId="0" sldId="258"/>
            <ac:spMk id="104" creationId="{00000000-0000-0000-0000-000000000000}"/>
          </ac:spMkLst>
        </pc:spChg>
        <pc:spChg chg="mod">
          <ac:chgData name="Elina Tamm" userId="d1c59608246bb393" providerId="LiveId" clId="{E62A1575-D73B-4B51-8DD5-6D463DC5D018}" dt="2026-02-26T06:34:27.063" v="1943" actId="790"/>
          <ac:spMkLst>
            <pc:docMk/>
            <pc:sldMk cId="0" sldId="258"/>
            <ac:spMk id="105" creationId="{00000000-0000-0000-0000-000000000000}"/>
          </ac:spMkLst>
        </pc:spChg>
        <pc:spChg chg="mod">
          <ac:chgData name="Elina Tamm" userId="d1c59608246bb393" providerId="LiveId" clId="{E62A1575-D73B-4B51-8DD5-6D463DC5D018}" dt="2026-02-26T06:34:27.063" v="1943" actId="790"/>
          <ac:spMkLst>
            <pc:docMk/>
            <pc:sldMk cId="0" sldId="258"/>
            <ac:spMk id="106" creationId="{00000000-0000-0000-0000-000000000000}"/>
          </ac:spMkLst>
        </pc:spChg>
        <pc:spChg chg="mod">
          <ac:chgData name="Elina Tamm" userId="d1c59608246bb393" providerId="LiveId" clId="{E62A1575-D73B-4B51-8DD5-6D463DC5D018}" dt="2026-02-26T06:34:27.063" v="1943" actId="790"/>
          <ac:spMkLst>
            <pc:docMk/>
            <pc:sldMk cId="0" sldId="258"/>
            <ac:spMk id="107" creationId="{00000000-0000-0000-0000-000000000000}"/>
          </ac:spMkLst>
        </pc:spChg>
      </pc:sldChg>
      <pc:sldChg chg="modSp mod">
        <pc:chgData name="Elina Tamm" userId="d1c59608246bb393" providerId="LiveId" clId="{E62A1575-D73B-4B51-8DD5-6D463DC5D018}" dt="2026-02-26T06:34:27.063" v="1943" actId="790"/>
        <pc:sldMkLst>
          <pc:docMk/>
          <pc:sldMk cId="0" sldId="259"/>
        </pc:sldMkLst>
        <pc:spChg chg="mod">
          <ac:chgData name="Elina Tamm" userId="d1c59608246bb393" providerId="LiveId" clId="{E62A1575-D73B-4B51-8DD5-6D463DC5D018}" dt="2026-02-26T06:34:27.063" v="1943" actId="790"/>
          <ac:spMkLst>
            <pc:docMk/>
            <pc:sldMk cId="0" sldId="259"/>
            <ac:spMk id="113" creationId="{00000000-0000-0000-0000-000000000000}"/>
          </ac:spMkLst>
        </pc:spChg>
        <pc:spChg chg="mod">
          <ac:chgData name="Elina Tamm" userId="d1c59608246bb393" providerId="LiveId" clId="{E62A1575-D73B-4B51-8DD5-6D463DC5D018}" dt="2026-02-26T06:34:27.063" v="1943" actId="790"/>
          <ac:spMkLst>
            <pc:docMk/>
            <pc:sldMk cId="0" sldId="259"/>
            <ac:spMk id="114" creationId="{00000000-0000-0000-0000-000000000000}"/>
          </ac:spMkLst>
        </pc:spChg>
        <pc:spChg chg="mod">
          <ac:chgData name="Elina Tamm" userId="d1c59608246bb393" providerId="LiveId" clId="{E62A1575-D73B-4B51-8DD5-6D463DC5D018}" dt="2026-02-26T06:34:27.063" v="1943" actId="790"/>
          <ac:spMkLst>
            <pc:docMk/>
            <pc:sldMk cId="0" sldId="259"/>
            <ac:spMk id="115" creationId="{00000000-0000-0000-0000-000000000000}"/>
          </ac:spMkLst>
        </pc:spChg>
        <pc:spChg chg="mod">
          <ac:chgData name="Elina Tamm" userId="d1c59608246bb393" providerId="LiveId" clId="{E62A1575-D73B-4B51-8DD5-6D463DC5D018}" dt="2026-02-26T06:34:27.063" v="1943" actId="790"/>
          <ac:spMkLst>
            <pc:docMk/>
            <pc:sldMk cId="0" sldId="259"/>
            <ac:spMk id="116" creationId="{00000000-0000-0000-0000-000000000000}"/>
          </ac:spMkLst>
        </pc:spChg>
      </pc:sldChg>
      <pc:sldChg chg="modSp mod">
        <pc:chgData name="Elina Tamm" userId="d1c59608246bb393" providerId="LiveId" clId="{E62A1575-D73B-4B51-8DD5-6D463DC5D018}" dt="2026-02-26T06:34:27.063" v="1943" actId="790"/>
        <pc:sldMkLst>
          <pc:docMk/>
          <pc:sldMk cId="0" sldId="260"/>
        </pc:sldMkLst>
        <pc:spChg chg="mod">
          <ac:chgData name="Elina Tamm" userId="d1c59608246bb393" providerId="LiveId" clId="{E62A1575-D73B-4B51-8DD5-6D463DC5D018}" dt="2026-02-26T06:34:27.063" v="1943" actId="790"/>
          <ac:spMkLst>
            <pc:docMk/>
            <pc:sldMk cId="0" sldId="260"/>
            <ac:spMk id="122" creationId="{00000000-0000-0000-0000-000000000000}"/>
          </ac:spMkLst>
        </pc:spChg>
        <pc:spChg chg="mod">
          <ac:chgData name="Elina Tamm" userId="d1c59608246bb393" providerId="LiveId" clId="{E62A1575-D73B-4B51-8DD5-6D463DC5D018}" dt="2026-02-26T06:34:27.063" v="1943" actId="790"/>
          <ac:spMkLst>
            <pc:docMk/>
            <pc:sldMk cId="0" sldId="260"/>
            <ac:spMk id="123" creationId="{00000000-0000-0000-0000-000000000000}"/>
          </ac:spMkLst>
        </pc:spChg>
        <pc:spChg chg="mod">
          <ac:chgData name="Elina Tamm" userId="d1c59608246bb393" providerId="LiveId" clId="{E62A1575-D73B-4B51-8DD5-6D463DC5D018}" dt="2026-02-26T06:34:27.063" v="1943" actId="790"/>
          <ac:spMkLst>
            <pc:docMk/>
            <pc:sldMk cId="0" sldId="260"/>
            <ac:spMk id="124" creationId="{00000000-0000-0000-0000-000000000000}"/>
          </ac:spMkLst>
        </pc:spChg>
        <pc:spChg chg="mod">
          <ac:chgData name="Elina Tamm" userId="d1c59608246bb393" providerId="LiveId" clId="{E62A1575-D73B-4B51-8DD5-6D463DC5D018}" dt="2026-02-26T06:34:27.063" v="1943" actId="790"/>
          <ac:spMkLst>
            <pc:docMk/>
            <pc:sldMk cId="0" sldId="260"/>
            <ac:spMk id="125" creationId="{00000000-0000-0000-0000-000000000000}"/>
          </ac:spMkLst>
        </pc:spChg>
        <pc:spChg chg="mod">
          <ac:chgData name="Elina Tamm" userId="d1c59608246bb393" providerId="LiveId" clId="{E62A1575-D73B-4B51-8DD5-6D463DC5D018}" dt="2026-02-26T06:34:27.063" v="1943" actId="790"/>
          <ac:spMkLst>
            <pc:docMk/>
            <pc:sldMk cId="0" sldId="260"/>
            <ac:spMk id="126" creationId="{00000000-0000-0000-0000-000000000000}"/>
          </ac:spMkLst>
        </pc:spChg>
      </pc:sldChg>
      <pc:sldChg chg="delSp modSp mod">
        <pc:chgData name="Elina Tamm" userId="d1c59608246bb393" providerId="LiveId" clId="{E62A1575-D73B-4B51-8DD5-6D463DC5D018}" dt="2026-02-26T06:34:27.063" v="1943" actId="790"/>
        <pc:sldMkLst>
          <pc:docMk/>
          <pc:sldMk cId="0" sldId="261"/>
        </pc:sldMkLst>
        <pc:spChg chg="mod">
          <ac:chgData name="Elina Tamm" userId="d1c59608246bb393" providerId="LiveId" clId="{E62A1575-D73B-4B51-8DD5-6D463DC5D018}" dt="2026-02-26T06:34:27.063" v="1943" actId="790"/>
          <ac:spMkLst>
            <pc:docMk/>
            <pc:sldMk cId="0" sldId="261"/>
            <ac:spMk id="132" creationId="{00000000-0000-0000-0000-000000000000}"/>
          </ac:spMkLst>
        </pc:spChg>
        <pc:spChg chg="mod">
          <ac:chgData name="Elina Tamm" userId="d1c59608246bb393" providerId="LiveId" clId="{E62A1575-D73B-4B51-8DD5-6D463DC5D018}" dt="2026-02-26T06:34:27.063" v="1943" actId="790"/>
          <ac:spMkLst>
            <pc:docMk/>
            <pc:sldMk cId="0" sldId="261"/>
            <ac:spMk id="133" creationId="{00000000-0000-0000-0000-000000000000}"/>
          </ac:spMkLst>
        </pc:spChg>
        <pc:spChg chg="mod">
          <ac:chgData name="Elina Tamm" userId="d1c59608246bb393" providerId="LiveId" clId="{E62A1575-D73B-4B51-8DD5-6D463DC5D018}" dt="2026-02-26T06:34:27.063" v="1943" actId="790"/>
          <ac:spMkLst>
            <pc:docMk/>
            <pc:sldMk cId="0" sldId="261"/>
            <ac:spMk id="134" creationId="{00000000-0000-0000-0000-000000000000}"/>
          </ac:spMkLst>
        </pc:spChg>
        <pc:spChg chg="mod">
          <ac:chgData name="Elina Tamm" userId="d1c59608246bb393" providerId="LiveId" clId="{E62A1575-D73B-4B51-8DD5-6D463DC5D018}" dt="2026-02-26T06:34:27.063" v="1943" actId="790"/>
          <ac:spMkLst>
            <pc:docMk/>
            <pc:sldMk cId="0" sldId="261"/>
            <ac:spMk id="135" creationId="{00000000-0000-0000-0000-000000000000}"/>
          </ac:spMkLst>
        </pc:spChg>
        <pc:spChg chg="mod">
          <ac:chgData name="Elina Tamm" userId="d1c59608246bb393" providerId="LiveId" clId="{E62A1575-D73B-4B51-8DD5-6D463DC5D018}" dt="2026-02-26T06:34:27.063" v="1943" actId="790"/>
          <ac:spMkLst>
            <pc:docMk/>
            <pc:sldMk cId="0" sldId="261"/>
            <ac:spMk id="136" creationId="{00000000-0000-0000-0000-000000000000}"/>
          </ac:spMkLst>
        </pc:spChg>
        <pc:spChg chg="mod">
          <ac:chgData name="Elina Tamm" userId="d1c59608246bb393" providerId="LiveId" clId="{E62A1575-D73B-4B51-8DD5-6D463DC5D018}" dt="2026-02-26T06:34:27.063" v="1943" actId="790"/>
          <ac:spMkLst>
            <pc:docMk/>
            <pc:sldMk cId="0" sldId="261"/>
            <ac:spMk id="137" creationId="{00000000-0000-0000-0000-000000000000}"/>
          </ac:spMkLst>
        </pc:spChg>
      </pc:sldChg>
      <pc:sldChg chg="modSp mod">
        <pc:chgData name="Elina Tamm" userId="d1c59608246bb393" providerId="LiveId" clId="{E62A1575-D73B-4B51-8DD5-6D463DC5D018}" dt="2026-02-26T06:34:27.063" v="1943" actId="790"/>
        <pc:sldMkLst>
          <pc:docMk/>
          <pc:sldMk cId="0" sldId="262"/>
        </pc:sldMkLst>
        <pc:spChg chg="mod">
          <ac:chgData name="Elina Tamm" userId="d1c59608246bb393" providerId="LiveId" clId="{E62A1575-D73B-4B51-8DD5-6D463DC5D018}" dt="2026-02-26T06:34:27.063" v="1943" actId="790"/>
          <ac:spMkLst>
            <pc:docMk/>
            <pc:sldMk cId="0" sldId="262"/>
            <ac:spMk id="144" creationId="{00000000-0000-0000-0000-000000000000}"/>
          </ac:spMkLst>
        </pc:spChg>
        <pc:spChg chg="mod">
          <ac:chgData name="Elina Tamm" userId="d1c59608246bb393" providerId="LiveId" clId="{E62A1575-D73B-4B51-8DD5-6D463DC5D018}" dt="2026-02-26T06:34:27.063" v="1943" actId="790"/>
          <ac:spMkLst>
            <pc:docMk/>
            <pc:sldMk cId="0" sldId="262"/>
            <ac:spMk id="145" creationId="{00000000-0000-0000-0000-000000000000}"/>
          </ac:spMkLst>
        </pc:spChg>
        <pc:spChg chg="mod">
          <ac:chgData name="Elina Tamm" userId="d1c59608246bb393" providerId="LiveId" clId="{E62A1575-D73B-4B51-8DD5-6D463DC5D018}" dt="2026-02-26T06:34:27.063" v="1943" actId="790"/>
          <ac:spMkLst>
            <pc:docMk/>
            <pc:sldMk cId="0" sldId="262"/>
            <ac:spMk id="146" creationId="{00000000-0000-0000-0000-000000000000}"/>
          </ac:spMkLst>
        </pc:spChg>
        <pc:spChg chg="mod">
          <ac:chgData name="Elina Tamm" userId="d1c59608246bb393" providerId="LiveId" clId="{E62A1575-D73B-4B51-8DD5-6D463DC5D018}" dt="2026-02-26T06:34:27.063" v="1943" actId="790"/>
          <ac:spMkLst>
            <pc:docMk/>
            <pc:sldMk cId="0" sldId="262"/>
            <ac:spMk id="147" creationId="{00000000-0000-0000-0000-000000000000}"/>
          </ac:spMkLst>
        </pc:spChg>
      </pc:sldChg>
      <pc:sldChg chg="modSp mod">
        <pc:chgData name="Elina Tamm" userId="d1c59608246bb393" providerId="LiveId" clId="{E62A1575-D73B-4B51-8DD5-6D463DC5D018}" dt="2026-02-26T06:34:27.063" v="1943" actId="790"/>
        <pc:sldMkLst>
          <pc:docMk/>
          <pc:sldMk cId="0" sldId="263"/>
        </pc:sldMkLst>
        <pc:spChg chg="mod">
          <ac:chgData name="Elina Tamm" userId="d1c59608246bb393" providerId="LiveId" clId="{E62A1575-D73B-4B51-8DD5-6D463DC5D018}" dt="2026-02-26T06:34:27.063" v="1943" actId="790"/>
          <ac:spMkLst>
            <pc:docMk/>
            <pc:sldMk cId="0" sldId="263"/>
            <ac:spMk id="153" creationId="{00000000-0000-0000-0000-000000000000}"/>
          </ac:spMkLst>
        </pc:spChg>
        <pc:spChg chg="mod">
          <ac:chgData name="Elina Tamm" userId="d1c59608246bb393" providerId="LiveId" clId="{E62A1575-D73B-4B51-8DD5-6D463DC5D018}" dt="2026-02-26T06:34:27.063" v="1943" actId="790"/>
          <ac:spMkLst>
            <pc:docMk/>
            <pc:sldMk cId="0" sldId="263"/>
            <ac:spMk id="154" creationId="{00000000-0000-0000-0000-000000000000}"/>
          </ac:spMkLst>
        </pc:spChg>
        <pc:spChg chg="mod">
          <ac:chgData name="Elina Tamm" userId="d1c59608246bb393" providerId="LiveId" clId="{E62A1575-D73B-4B51-8DD5-6D463DC5D018}" dt="2026-02-26T06:34:27.063" v="1943" actId="790"/>
          <ac:spMkLst>
            <pc:docMk/>
            <pc:sldMk cId="0" sldId="263"/>
            <ac:spMk id="155" creationId="{00000000-0000-0000-0000-000000000000}"/>
          </ac:spMkLst>
        </pc:spChg>
        <pc:spChg chg="mod">
          <ac:chgData name="Elina Tamm" userId="d1c59608246bb393" providerId="LiveId" clId="{E62A1575-D73B-4B51-8DD5-6D463DC5D018}" dt="2026-02-26T06:34:27.063" v="1943" actId="790"/>
          <ac:spMkLst>
            <pc:docMk/>
            <pc:sldMk cId="0" sldId="263"/>
            <ac:spMk id="156" creationId="{00000000-0000-0000-0000-000000000000}"/>
          </ac:spMkLst>
        </pc:spChg>
      </pc:sldChg>
      <pc:sldChg chg="modSp mod">
        <pc:chgData name="Elina Tamm" userId="d1c59608246bb393" providerId="LiveId" clId="{E62A1575-D73B-4B51-8DD5-6D463DC5D018}" dt="2026-02-26T06:34:27.063" v="1943" actId="790"/>
        <pc:sldMkLst>
          <pc:docMk/>
          <pc:sldMk cId="0" sldId="264"/>
        </pc:sldMkLst>
        <pc:spChg chg="mod">
          <ac:chgData name="Elina Tamm" userId="d1c59608246bb393" providerId="LiveId" clId="{E62A1575-D73B-4B51-8DD5-6D463DC5D018}" dt="2026-02-26T06:34:27.063" v="1943" actId="790"/>
          <ac:spMkLst>
            <pc:docMk/>
            <pc:sldMk cId="0" sldId="264"/>
            <ac:spMk id="162" creationId="{00000000-0000-0000-0000-000000000000}"/>
          </ac:spMkLst>
        </pc:spChg>
        <pc:spChg chg="mod">
          <ac:chgData name="Elina Tamm" userId="d1c59608246bb393" providerId="LiveId" clId="{E62A1575-D73B-4B51-8DD5-6D463DC5D018}" dt="2026-02-26T06:34:27.063" v="1943" actId="790"/>
          <ac:spMkLst>
            <pc:docMk/>
            <pc:sldMk cId="0" sldId="264"/>
            <ac:spMk id="163" creationId="{00000000-0000-0000-0000-000000000000}"/>
          </ac:spMkLst>
        </pc:spChg>
        <pc:spChg chg="mod">
          <ac:chgData name="Elina Tamm" userId="d1c59608246bb393" providerId="LiveId" clId="{E62A1575-D73B-4B51-8DD5-6D463DC5D018}" dt="2026-02-26T06:34:27.063" v="1943" actId="790"/>
          <ac:spMkLst>
            <pc:docMk/>
            <pc:sldMk cId="0" sldId="264"/>
            <ac:spMk id="164" creationId="{00000000-0000-0000-0000-000000000000}"/>
          </ac:spMkLst>
        </pc:spChg>
        <pc:spChg chg="mod">
          <ac:chgData name="Elina Tamm" userId="d1c59608246bb393" providerId="LiveId" clId="{E62A1575-D73B-4B51-8DD5-6D463DC5D018}" dt="2026-02-26T06:34:27.063" v="1943" actId="790"/>
          <ac:spMkLst>
            <pc:docMk/>
            <pc:sldMk cId="0" sldId="264"/>
            <ac:spMk id="165" creationId="{00000000-0000-0000-0000-000000000000}"/>
          </ac:spMkLst>
        </pc:spChg>
      </pc:sldChg>
      <pc:sldChg chg="addSp delSp modSp mod">
        <pc:chgData name="Elina Tamm" userId="d1c59608246bb393" providerId="LiveId" clId="{E62A1575-D73B-4B51-8DD5-6D463DC5D018}" dt="2026-02-26T06:34:27.063" v="1943" actId="790"/>
        <pc:sldMkLst>
          <pc:docMk/>
          <pc:sldMk cId="0" sldId="265"/>
        </pc:sldMkLst>
        <pc:spChg chg="mod">
          <ac:chgData name="Elina Tamm" userId="d1c59608246bb393" providerId="LiveId" clId="{E62A1575-D73B-4B51-8DD5-6D463DC5D018}" dt="2026-02-26T06:34:27.063" v="1943" actId="790"/>
          <ac:spMkLst>
            <pc:docMk/>
            <pc:sldMk cId="0" sldId="265"/>
            <ac:spMk id="171" creationId="{00000000-0000-0000-0000-000000000000}"/>
          </ac:spMkLst>
        </pc:spChg>
        <pc:spChg chg="mod">
          <ac:chgData name="Elina Tamm" userId="d1c59608246bb393" providerId="LiveId" clId="{E62A1575-D73B-4B51-8DD5-6D463DC5D018}" dt="2026-02-26T06:34:27.063" v="1943" actId="790"/>
          <ac:spMkLst>
            <pc:docMk/>
            <pc:sldMk cId="0" sldId="265"/>
            <ac:spMk id="172" creationId="{00000000-0000-0000-0000-000000000000}"/>
          </ac:spMkLst>
        </pc:spChg>
        <pc:spChg chg="mod">
          <ac:chgData name="Elina Tamm" userId="d1c59608246bb393" providerId="LiveId" clId="{E62A1575-D73B-4B51-8DD5-6D463DC5D018}" dt="2026-02-26T06:34:27.063" v="1943" actId="790"/>
          <ac:spMkLst>
            <pc:docMk/>
            <pc:sldMk cId="0" sldId="265"/>
            <ac:spMk id="173" creationId="{00000000-0000-0000-0000-000000000000}"/>
          </ac:spMkLst>
        </pc:spChg>
        <pc:spChg chg="mod">
          <ac:chgData name="Elina Tamm" userId="d1c59608246bb393" providerId="LiveId" clId="{E62A1575-D73B-4B51-8DD5-6D463DC5D018}" dt="2026-02-26T06:34:27.063" v="1943" actId="790"/>
          <ac:spMkLst>
            <pc:docMk/>
            <pc:sldMk cId="0" sldId="265"/>
            <ac:spMk id="174" creationId="{00000000-0000-0000-0000-000000000000}"/>
          </ac:spMkLst>
        </pc:spChg>
      </pc:sldChg>
      <pc:sldChg chg="modSp mod">
        <pc:chgData name="Elina Tamm" userId="d1c59608246bb393" providerId="LiveId" clId="{E62A1575-D73B-4B51-8DD5-6D463DC5D018}" dt="2026-02-26T06:34:27.063" v="1943" actId="790"/>
        <pc:sldMkLst>
          <pc:docMk/>
          <pc:sldMk cId="0" sldId="266"/>
        </pc:sldMkLst>
        <pc:spChg chg="mod">
          <ac:chgData name="Elina Tamm" userId="d1c59608246bb393" providerId="LiveId" clId="{E62A1575-D73B-4B51-8DD5-6D463DC5D018}" dt="2026-02-26T06:34:27.063" v="1943" actId="790"/>
          <ac:spMkLst>
            <pc:docMk/>
            <pc:sldMk cId="0" sldId="266"/>
            <ac:spMk id="180" creationId="{00000000-0000-0000-0000-000000000000}"/>
          </ac:spMkLst>
        </pc:spChg>
        <pc:spChg chg="mod">
          <ac:chgData name="Elina Tamm" userId="d1c59608246bb393" providerId="LiveId" clId="{E62A1575-D73B-4B51-8DD5-6D463DC5D018}" dt="2026-02-26T06:34:27.063" v="1943" actId="790"/>
          <ac:spMkLst>
            <pc:docMk/>
            <pc:sldMk cId="0" sldId="266"/>
            <ac:spMk id="181" creationId="{00000000-0000-0000-0000-000000000000}"/>
          </ac:spMkLst>
        </pc:spChg>
        <pc:spChg chg="mod">
          <ac:chgData name="Elina Tamm" userId="d1c59608246bb393" providerId="LiveId" clId="{E62A1575-D73B-4B51-8DD5-6D463DC5D018}" dt="2026-02-26T06:34:27.063" v="1943" actId="790"/>
          <ac:spMkLst>
            <pc:docMk/>
            <pc:sldMk cId="0" sldId="266"/>
            <ac:spMk id="182" creationId="{00000000-0000-0000-0000-000000000000}"/>
          </ac:spMkLst>
        </pc:spChg>
        <pc:spChg chg="mod">
          <ac:chgData name="Elina Tamm" userId="d1c59608246bb393" providerId="LiveId" clId="{E62A1575-D73B-4B51-8DD5-6D463DC5D018}" dt="2026-02-26T06:34:27.063" v="1943" actId="790"/>
          <ac:spMkLst>
            <pc:docMk/>
            <pc:sldMk cId="0" sldId="266"/>
            <ac:spMk id="183" creationId="{00000000-0000-0000-0000-000000000000}"/>
          </ac:spMkLst>
        </pc:spChg>
      </pc:sldChg>
      <pc:sldChg chg="modSp mod">
        <pc:chgData name="Elina Tamm" userId="d1c59608246bb393" providerId="LiveId" clId="{E62A1575-D73B-4B51-8DD5-6D463DC5D018}" dt="2026-02-26T06:34:27.063" v="1943" actId="790"/>
        <pc:sldMkLst>
          <pc:docMk/>
          <pc:sldMk cId="0" sldId="267"/>
        </pc:sldMkLst>
        <pc:spChg chg="mod">
          <ac:chgData name="Elina Tamm" userId="d1c59608246bb393" providerId="LiveId" clId="{E62A1575-D73B-4B51-8DD5-6D463DC5D018}" dt="2026-02-26T06:34:27.063" v="1943" actId="790"/>
          <ac:spMkLst>
            <pc:docMk/>
            <pc:sldMk cId="0" sldId="267"/>
            <ac:spMk id="189" creationId="{00000000-0000-0000-0000-000000000000}"/>
          </ac:spMkLst>
        </pc:spChg>
        <pc:spChg chg="mod">
          <ac:chgData name="Elina Tamm" userId="d1c59608246bb393" providerId="LiveId" clId="{E62A1575-D73B-4B51-8DD5-6D463DC5D018}" dt="2026-02-26T06:34:27.063" v="1943" actId="790"/>
          <ac:spMkLst>
            <pc:docMk/>
            <pc:sldMk cId="0" sldId="267"/>
            <ac:spMk id="190" creationId="{00000000-0000-0000-0000-000000000000}"/>
          </ac:spMkLst>
        </pc:spChg>
        <pc:spChg chg="mod">
          <ac:chgData name="Elina Tamm" userId="d1c59608246bb393" providerId="LiveId" clId="{E62A1575-D73B-4B51-8DD5-6D463DC5D018}" dt="2026-02-26T06:34:27.063" v="1943" actId="790"/>
          <ac:spMkLst>
            <pc:docMk/>
            <pc:sldMk cId="0" sldId="267"/>
            <ac:spMk id="191" creationId="{00000000-0000-0000-0000-000000000000}"/>
          </ac:spMkLst>
        </pc:spChg>
        <pc:spChg chg="mod">
          <ac:chgData name="Elina Tamm" userId="d1c59608246bb393" providerId="LiveId" clId="{E62A1575-D73B-4B51-8DD5-6D463DC5D018}" dt="2026-02-26T06:34:27.063" v="1943" actId="790"/>
          <ac:spMkLst>
            <pc:docMk/>
            <pc:sldMk cId="0" sldId="267"/>
            <ac:spMk id="192" creationId="{00000000-0000-0000-0000-000000000000}"/>
          </ac:spMkLst>
        </pc:spChg>
      </pc:sldChg>
      <pc:sldChg chg="modSp mod">
        <pc:chgData name="Elina Tamm" userId="d1c59608246bb393" providerId="LiveId" clId="{E62A1575-D73B-4B51-8DD5-6D463DC5D018}" dt="2026-02-26T06:34:27.063" v="1943" actId="790"/>
        <pc:sldMkLst>
          <pc:docMk/>
          <pc:sldMk cId="0" sldId="268"/>
        </pc:sldMkLst>
        <pc:spChg chg="mod">
          <ac:chgData name="Elina Tamm" userId="d1c59608246bb393" providerId="LiveId" clId="{E62A1575-D73B-4B51-8DD5-6D463DC5D018}" dt="2026-02-26T06:34:27.063" v="1943" actId="790"/>
          <ac:spMkLst>
            <pc:docMk/>
            <pc:sldMk cId="0" sldId="268"/>
            <ac:spMk id="198" creationId="{00000000-0000-0000-0000-000000000000}"/>
          </ac:spMkLst>
        </pc:spChg>
        <pc:spChg chg="mod">
          <ac:chgData name="Elina Tamm" userId="d1c59608246bb393" providerId="LiveId" clId="{E62A1575-D73B-4B51-8DD5-6D463DC5D018}" dt="2026-02-26T06:34:27.063" v="1943" actId="790"/>
          <ac:spMkLst>
            <pc:docMk/>
            <pc:sldMk cId="0" sldId="268"/>
            <ac:spMk id="199" creationId="{00000000-0000-0000-0000-000000000000}"/>
          </ac:spMkLst>
        </pc:spChg>
        <pc:spChg chg="mod">
          <ac:chgData name="Elina Tamm" userId="d1c59608246bb393" providerId="LiveId" clId="{E62A1575-D73B-4B51-8DD5-6D463DC5D018}" dt="2026-02-26T06:34:27.063" v="1943" actId="790"/>
          <ac:spMkLst>
            <pc:docMk/>
            <pc:sldMk cId="0" sldId="268"/>
            <ac:spMk id="200" creationId="{00000000-0000-0000-0000-000000000000}"/>
          </ac:spMkLst>
        </pc:spChg>
        <pc:spChg chg="mod">
          <ac:chgData name="Elina Tamm" userId="d1c59608246bb393" providerId="LiveId" clId="{E62A1575-D73B-4B51-8DD5-6D463DC5D018}" dt="2026-02-26T06:34:27.063" v="1943" actId="790"/>
          <ac:spMkLst>
            <pc:docMk/>
            <pc:sldMk cId="0" sldId="268"/>
            <ac:spMk id="201" creationId="{00000000-0000-0000-0000-000000000000}"/>
          </ac:spMkLst>
        </pc:spChg>
      </pc:sldChg>
      <pc:sldChg chg="modSp mod">
        <pc:chgData name="Elina Tamm" userId="d1c59608246bb393" providerId="LiveId" clId="{E62A1575-D73B-4B51-8DD5-6D463DC5D018}" dt="2026-02-26T06:34:27.063" v="1943" actId="790"/>
        <pc:sldMkLst>
          <pc:docMk/>
          <pc:sldMk cId="0" sldId="269"/>
        </pc:sldMkLst>
        <pc:spChg chg="mod">
          <ac:chgData name="Elina Tamm" userId="d1c59608246bb393" providerId="LiveId" clId="{E62A1575-D73B-4B51-8DD5-6D463DC5D018}" dt="2026-02-26T06:34:27.063" v="1943" actId="790"/>
          <ac:spMkLst>
            <pc:docMk/>
            <pc:sldMk cId="0" sldId="269"/>
            <ac:spMk id="209" creationId="{00000000-0000-0000-0000-000000000000}"/>
          </ac:spMkLst>
        </pc:spChg>
        <pc:spChg chg="mod">
          <ac:chgData name="Elina Tamm" userId="d1c59608246bb393" providerId="LiveId" clId="{E62A1575-D73B-4B51-8DD5-6D463DC5D018}" dt="2026-02-26T06:34:27.063" v="1943" actId="790"/>
          <ac:spMkLst>
            <pc:docMk/>
            <pc:sldMk cId="0" sldId="269"/>
            <ac:spMk id="210" creationId="{00000000-0000-0000-0000-000000000000}"/>
          </ac:spMkLst>
        </pc:spChg>
        <pc:spChg chg="mod">
          <ac:chgData name="Elina Tamm" userId="d1c59608246bb393" providerId="LiveId" clId="{E62A1575-D73B-4B51-8DD5-6D463DC5D018}" dt="2026-02-26T06:34:27.063" v="1943" actId="790"/>
          <ac:spMkLst>
            <pc:docMk/>
            <pc:sldMk cId="0" sldId="269"/>
            <ac:spMk id="211" creationId="{00000000-0000-0000-0000-000000000000}"/>
          </ac:spMkLst>
        </pc:spChg>
        <pc:spChg chg="mod">
          <ac:chgData name="Elina Tamm" userId="d1c59608246bb393" providerId="LiveId" clId="{E62A1575-D73B-4B51-8DD5-6D463DC5D018}" dt="2026-02-26T06:34:27.063" v="1943" actId="790"/>
          <ac:spMkLst>
            <pc:docMk/>
            <pc:sldMk cId="0" sldId="269"/>
            <ac:spMk id="212" creationId="{00000000-0000-0000-0000-000000000000}"/>
          </ac:spMkLst>
        </pc:spChg>
        <pc:spChg chg="mod">
          <ac:chgData name="Elina Tamm" userId="d1c59608246bb393" providerId="LiveId" clId="{E62A1575-D73B-4B51-8DD5-6D463DC5D018}" dt="2026-02-26T06:34:27.063" v="1943" actId="790"/>
          <ac:spMkLst>
            <pc:docMk/>
            <pc:sldMk cId="0" sldId="269"/>
            <ac:spMk id="213" creationId="{00000000-0000-0000-0000-000000000000}"/>
          </ac:spMkLst>
        </pc:spChg>
      </pc:sldChg>
      <pc:sldChg chg="addSp delSp modSp mod">
        <pc:chgData name="Elina Tamm" userId="d1c59608246bb393" providerId="LiveId" clId="{E62A1575-D73B-4B51-8DD5-6D463DC5D018}" dt="2026-02-26T06:34:27.063" v="1943" actId="790"/>
        <pc:sldMkLst>
          <pc:docMk/>
          <pc:sldMk cId="0" sldId="270"/>
        </pc:sldMkLst>
        <pc:spChg chg="mod">
          <ac:chgData name="Elina Tamm" userId="d1c59608246bb393" providerId="LiveId" clId="{E62A1575-D73B-4B51-8DD5-6D463DC5D018}" dt="2026-02-26T06:34:27.063" v="1943" actId="790"/>
          <ac:spMkLst>
            <pc:docMk/>
            <pc:sldMk cId="0" sldId="270"/>
            <ac:spMk id="219" creationId="{00000000-0000-0000-0000-000000000000}"/>
          </ac:spMkLst>
        </pc:spChg>
        <pc:spChg chg="mod">
          <ac:chgData name="Elina Tamm" userId="d1c59608246bb393" providerId="LiveId" clId="{E62A1575-D73B-4B51-8DD5-6D463DC5D018}" dt="2026-02-26T06:34:27.063" v="1943" actId="790"/>
          <ac:spMkLst>
            <pc:docMk/>
            <pc:sldMk cId="0" sldId="270"/>
            <ac:spMk id="220" creationId="{00000000-0000-0000-0000-000000000000}"/>
          </ac:spMkLst>
        </pc:spChg>
        <pc:spChg chg="mod">
          <ac:chgData name="Elina Tamm" userId="d1c59608246bb393" providerId="LiveId" clId="{E62A1575-D73B-4B51-8DD5-6D463DC5D018}" dt="2026-02-26T06:34:27.063" v="1943" actId="790"/>
          <ac:spMkLst>
            <pc:docMk/>
            <pc:sldMk cId="0" sldId="270"/>
            <ac:spMk id="221" creationId="{00000000-0000-0000-0000-000000000000}"/>
          </ac:spMkLst>
        </pc:spChg>
        <pc:spChg chg="mod">
          <ac:chgData name="Elina Tamm" userId="d1c59608246bb393" providerId="LiveId" clId="{E62A1575-D73B-4B51-8DD5-6D463DC5D018}" dt="2026-02-26T06:34:27.063" v="1943" actId="790"/>
          <ac:spMkLst>
            <pc:docMk/>
            <pc:sldMk cId="0" sldId="270"/>
            <ac:spMk id="222" creationId="{00000000-0000-0000-0000-000000000000}"/>
          </ac:spMkLst>
        </pc:spChg>
        <pc:spChg chg="add del mod">
          <ac:chgData name="Elina Tamm" userId="d1c59608246bb393" providerId="LiveId" clId="{E62A1575-D73B-4B51-8DD5-6D463DC5D018}" dt="2026-02-26T06:34:27.063" v="1943" actId="790"/>
          <ac:spMkLst>
            <pc:docMk/>
            <pc:sldMk cId="0" sldId="270"/>
            <ac:spMk id="2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a:lstStyle/>
          <a:p>
            <a:endParaRPr lang="en-US" dirty="0"/>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t-EE" sz="2800" b="1" noProof="0" dirty="0">
                <a:solidFill>
                  <a:srgbClr val="FFFFFF"/>
                </a:solidFill>
                <a:latin typeface="Candara"/>
                <a:ea typeface="Candara"/>
                <a:cs typeface="Candara"/>
                <a:sym typeface="Candara"/>
              </a:rPr>
              <a:t>KOOLITUS</a:t>
            </a:r>
            <a:r>
              <a:rPr lang="et-EE" sz="2800" b="1" i="0" u="none" strike="noStrike" cap="none" noProof="0" dirty="0">
                <a:solidFill>
                  <a:srgbClr val="FFFFFF"/>
                </a:solidFill>
                <a:latin typeface="Candara"/>
                <a:ea typeface="Candara"/>
                <a:cs typeface="Candara"/>
                <a:sym typeface="Candara"/>
              </a:rPr>
              <a:t>PROGRAMM</a:t>
            </a:r>
            <a:endParaRPr lang="et-EE" noProof="0" dirty="0"/>
          </a:p>
          <a:p>
            <a:pPr marL="0" marR="0" lvl="0" indent="0" algn="ctr" rtl="0">
              <a:lnSpc>
                <a:spcPct val="100000"/>
              </a:lnSpc>
              <a:spcBef>
                <a:spcPts val="0"/>
              </a:spcBef>
              <a:spcAft>
                <a:spcPts val="0"/>
              </a:spcAft>
              <a:buClr>
                <a:srgbClr val="000000"/>
              </a:buClr>
              <a:buSzPts val="2800"/>
              <a:buFont typeface="Arial"/>
              <a:buNone/>
            </a:pPr>
            <a:endParaRPr lang="et-EE" sz="2800" b="1" i="0" u="none" strike="noStrike" cap="none" noProof="0" dirty="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t-EE" sz="2800" b="1" noProof="0" dirty="0">
                <a:solidFill>
                  <a:srgbClr val="FFFFFF"/>
                </a:solidFill>
                <a:latin typeface="Candara"/>
                <a:ea typeface="Candara"/>
                <a:cs typeface="Candara"/>
                <a:sym typeface="Candara"/>
              </a:rPr>
              <a:t>ÕPPEMOODUL </a:t>
            </a:r>
            <a:r>
              <a:rPr lang="et-EE" sz="2800" b="1" i="0" u="none" strike="noStrike" cap="none" noProof="0" dirty="0">
                <a:solidFill>
                  <a:srgbClr val="FFFFFF"/>
                </a:solidFill>
                <a:latin typeface="Candara"/>
                <a:ea typeface="Candara"/>
                <a:cs typeface="Candara"/>
                <a:sym typeface="Candara"/>
              </a:rPr>
              <a:t>5: </a:t>
            </a:r>
            <a:r>
              <a:rPr lang="et-EE" sz="2800" b="1" noProof="0" dirty="0">
                <a:solidFill>
                  <a:srgbClr val="FFFFFF"/>
                </a:solidFill>
                <a:latin typeface="Candara"/>
                <a:ea typeface="Candara"/>
                <a:cs typeface="Candara"/>
                <a:sym typeface="Candara"/>
              </a:rPr>
              <a:t>Jätkusuutlikkus</a:t>
            </a:r>
            <a:r>
              <a:rPr lang="et-EE" sz="2800" b="1" i="0" u="none" strike="noStrike" cap="none" noProof="0" dirty="0">
                <a:solidFill>
                  <a:srgbClr val="FFFFFF"/>
                </a:solidFill>
                <a:latin typeface="Candara"/>
                <a:ea typeface="Candara"/>
                <a:cs typeface="Candara"/>
                <a:sym typeface="Candara"/>
              </a:rPr>
              <a:t> </a:t>
            </a:r>
            <a:endParaRPr lang="et-EE" noProof="0" dirty="0"/>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t-EE" sz="1600" b="1" i="0" u="none" strike="noStrike" cap="none" noProof="0" dirty="0">
                <a:solidFill>
                  <a:srgbClr val="7F7F7F"/>
                </a:solidFill>
                <a:latin typeface="Calibri"/>
                <a:ea typeface="Calibri"/>
                <a:cs typeface="Calibri"/>
                <a:sym typeface="Calibri"/>
              </a:rPr>
              <a:t>2023-1-EE01-KA220-ADU-000150753</a:t>
            </a:r>
            <a:endParaRPr lang="et-EE" sz="1400" b="0" i="0" u="none" strike="noStrike" cap="none" noProof="0"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97" name="Google Shape;97;p2"/>
          <p:cNvSpPr txBox="1"/>
          <p:nvPr/>
        </p:nvSpPr>
        <p:spPr>
          <a:xfrm>
            <a:off x="-79131" y="2074783"/>
            <a:ext cx="12192000"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et-EE" sz="3600" b="1" i="0" u="none" strike="noStrike" cap="none" noProof="0" dirty="0">
                <a:solidFill>
                  <a:srgbClr val="FFFFFF"/>
                </a:solidFill>
                <a:latin typeface="Candara"/>
                <a:ea typeface="Candara"/>
                <a:cs typeface="Candara"/>
                <a:sym typeface="Candara"/>
              </a:rPr>
              <a:t>2. </a:t>
            </a:r>
            <a:r>
              <a:rPr lang="et-EE" sz="3600" b="1" noProof="0" dirty="0">
                <a:solidFill>
                  <a:srgbClr val="FFFFFF"/>
                </a:solidFill>
                <a:latin typeface="Candara"/>
                <a:ea typeface="Candara"/>
                <a:cs typeface="Candara"/>
                <a:sym typeface="Candara"/>
              </a:rPr>
              <a:t>TUND</a:t>
            </a:r>
            <a:r>
              <a:rPr lang="et-EE" sz="3600" b="1" i="0" u="none" strike="noStrike" cap="none" noProof="0" dirty="0">
                <a:solidFill>
                  <a:srgbClr val="FFFFFF"/>
                </a:solidFill>
                <a:latin typeface="Candara"/>
                <a:ea typeface="Candara"/>
                <a:cs typeface="Candara"/>
                <a:sym typeface="Candara"/>
              </a:rPr>
              <a:t>: LOODUSPÄRAND</a:t>
            </a:r>
          </a:p>
          <a:p>
            <a:pPr marL="0" marR="0" lvl="0" indent="0" algn="ctr" rtl="0">
              <a:lnSpc>
                <a:spcPct val="100000"/>
              </a:lnSpc>
              <a:spcBef>
                <a:spcPts val="1200"/>
              </a:spcBef>
              <a:spcAft>
                <a:spcPts val="0"/>
              </a:spcAft>
              <a:buClr>
                <a:srgbClr val="000000"/>
              </a:buClr>
              <a:buSzPts val="3600"/>
              <a:buFont typeface="Arial"/>
              <a:buNone/>
            </a:pPr>
            <a:r>
              <a:rPr lang="et-EE" sz="3600" b="1" noProof="0" dirty="0">
                <a:solidFill>
                  <a:srgbClr val="FFFFFF"/>
                </a:solidFill>
                <a:latin typeface="Candara"/>
                <a:ea typeface="Candara"/>
                <a:cs typeface="Candara"/>
                <a:sym typeface="Candara"/>
              </a:rPr>
              <a:t>JA JÄTKUSUUTLIKKUS</a:t>
            </a:r>
            <a:endParaRPr lang="et-EE" sz="3600" b="0" i="0" u="none" strike="noStrike" cap="none" noProof="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rgbClr val="FFFFFF"/>
                </a:solidFill>
                <a:latin typeface="Candara"/>
                <a:ea typeface="Candara"/>
                <a:cs typeface="Candara"/>
                <a:sym typeface="Candara"/>
              </a:rPr>
              <a:t>MÄÄRATLUSED JA PÕHIMÕISTED I</a:t>
            </a:r>
            <a:endParaRPr lang="et-EE" sz="3600" b="0" i="0" u="none" strike="noStrike" cap="none" noProof="0" dirty="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360486" y="933275"/>
            <a:ext cx="60980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lang="et-EE" sz="2000" b="1" i="0" u="none" strike="noStrike" cap="none" noProof="0" dirty="0">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1.1. Looduspärandi määratlus</a:t>
            </a:r>
          </a:p>
        </p:txBody>
      </p:sp>
      <p:sp>
        <p:nvSpPr>
          <p:cNvPr id="107" name="Google Shape;107;p3"/>
          <p:cNvSpPr txBox="1"/>
          <p:nvPr/>
        </p:nvSpPr>
        <p:spPr>
          <a:xfrm>
            <a:off x="843053" y="2073907"/>
            <a:ext cx="11117655"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t-EE" sz="1800" b="0" i="0" u="none" strike="noStrike" cap="none" noProof="0" dirty="0">
                <a:solidFill>
                  <a:srgbClr val="3F3F3F"/>
                </a:solidFill>
                <a:latin typeface="Candara"/>
                <a:ea typeface="Candara"/>
                <a:cs typeface="Candara"/>
                <a:sym typeface="Candara"/>
              </a:rPr>
              <a:t>Looduspärand hõlmab looduslikke nähtusi, geoloogilisi ja geomorfoloogilisi moodustisi ning kindlaks määratud alasid, mis on ohustatud looma- ja taimeliikide elupaigaks, samuti teadusliku, looduskaitselise või loodusliku ilu väärtusega loodusobjekte.</a:t>
            </a:r>
          </a:p>
          <a:p>
            <a:pPr marL="0" marR="0" lvl="0" indent="0" algn="l" rtl="0">
              <a:lnSpc>
                <a:spcPct val="10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t-EE" sz="1800" b="0" i="0" u="none" strike="noStrike" cap="none" noProof="0" dirty="0">
                <a:solidFill>
                  <a:srgbClr val="3F3F3F"/>
                </a:solidFill>
                <a:latin typeface="Candara"/>
                <a:ea typeface="Candara"/>
                <a:cs typeface="Candara"/>
                <a:sym typeface="Candara"/>
              </a:rPr>
              <a:t>See hõlmab nii era- kui ka avalikult kaitstavaid loodusalasid, loomaaedu, akvaariume ja botaanikaaedu, looduslikke elupaiku, mereökosüsteeme, kaitsealasid, veehoidlaid jm.</a:t>
            </a:r>
          </a:p>
          <a:p>
            <a:pPr marL="0" marR="0" lvl="0" indent="0" algn="l" rtl="0">
              <a:lnSpc>
                <a:spcPct val="100000"/>
              </a:lnSpc>
              <a:spcBef>
                <a:spcPts val="0"/>
              </a:spcBef>
              <a:spcAft>
                <a:spcPts val="0"/>
              </a:spcAft>
              <a:buClr>
                <a:srgbClr val="000000"/>
              </a:buClr>
              <a:buSzPts val="1800"/>
              <a:buFont typeface="Arial"/>
              <a:buNone/>
            </a:pPr>
            <a:endParaRPr lang="et-EE" sz="1800" noProof="0" dirty="0">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r>
              <a:rPr lang="et-EE" sz="1800" b="0" i="0" u="none" strike="noStrike" cap="none" noProof="0" dirty="0">
                <a:solidFill>
                  <a:srgbClr val="3F3F3F"/>
                </a:solidFill>
                <a:latin typeface="Candara"/>
                <a:ea typeface="Candara"/>
                <a:cs typeface="Candara"/>
                <a:sym typeface="Candara"/>
              </a:rPr>
              <a:t>Kultuuri- ja looduspärand peegeldavad inimtsivilisatsiooni ja looduse rikkust ja mitmekesisust, aidates kaasa sotsiaalsele sidususele, identiteedi kujunemisele ja ökoloogilisele tasakaalule.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15" name="Google Shape;115;p4"/>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lvl="1">
              <a:buClr>
                <a:srgbClr val="FFFFFF"/>
              </a:buClr>
              <a:buSzPts val="3600"/>
            </a:pPr>
            <a:r>
              <a:rPr lang="et-EE" sz="3600" b="1" noProof="0" dirty="0">
                <a:solidFill>
                  <a:srgbClr val="FFFFFF"/>
                </a:solidFill>
                <a:latin typeface="Candara"/>
                <a:ea typeface="Candara"/>
                <a:cs typeface="Candara"/>
                <a:sym typeface="Candara"/>
              </a:rPr>
              <a:t>MÄÄRATLUSED JA PÕHIMÕISTED </a:t>
            </a:r>
            <a:r>
              <a:rPr lang="et-EE" sz="3600" b="1" i="0" u="none" strike="noStrike" cap="none" noProof="0" dirty="0">
                <a:solidFill>
                  <a:srgbClr val="FFFFFF"/>
                </a:solidFill>
                <a:latin typeface="Candara"/>
                <a:ea typeface="Candara"/>
                <a:cs typeface="Candara"/>
                <a:sym typeface="Candara"/>
              </a:rPr>
              <a:t>II</a:t>
            </a:r>
            <a:endParaRPr lang="et-EE" sz="3600" b="0" i="0" u="none" strike="noStrike" cap="none" noProof="0" dirty="0">
              <a:solidFill>
                <a:srgbClr val="000000"/>
              </a:solidFill>
              <a:latin typeface="Times New Roman"/>
              <a:ea typeface="Times New Roman"/>
              <a:cs typeface="Times New Roman"/>
              <a:sym typeface="Times New Roman"/>
            </a:endParaRPr>
          </a:p>
        </p:txBody>
      </p:sp>
      <p:sp>
        <p:nvSpPr>
          <p:cNvPr id="116" name="Google Shape;116;p4"/>
          <p:cNvSpPr txBox="1"/>
          <p:nvPr/>
        </p:nvSpPr>
        <p:spPr>
          <a:xfrm>
            <a:off x="543176" y="899805"/>
            <a:ext cx="10206600" cy="5278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Elurikkus</a:t>
            </a:r>
          </a:p>
          <a:p>
            <a:pPr marL="0" marR="0" lvl="0" indent="0" algn="just" rtl="0">
              <a:lnSpc>
                <a:spcPct val="100000"/>
              </a:lnSpc>
              <a:spcBef>
                <a:spcPts val="600"/>
              </a:spcBef>
              <a:spcAft>
                <a:spcPts val="0"/>
              </a:spcAft>
              <a:buClr>
                <a:srgbClr val="000000"/>
              </a:buClr>
              <a:buSzPts val="1700"/>
              <a:buFont typeface="Arial"/>
              <a:buNone/>
            </a:pPr>
            <a:r>
              <a:rPr lang="et-EE" sz="1700" b="0" i="0" u="none" strike="noStrike" cap="none" noProof="0" dirty="0">
                <a:solidFill>
                  <a:srgbClr val="3F3F3F"/>
                </a:solidFill>
                <a:latin typeface="Candara"/>
                <a:ea typeface="Candara"/>
                <a:cs typeface="Candara"/>
                <a:sym typeface="Candara"/>
              </a:rPr>
              <a:t>Elurikkus – elu mitmekesisus Maal – pakub meile ökosüsteemi teenuseid, mis on eluliselt tähtsad inimeste tervisele, heaolule ja majandusele. Samas ohustab ühiskondi ja majandust maismaa-, mere- ja magevee elurikkuse kiire vähenemine.</a:t>
            </a:r>
          </a:p>
          <a:p>
            <a:pPr marL="0" marR="0" lvl="0" indent="0" algn="just" rtl="0">
              <a:lnSpc>
                <a:spcPct val="100000"/>
              </a:lnSpc>
              <a:spcBef>
                <a:spcPts val="600"/>
              </a:spcBef>
              <a:spcAft>
                <a:spcPts val="0"/>
              </a:spcAft>
              <a:buClr>
                <a:srgbClr val="000000"/>
              </a:buClr>
              <a:buSzPts val="2000"/>
              <a:buFont typeface="Arial"/>
              <a:buNone/>
            </a:pPr>
            <a:endParaRPr lang="et-EE" sz="2000" b="1" i="0" u="none" strike="noStrike" cap="none" noProof="0" dirty="0">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et-EE" sz="1700" b="0" i="0" u="none" strike="noStrike" cap="none" noProof="0" dirty="0">
                <a:solidFill>
                  <a:srgbClr val="3F3F3F"/>
                </a:solidFill>
                <a:latin typeface="Candara"/>
                <a:ea typeface="Candara"/>
                <a:cs typeface="Candara"/>
                <a:sym typeface="Candara"/>
              </a:rPr>
              <a:t>Elurikkuse vähenemise peatamiseks aastaks 2030 on vaja ambitsioonikaid poliitikaid ja suuremat rahastamist. Paljudes valdkondades on vaja koordineeritud tegutsemist, et tegeleda elurikkust mõjutavate mitmesuguste survefaktoritega, nagu on kokku lepitud Kunmingi–Montreali ülemaailmses elurikkuse raamistikus. Elurikkuse vähenemise tempo maailmas on enneolematu ja kiireneb. Selle viis peamist põhjust on maa- ja merekasutuse muutused, loodusvarade ülekasutamine, kliimamuutus, saaste ning võõrliikide levik.</a:t>
            </a:r>
            <a:endParaRPr lang="et-EE" sz="1400" b="0" i="0" u="none" strike="noStrike" cap="none" noProof="0" dirty="0">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lang="et-EE" sz="1700" b="0" i="0" u="none" strike="noStrike" cap="none" noProof="0" dirty="0">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et-EE" sz="1700" b="0" i="0" u="none" strike="noStrike" cap="none" noProof="0" dirty="0">
                <a:solidFill>
                  <a:srgbClr val="3F3F3F"/>
                </a:solidFill>
                <a:latin typeface="Candara"/>
                <a:ea typeface="Candara"/>
                <a:cs typeface="Candara"/>
                <a:sym typeface="Candara"/>
              </a:rPr>
              <a:t>Elurikkus moodustab elu võrgustiku, millest sõltuvad paljud meie jaoks olulised asjad – toit, vesi, ravimid, stabiilne kliima, majanduskasv ja palju muud. Rohkem kui pool maailma SKP-st sõltub loodusest. Üle miljardi inimese sõltub metsadest oma elatise tagamisel. Maismaa ja meri neelavad rohkem kui poole kõigist süsinikuheidetest. Kuid loodus on kriisis. Kuni miljon liiki on väljasuremisohus, paljud juba lähikümnenditel. Asendamatud ökosüsteemid, näiteks Amazonase vihmametsa osad, muutuvad metsade hävitamise tõttu süsiniku sidujatest süsinikuallikateks. Samuti on kadunud 85% märgaladest, näiteks padurannad ja mangroovmetsad, mis seovad suures koguses süsinikku.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23" name="Google Shape;123;p5"/>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24" name="Google Shape;124;p5"/>
          <p:cNvSpPr txBox="1"/>
          <p:nvPr/>
        </p:nvSpPr>
        <p:spPr>
          <a:xfrm>
            <a:off x="-212205" y="112057"/>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200"/>
              <a:buFont typeface="Candara"/>
              <a:buNone/>
            </a:pPr>
            <a:r>
              <a:rPr lang="et-EE" sz="3200" b="1" noProof="0" dirty="0">
                <a:solidFill>
                  <a:srgbClr val="FFFFFF"/>
                </a:solidFill>
                <a:latin typeface="Candara"/>
                <a:ea typeface="Candara"/>
                <a:cs typeface="Candara"/>
                <a:sym typeface="Candara"/>
              </a:rPr>
              <a:t>Parim tava</a:t>
            </a:r>
            <a:r>
              <a:rPr lang="et-EE" sz="3200" b="1" i="0" u="none" strike="noStrike" cap="none" noProof="0" dirty="0">
                <a:solidFill>
                  <a:srgbClr val="FFFFFF"/>
                </a:solidFill>
                <a:latin typeface="Candara"/>
                <a:ea typeface="Candara"/>
                <a:cs typeface="Candara"/>
                <a:sym typeface="Candara"/>
              </a:rPr>
              <a:t> – Wachau kultuurmaastik Austrias</a:t>
            </a:r>
            <a:endParaRPr lang="et-EE" sz="1400" b="0" i="0" u="none" strike="noStrike" cap="none" noProof="0" dirty="0">
              <a:solidFill>
                <a:srgbClr val="000000"/>
              </a:solidFill>
              <a:latin typeface="Arial"/>
              <a:ea typeface="Arial"/>
              <a:cs typeface="Arial"/>
              <a:sym typeface="Arial"/>
            </a:endParaRPr>
          </a:p>
        </p:txBody>
      </p:sp>
      <p:sp>
        <p:nvSpPr>
          <p:cNvPr id="125" name="Google Shape;125;p5"/>
          <p:cNvSpPr txBox="1"/>
          <p:nvPr/>
        </p:nvSpPr>
        <p:spPr>
          <a:xfrm>
            <a:off x="704335" y="2197893"/>
            <a:ext cx="10206681" cy="28930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3F3F"/>
              </a:buClr>
              <a:buSzPts val="1800"/>
              <a:buFont typeface="Candara"/>
              <a:buChar char="-"/>
            </a:pPr>
            <a:r>
              <a:rPr lang="et-EE" sz="1800" b="0" i="0" u="none" strike="noStrike" cap="none" noProof="0" dirty="0">
                <a:solidFill>
                  <a:srgbClr val="3F3F3F"/>
                </a:solidFill>
                <a:latin typeface="Candara"/>
                <a:ea typeface="Candara"/>
                <a:cs typeface="Candara"/>
                <a:sym typeface="Candara"/>
              </a:rPr>
              <a:t>Wachau on Doonau oru lõik Melki ja Kremsi vahel – erakordselt hästi säilinud keskaegne maastik, mis on aja jooksul kujunenud orgaaniliselt.</a:t>
            </a:r>
          </a:p>
          <a:p>
            <a:pPr marL="285750" marR="0" lvl="0" indent="-171450" algn="l" rtl="0">
              <a:lnSpc>
                <a:spcPct val="100000"/>
              </a:lnSpc>
              <a:spcBef>
                <a:spcPts val="600"/>
              </a:spcBef>
              <a:spcAft>
                <a:spcPts val="0"/>
              </a:spcAft>
              <a:buClr>
                <a:schemeClr val="dk1"/>
              </a:buClr>
              <a:buSzPts val="1800"/>
              <a:buFont typeface="Calibri"/>
              <a:buNone/>
            </a:pPr>
            <a:endParaRPr lang="et-EE" sz="1800" b="0" i="0" u="none" strike="noStrike" cap="none" noProof="0" dirty="0">
              <a:solidFill>
                <a:srgbClr val="3F3F3F"/>
              </a:solidFill>
              <a:latin typeface="Candara"/>
              <a:ea typeface="Candara"/>
              <a:cs typeface="Candara"/>
              <a:sym typeface="Candara"/>
            </a:endParaRPr>
          </a:p>
          <a:p>
            <a:pPr marL="285750" marR="0" lvl="0" indent="-285750" algn="l" rtl="0">
              <a:lnSpc>
                <a:spcPct val="100000"/>
              </a:lnSpc>
              <a:spcBef>
                <a:spcPts val="600"/>
              </a:spcBef>
              <a:spcAft>
                <a:spcPts val="0"/>
              </a:spcAft>
              <a:buClr>
                <a:srgbClr val="3F3F3F"/>
              </a:buClr>
              <a:buSzPts val="1800"/>
              <a:buFont typeface="Candara"/>
              <a:buChar char="-"/>
            </a:pPr>
            <a:r>
              <a:rPr lang="et-EE" sz="1800" b="0" i="0" u="none" strike="noStrike" cap="none" noProof="0" dirty="0">
                <a:solidFill>
                  <a:srgbClr val="3F3F3F"/>
                </a:solidFill>
                <a:latin typeface="Candara"/>
                <a:ea typeface="Candara"/>
                <a:cs typeface="Candara"/>
                <a:sym typeface="Candara"/>
              </a:rPr>
              <a:t>Linnade ja külade arhitektuur peegeldab piirkonna ning selle ühiskonna arengut paljude sajandite jooksul.</a:t>
            </a:r>
          </a:p>
          <a:p>
            <a:pPr marL="285750" marR="0" lvl="0" indent="-171450" algn="l" rtl="0">
              <a:lnSpc>
                <a:spcPct val="100000"/>
              </a:lnSpc>
              <a:spcBef>
                <a:spcPts val="600"/>
              </a:spcBef>
              <a:spcAft>
                <a:spcPts val="0"/>
              </a:spcAft>
              <a:buClr>
                <a:schemeClr val="dk1"/>
              </a:buClr>
              <a:buSzPts val="1800"/>
              <a:buFont typeface="Calibri"/>
              <a:buNone/>
            </a:pPr>
            <a:endParaRPr lang="et-EE" sz="1800" b="0" i="0" u="none" strike="noStrike" cap="none" noProof="0" dirty="0">
              <a:solidFill>
                <a:srgbClr val="3F3F3F"/>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800"/>
              <a:buFontTx/>
              <a:buChar char="-"/>
            </a:pPr>
            <a:r>
              <a:rPr lang="et-EE" sz="1800" b="0" i="0" u="none" strike="noStrike" cap="none" noProof="0" dirty="0">
                <a:solidFill>
                  <a:srgbClr val="3F3F3F"/>
                </a:solidFill>
                <a:latin typeface="Candara"/>
                <a:ea typeface="Candara"/>
                <a:cs typeface="Candara"/>
                <a:sym typeface="Candara"/>
              </a:rPr>
              <a:t>Wachau on sajandite jooksul inspireerinud romantilisi legende ning lossid on täis lugusid armastusest ja südamevalust, eriti keskajast. Avastage Wachau looduslik paradiis selle jõeäärsete külade kaudu ning avastage maa, kus leidub losse, majesteetlikke kloostreid ja hingematvaid veinikodasid.</a:t>
            </a:r>
          </a:p>
        </p:txBody>
      </p:sp>
      <p:sp>
        <p:nvSpPr>
          <p:cNvPr id="126" name="Google Shape;126;p5"/>
          <p:cNvSpPr txBox="1"/>
          <p:nvPr/>
        </p:nvSpPr>
        <p:spPr>
          <a:xfrm>
            <a:off x="704335" y="1318726"/>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Wachau kultuurmaastik Austrias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33" name="Google Shape;133;p6"/>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34" name="Google Shape;134;p6"/>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t-EE" sz="2800" b="1" i="0" u="none" strike="noStrike" cap="none" noProof="0" dirty="0">
                <a:solidFill>
                  <a:srgbClr val="FFFFFF"/>
                </a:solidFill>
                <a:latin typeface="Candara"/>
                <a:ea typeface="Candara"/>
                <a:cs typeface="Candara"/>
                <a:sym typeface="Candara"/>
              </a:rPr>
              <a:t>MÄÄRATLUSED JA PÕHIMÕISTED 1/2</a:t>
            </a:r>
            <a:endParaRPr lang="et-EE" sz="2800" b="0" i="0" u="none" strike="noStrike" cap="none" noProof="0" dirty="0">
              <a:solidFill>
                <a:schemeClr val="dk1"/>
              </a:solidFill>
              <a:latin typeface="Times New Roman"/>
              <a:ea typeface="Times New Roman"/>
              <a:cs typeface="Times New Roman"/>
              <a:sym typeface="Times New Roman"/>
            </a:endParaRPr>
          </a:p>
        </p:txBody>
      </p:sp>
      <p:sp>
        <p:nvSpPr>
          <p:cNvPr id="135" name="Google Shape;135;p6"/>
          <p:cNvSpPr txBox="1"/>
          <p:nvPr/>
        </p:nvSpPr>
        <p:spPr>
          <a:xfrm>
            <a:off x="631907" y="1328424"/>
            <a:ext cx="10279109" cy="4201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lang="et-EE" sz="1600" b="0" i="0" u="none" strike="noStrike" cap="none" noProof="0" dirty="0">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t-EE" sz="1600" b="0" i="0" u="none" strike="noStrike" cap="none" noProof="0" dirty="0">
                <a:solidFill>
                  <a:srgbClr val="3A3838"/>
                </a:solidFill>
                <a:latin typeface="Candara"/>
                <a:ea typeface="Candara"/>
                <a:cs typeface="Candara"/>
                <a:sym typeface="Candara"/>
              </a:rPr>
              <a:t>Prespa järvede piirkond, kuhu kuuluvad Megali ja Mikri Prespa Kreekas, on eeskujuks inimeste ja looduse harmoonilisele kooseksisteerimisele. PNP on ülemaailmse tähtsusega kaitseala, mis on klassifitseeritud silmapaistva väärtusega ökosüsteemiks. See on tunnustatud kui üks Euroopa olulisemaid piiriüleseid „ökoloogilisi tugialasid“. Tähelepanuväärne on, et Prespa rahvuspark, piiratud geograafiline ala, on koduks väga mitmekesistele eluvormidele, sealhulgas paljudele haruldastele, ohustatud ja endeemilistele liikidele. Prespa rahvuspark (PNP) asub Loode-Kreekas, Lääne-Makedoonia piirkonnas. Selle pindala on 327 km² ning see on osa piiriülesest Prespa pargist.</a:t>
            </a:r>
          </a:p>
          <a:p>
            <a:pPr marL="0" marR="0" lvl="0" indent="0" algn="just" rtl="0">
              <a:lnSpc>
                <a:spcPct val="100000"/>
              </a:lnSpc>
              <a:spcBef>
                <a:spcPts val="600"/>
              </a:spcBef>
              <a:spcAft>
                <a:spcPts val="0"/>
              </a:spcAft>
              <a:buClr>
                <a:srgbClr val="000000"/>
              </a:buClr>
              <a:buSzPts val="1600"/>
              <a:buFont typeface="Arial"/>
              <a:buNone/>
            </a:pPr>
            <a:endParaRPr lang="et-EE" sz="1600" b="0" i="0" u="none" strike="noStrike" cap="none" noProof="0" dirty="0">
              <a:solidFill>
                <a:srgbClr val="3A3838"/>
              </a:solidFill>
              <a:latin typeface="Candara"/>
              <a:ea typeface="Candara"/>
              <a:cs typeface="Candara"/>
              <a:sym typeface="Candara"/>
            </a:endParaRPr>
          </a:p>
          <a:p>
            <a:pPr lvl="0" algn="just">
              <a:spcBef>
                <a:spcPts val="600"/>
              </a:spcBef>
              <a:buSzPts val="1600"/>
            </a:pPr>
            <a:r>
              <a:rPr lang="et-EE" sz="1800" b="1" noProof="0" dirty="0">
                <a:solidFill>
                  <a:srgbClr val="A99374"/>
                </a:solidFill>
                <a:latin typeface="Candara"/>
                <a:ea typeface="Candara"/>
                <a:cs typeface="Candara"/>
                <a:sym typeface="Candara"/>
              </a:rPr>
              <a:t>GÖREME RAHVUSPARK JA KAPADOOKIA KALJULINNAD, NEVŞEHİR TÜRGIS</a:t>
            </a:r>
          </a:p>
          <a:p>
            <a:pPr marL="0" marR="0" lvl="0" indent="0" algn="just" rtl="0">
              <a:lnSpc>
                <a:spcPct val="100000"/>
              </a:lnSpc>
              <a:spcBef>
                <a:spcPts val="600"/>
              </a:spcBef>
              <a:spcAft>
                <a:spcPts val="0"/>
              </a:spcAft>
              <a:buClr>
                <a:srgbClr val="000000"/>
              </a:buClr>
              <a:buSzPts val="1600"/>
              <a:buFont typeface="Arial"/>
              <a:buNone/>
            </a:pPr>
            <a:r>
              <a:rPr lang="et-EE" sz="1600" b="0" i="0" u="none" strike="noStrike" cap="none" noProof="0" dirty="0">
                <a:solidFill>
                  <a:srgbClr val="3A3838"/>
                </a:solidFill>
                <a:latin typeface="Candara"/>
                <a:ea typeface="Candara"/>
                <a:cs typeface="Candara"/>
                <a:sym typeface="Candara"/>
              </a:rPr>
              <a:t>Göreme oru ja seda ümbritseva piirkonna maastik on täielikult kujunenud erosiooni toimel, mis on loonud ainulaadsed kaljusse raiutud pühamud. Need sisaldavad olulisi tõendeid Bütsantsi kunstist, mis pärineb ikonoklasmijärgse</a:t>
            </a:r>
            <a:r>
              <a:rPr lang="et-EE" sz="1600" noProof="0" dirty="0">
                <a:solidFill>
                  <a:srgbClr val="3A3838"/>
                </a:solidFill>
                <a:latin typeface="Candara"/>
                <a:ea typeface="Candara"/>
                <a:cs typeface="Candara"/>
                <a:sym typeface="Candara"/>
              </a:rPr>
              <a:t>st</a:t>
            </a:r>
            <a:r>
              <a:rPr lang="et-EE" sz="1600" b="0" i="0" u="none" strike="noStrike" cap="none" noProof="0" dirty="0">
                <a:solidFill>
                  <a:srgbClr val="3A3838"/>
                </a:solidFill>
                <a:latin typeface="Candara"/>
                <a:ea typeface="Candara"/>
                <a:cs typeface="Candara"/>
                <a:sym typeface="Candara"/>
              </a:rPr>
              <a:t> perioodist. Lisaks leidub piirkonnas mitmesuguseid maa-aluseid asulaid, sealhulgas elamuid, kaljukülasid ja maa-aluseid linnu. Need rajatised, mis pärinevad 4. sajandist, annavad ülevaate piirkonna traditsioonilisest inimasustuskeskkonnast.</a:t>
            </a:r>
            <a:endParaRPr lang="et-EE" sz="1400" b="0" i="0" u="none" strike="noStrike" cap="none" noProof="0" dirty="0">
              <a:solidFill>
                <a:srgbClr val="000000"/>
              </a:solidFill>
              <a:latin typeface="Arial"/>
              <a:ea typeface="Arial"/>
              <a:cs typeface="Arial"/>
              <a:sym typeface="Arial"/>
            </a:endParaRPr>
          </a:p>
        </p:txBody>
      </p:sp>
      <p:sp>
        <p:nvSpPr>
          <p:cNvPr id="136" name="Google Shape;136;p6"/>
          <p:cNvSpPr txBox="1"/>
          <p:nvPr/>
        </p:nvSpPr>
        <p:spPr>
          <a:xfrm>
            <a:off x="360486" y="959437"/>
            <a:ext cx="1117223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A99374"/>
                </a:solidFill>
                <a:latin typeface="Candara"/>
                <a:ea typeface="Candara"/>
                <a:cs typeface="Candara"/>
                <a:sym typeface="Candara"/>
              </a:rPr>
              <a:t>3. Looduspärandi roll jätkusuutlikkuses – mõned näited</a:t>
            </a:r>
          </a:p>
        </p:txBody>
      </p:sp>
      <p:sp>
        <p:nvSpPr>
          <p:cNvPr id="137" name="Google Shape;137;p6"/>
          <p:cNvSpPr txBox="1"/>
          <p:nvPr/>
        </p:nvSpPr>
        <p:spPr>
          <a:xfrm>
            <a:off x="631908" y="1177878"/>
            <a:ext cx="7867494" cy="7232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lang="et-EE" sz="1800" b="1" i="0" u="none" strike="noStrike" cap="none" noProof="0" dirty="0">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et-EE" sz="1800" b="1" i="0" u="none" strike="noStrike" cap="none" noProof="0" dirty="0">
                <a:solidFill>
                  <a:srgbClr val="A99374"/>
                </a:solidFill>
                <a:latin typeface="Candara"/>
                <a:ea typeface="Candara"/>
                <a:cs typeface="Candara"/>
                <a:sym typeface="Candara"/>
              </a:rPr>
              <a:t>PRESPA JÄRVEDE PIIRKOND: MEGALI JA MIKRI PRESPA KREEKA</a:t>
            </a:r>
            <a:r>
              <a:rPr lang="et-EE" sz="1800" b="1" noProof="0" dirty="0">
                <a:solidFill>
                  <a:srgbClr val="A99374"/>
                </a:solidFill>
                <a:latin typeface="Candara"/>
                <a:ea typeface="Candara"/>
                <a:cs typeface="Candara"/>
                <a:sym typeface="Candara"/>
              </a:rPr>
              <a:t>S</a:t>
            </a:r>
            <a:endParaRPr lang="et-EE" sz="1800" b="1" i="0" u="none" strike="noStrike" cap="none" noProof="0" dirty="0">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4" name="Google Shape;144;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45" name="Google Shape;145;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46" name="Google Shape;146;p7"/>
          <p:cNvSpPr txBox="1"/>
          <p:nvPr/>
        </p:nvSpPr>
        <p:spPr>
          <a:xfrm>
            <a:off x="-148281" y="89587"/>
            <a:ext cx="10911016"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t-EE" sz="2800" b="1" i="0" u="none" strike="noStrike" cap="none" noProof="0" dirty="0">
                <a:solidFill>
                  <a:srgbClr val="FFFFFF"/>
                </a:solidFill>
                <a:latin typeface="Candara"/>
                <a:ea typeface="Candara"/>
                <a:cs typeface="Candara"/>
                <a:sym typeface="Candara"/>
              </a:rPr>
              <a:t>MÄÄRATLUSED JA PÕHIMÕISTED 2/2</a:t>
            </a:r>
            <a:endParaRPr lang="et-EE" sz="2800" b="0" i="0" u="none" strike="noStrike" cap="none" noProof="0" dirty="0">
              <a:solidFill>
                <a:schemeClr val="dk1"/>
              </a:solidFill>
              <a:latin typeface="Times New Roman"/>
              <a:ea typeface="Times New Roman"/>
              <a:cs typeface="Times New Roman"/>
              <a:sym typeface="Times New Roman"/>
            </a:endParaRPr>
          </a:p>
        </p:txBody>
      </p:sp>
      <p:sp>
        <p:nvSpPr>
          <p:cNvPr id="147" name="Google Shape;147;p7"/>
          <p:cNvSpPr txBox="1"/>
          <p:nvPr/>
        </p:nvSpPr>
        <p:spPr>
          <a:xfrm>
            <a:off x="360486" y="1230939"/>
            <a:ext cx="10004112" cy="37394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lang="et-EE" sz="1600" b="0" i="0" u="none" strike="noStrike" cap="none" noProof="0" dirty="0">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t-EE" sz="1800" b="1" i="0" u="none" strike="noStrike" cap="none" noProof="0" dirty="0">
                <a:solidFill>
                  <a:srgbClr val="A99374"/>
                </a:solidFill>
                <a:latin typeface="Candara"/>
                <a:ea typeface="Candara"/>
                <a:cs typeface="Candara"/>
                <a:sym typeface="Candara"/>
              </a:rPr>
              <a:t>TRAKAI AJALOOLINE RAHVUSPARK LEEDUS</a:t>
            </a:r>
          </a:p>
          <a:p>
            <a:pPr marL="0" marR="0" lvl="0" indent="0" algn="just" rtl="0">
              <a:lnSpc>
                <a:spcPct val="100000"/>
              </a:lnSpc>
              <a:spcBef>
                <a:spcPts val="600"/>
              </a:spcBef>
              <a:spcAft>
                <a:spcPts val="0"/>
              </a:spcAft>
              <a:buClr>
                <a:srgbClr val="000000"/>
              </a:buClr>
              <a:buSzPts val="1600"/>
              <a:buFont typeface="Arial"/>
              <a:buNone/>
            </a:pPr>
            <a:r>
              <a:rPr lang="et-EE" sz="1600" b="0" i="0" u="none" strike="noStrike" cap="none" noProof="0" dirty="0">
                <a:solidFill>
                  <a:srgbClr val="212121"/>
                </a:solidFill>
                <a:latin typeface="Candara"/>
                <a:ea typeface="Candara"/>
                <a:cs typeface="Candara"/>
                <a:sym typeface="Candara"/>
              </a:rPr>
              <a:t>Trakai park asub Leedu Vabariigi idaosas, ligikaudu 25 km pealinnast Vilniusest lääne pool. See ainulaadne ja tihedalt koondunud loodus- ja kultuuriväärtuste kogum hõlmab olulisi ajastuid ja sündmusi Leedu ning Ida-Euroopa ühises ajaloos. Park sisaldab hoolikalt säilinud kultuurmaastikku, mille keskmes on ajalooline linn ning järvemaastikus paiknevad lossiansamblid.</a:t>
            </a:r>
          </a:p>
          <a:p>
            <a:pPr marL="0" marR="0" lvl="0" indent="0" algn="just" rtl="0">
              <a:lnSpc>
                <a:spcPct val="100000"/>
              </a:lnSpc>
              <a:spcBef>
                <a:spcPts val="600"/>
              </a:spcBef>
              <a:spcAft>
                <a:spcPts val="0"/>
              </a:spcAft>
              <a:buClr>
                <a:srgbClr val="000000"/>
              </a:buClr>
              <a:buSzPts val="1600"/>
              <a:buFont typeface="Arial"/>
              <a:buNone/>
            </a:pPr>
            <a:endParaRPr lang="et-EE" sz="1600" b="0" i="0" u="none" strike="noStrike" cap="none" noProof="0" dirty="0">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et-EE" sz="1800" b="1" i="0" u="none" strike="noStrike" cap="none" noProof="0" dirty="0">
                <a:solidFill>
                  <a:srgbClr val="A99374"/>
                </a:solidFill>
                <a:latin typeface="Candara" panose="020E0502030303020204" pitchFamily="34" charset="0"/>
                <a:ea typeface="Candara"/>
                <a:cs typeface="Candara"/>
                <a:sym typeface="Candara"/>
              </a:rPr>
              <a:t>RUNDĀLE LOSSIANSAMBEL KOOS AIA JA METSAPARGIGA LÄTIS</a:t>
            </a:r>
            <a:endParaRPr lang="et-EE" sz="1800" b="0" i="0" u="none" strike="noStrike" cap="none" noProof="0" dirty="0">
              <a:solidFill>
                <a:srgbClr val="000000"/>
              </a:solidFill>
              <a:latin typeface="Candara" panose="020E0502030303020204" pitchFamily="34" charset="0"/>
              <a:sym typeface="Arial"/>
            </a:endParaRPr>
          </a:p>
          <a:p>
            <a:pPr marL="0" marR="0" lvl="0" indent="0" algn="just" rtl="0">
              <a:lnSpc>
                <a:spcPct val="100000"/>
              </a:lnSpc>
              <a:spcBef>
                <a:spcPts val="600"/>
              </a:spcBef>
              <a:spcAft>
                <a:spcPts val="0"/>
              </a:spcAft>
              <a:buClr>
                <a:srgbClr val="000000"/>
              </a:buClr>
              <a:buSzPts val="1600"/>
              <a:buFont typeface="Arial"/>
              <a:buNone/>
            </a:pPr>
            <a:r>
              <a:rPr lang="et-EE" sz="1600" noProof="0" dirty="0">
                <a:solidFill>
                  <a:srgbClr val="212121"/>
                </a:solidFill>
                <a:latin typeface="Candara"/>
                <a:ea typeface="Candara"/>
                <a:cs typeface="Candara"/>
                <a:sym typeface="Candara"/>
              </a:rPr>
              <a:t>Rundāle lossiansambel, mis hõlmab aeda ja metsaparki, asub Zemgale tasandikul Läti–Leedu piiri vahetus läheduses. Lähim linn on Bauska, mis jääb 12 km kaugusele; Jelgava asub 43 km ja Riia 79 km kaugusel. Lossi territoorium hõlmab 85 hektari suurust ala ning sisaldab mitmesuguseid objekte, sealhulgas hoonete kompleksi, vana keskaegse lossi asukohta ja tiiki. Lisaks kuuluvad sinna ida-, lääne- ja põhjaküljel asuvad viljapuuaiad, prantsuse stiilis aed, metsapark, puukool, peenramaa ning parkimisalad idas ja läänes.</a:t>
            </a:r>
            <a:endParaRPr lang="et-EE" sz="1600" b="0" i="0" u="none" strike="noStrike" cap="none" noProof="0" dirty="0">
              <a:solidFill>
                <a:srgbClr val="21212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Προσαρμογή</PresentationFormat>
  <Paragraphs>50</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2026-05-06T19:47:26Z</dcterms:modified>
</cp:coreProperties>
</file>