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75" r:id="rId2"/>
    <p:sldId id="257" r:id="rId3"/>
    <p:sldId id="269" r:id="rId4"/>
    <p:sldId id="258" r:id="rId5"/>
    <p:sldId id="271" r:id="rId6"/>
    <p:sldId id="273" r:id="rId7"/>
    <p:sldId id="259" r:id="rId8"/>
    <p:sldId id="262" r:id="rId9"/>
    <p:sldId id="263" r:id="rId10"/>
    <p:sldId id="267" r:id="rId11"/>
    <p:sldId id="276" r:id="rId12"/>
  </p:sldIdLst>
  <p:sldSz cx="12192000" cy="6858000"/>
  <p:notesSz cx="6858000" cy="9144000"/>
  <p:embeddedFontLst>
    <p:embeddedFont>
      <p:font typeface="Candara" pitchFamily="34" charset="0"/>
      <p:regular r:id="rId14"/>
      <p:bold r:id="rId15"/>
      <p:italic r:id="rId16"/>
      <p:boldItalic r:id="rId17"/>
    </p:embeddedFont>
    <p:embeddedFont>
      <p:font typeface="Calibri"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grsFjJMKn6cJwSNC4KOBprr2Ao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9C78DB-47D1-4B3A-B5C0-22796721DB19}" v="25" dt="2026-02-26T06:59:41.4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p:scale>
          <a:sx n="66" d="100"/>
          <a:sy n="66" d="100"/>
        </p:scale>
        <p:origin x="-1656" y="-1056"/>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na Tamm" userId="d1c59608246bb393" providerId="LiveId" clId="{E62A1575-D73B-4B51-8DD5-6D463DC5D018}"/>
    <pc:docChg chg="undo redo custSel modSld">
      <pc:chgData name="Elina Tamm" userId="d1c59608246bb393" providerId="LiveId" clId="{E62A1575-D73B-4B51-8DD5-6D463DC5D018}" dt="2026-02-26T06:59:27.760" v="2569" actId="790"/>
      <pc:docMkLst>
        <pc:docMk/>
      </pc:docMkLst>
      <pc:sldChg chg="modSp mod">
        <pc:chgData name="Elina Tamm" userId="d1c59608246bb393" providerId="LiveId" clId="{E62A1575-D73B-4B51-8DD5-6D463DC5D018}" dt="2026-02-26T06:59:27.760" v="2569" actId="790"/>
        <pc:sldMkLst>
          <pc:docMk/>
          <pc:sldMk cId="0" sldId="257"/>
        </pc:sldMkLst>
        <pc:spChg chg="mod">
          <ac:chgData name="Elina Tamm" userId="d1c59608246bb393" providerId="LiveId" clId="{E62A1575-D73B-4B51-8DD5-6D463DC5D018}" dt="2026-02-26T06:59:27.760" v="2569" actId="790"/>
          <ac:spMkLst>
            <pc:docMk/>
            <pc:sldMk cId="0" sldId="257"/>
            <ac:spMk id="94" creationId="{00000000-0000-0000-0000-000000000000}"/>
          </ac:spMkLst>
        </pc:spChg>
        <pc:spChg chg="mod">
          <ac:chgData name="Elina Tamm" userId="d1c59608246bb393" providerId="LiveId" clId="{E62A1575-D73B-4B51-8DD5-6D463DC5D018}" dt="2026-02-26T06:59:27.760" v="2569" actId="790"/>
          <ac:spMkLst>
            <pc:docMk/>
            <pc:sldMk cId="0" sldId="257"/>
            <ac:spMk id="95" creationId="{00000000-0000-0000-0000-000000000000}"/>
          </ac:spMkLst>
        </pc:spChg>
      </pc:sldChg>
      <pc:sldChg chg="modSp mod">
        <pc:chgData name="Elina Tamm" userId="d1c59608246bb393" providerId="LiveId" clId="{E62A1575-D73B-4B51-8DD5-6D463DC5D018}" dt="2026-02-26T06:59:27.760" v="2569" actId="790"/>
        <pc:sldMkLst>
          <pc:docMk/>
          <pc:sldMk cId="0" sldId="258"/>
        </pc:sldMkLst>
        <pc:spChg chg="mod">
          <ac:chgData name="Elina Tamm" userId="d1c59608246bb393" providerId="LiveId" clId="{E62A1575-D73B-4B51-8DD5-6D463DC5D018}" dt="2026-02-26T06:59:27.760" v="2569" actId="790"/>
          <ac:spMkLst>
            <pc:docMk/>
            <pc:sldMk cId="0" sldId="258"/>
            <ac:spMk id="101" creationId="{00000000-0000-0000-0000-000000000000}"/>
          </ac:spMkLst>
        </pc:spChg>
        <pc:spChg chg="mod">
          <ac:chgData name="Elina Tamm" userId="d1c59608246bb393" providerId="LiveId" clId="{E62A1575-D73B-4B51-8DD5-6D463DC5D018}" dt="2026-02-26T06:59:27.760" v="2569" actId="790"/>
          <ac:spMkLst>
            <pc:docMk/>
            <pc:sldMk cId="0" sldId="258"/>
            <ac:spMk id="102" creationId="{00000000-0000-0000-0000-000000000000}"/>
          </ac:spMkLst>
        </pc:spChg>
        <pc:spChg chg="mod">
          <ac:chgData name="Elina Tamm" userId="d1c59608246bb393" providerId="LiveId" clId="{E62A1575-D73B-4B51-8DD5-6D463DC5D018}" dt="2026-02-26T06:59:27.760" v="2569" actId="790"/>
          <ac:spMkLst>
            <pc:docMk/>
            <pc:sldMk cId="0" sldId="258"/>
            <ac:spMk id="103" creationId="{00000000-0000-0000-0000-000000000000}"/>
          </ac:spMkLst>
        </pc:spChg>
        <pc:spChg chg="mod">
          <ac:chgData name="Elina Tamm" userId="d1c59608246bb393" providerId="LiveId" clId="{E62A1575-D73B-4B51-8DD5-6D463DC5D018}" dt="2026-02-26T06:59:27.760" v="2569" actId="790"/>
          <ac:spMkLst>
            <pc:docMk/>
            <pc:sldMk cId="0" sldId="258"/>
            <ac:spMk id="104" creationId="{00000000-0000-0000-0000-000000000000}"/>
          </ac:spMkLst>
        </pc:spChg>
      </pc:sldChg>
      <pc:sldChg chg="modSp mod">
        <pc:chgData name="Elina Tamm" userId="d1c59608246bb393" providerId="LiveId" clId="{E62A1575-D73B-4B51-8DD5-6D463DC5D018}" dt="2026-02-26T06:59:27.760" v="2569" actId="790"/>
        <pc:sldMkLst>
          <pc:docMk/>
          <pc:sldMk cId="0" sldId="259"/>
        </pc:sldMkLst>
        <pc:spChg chg="mod">
          <ac:chgData name="Elina Tamm" userId="d1c59608246bb393" providerId="LiveId" clId="{E62A1575-D73B-4B51-8DD5-6D463DC5D018}" dt="2026-02-26T06:59:27.760" v="2569" actId="790"/>
          <ac:spMkLst>
            <pc:docMk/>
            <pc:sldMk cId="0" sldId="259"/>
            <ac:spMk id="112" creationId="{00000000-0000-0000-0000-000000000000}"/>
          </ac:spMkLst>
        </pc:spChg>
        <pc:spChg chg="mod">
          <ac:chgData name="Elina Tamm" userId="d1c59608246bb393" providerId="LiveId" clId="{E62A1575-D73B-4B51-8DD5-6D463DC5D018}" dt="2026-02-26T06:59:27.760" v="2569" actId="790"/>
          <ac:spMkLst>
            <pc:docMk/>
            <pc:sldMk cId="0" sldId="259"/>
            <ac:spMk id="113" creationId="{00000000-0000-0000-0000-000000000000}"/>
          </ac:spMkLst>
        </pc:spChg>
        <pc:spChg chg="mod">
          <ac:chgData name="Elina Tamm" userId="d1c59608246bb393" providerId="LiveId" clId="{E62A1575-D73B-4B51-8DD5-6D463DC5D018}" dt="2026-02-26T06:59:27.760" v="2569" actId="790"/>
          <ac:spMkLst>
            <pc:docMk/>
            <pc:sldMk cId="0" sldId="259"/>
            <ac:spMk id="114" creationId="{00000000-0000-0000-0000-000000000000}"/>
          </ac:spMkLst>
        </pc:spChg>
        <pc:spChg chg="mod">
          <ac:chgData name="Elina Tamm" userId="d1c59608246bb393" providerId="LiveId" clId="{E62A1575-D73B-4B51-8DD5-6D463DC5D018}" dt="2026-02-26T06:59:27.760" v="2569" actId="790"/>
          <ac:spMkLst>
            <pc:docMk/>
            <pc:sldMk cId="0" sldId="259"/>
            <ac:spMk id="115" creationId="{00000000-0000-0000-0000-000000000000}"/>
          </ac:spMkLst>
        </pc:spChg>
      </pc:sldChg>
      <pc:sldChg chg="modSp mod">
        <pc:chgData name="Elina Tamm" userId="d1c59608246bb393" providerId="LiveId" clId="{E62A1575-D73B-4B51-8DD5-6D463DC5D018}" dt="2026-02-26T06:59:27.760" v="2569" actId="790"/>
        <pc:sldMkLst>
          <pc:docMk/>
          <pc:sldMk cId="0" sldId="262"/>
        </pc:sldMkLst>
        <pc:spChg chg="mod">
          <ac:chgData name="Elina Tamm" userId="d1c59608246bb393" providerId="LiveId" clId="{E62A1575-D73B-4B51-8DD5-6D463DC5D018}" dt="2026-02-26T06:59:27.760" v="2569" actId="790"/>
          <ac:spMkLst>
            <pc:docMk/>
            <pc:sldMk cId="0" sldId="262"/>
            <ac:spMk id="142" creationId="{00000000-0000-0000-0000-000000000000}"/>
          </ac:spMkLst>
        </pc:spChg>
        <pc:spChg chg="mod">
          <ac:chgData name="Elina Tamm" userId="d1c59608246bb393" providerId="LiveId" clId="{E62A1575-D73B-4B51-8DD5-6D463DC5D018}" dt="2026-02-26T06:59:27.760" v="2569" actId="790"/>
          <ac:spMkLst>
            <pc:docMk/>
            <pc:sldMk cId="0" sldId="262"/>
            <ac:spMk id="143" creationId="{00000000-0000-0000-0000-000000000000}"/>
          </ac:spMkLst>
        </pc:spChg>
        <pc:spChg chg="mod">
          <ac:chgData name="Elina Tamm" userId="d1c59608246bb393" providerId="LiveId" clId="{E62A1575-D73B-4B51-8DD5-6D463DC5D018}" dt="2026-02-26T06:59:27.760" v="2569" actId="790"/>
          <ac:spMkLst>
            <pc:docMk/>
            <pc:sldMk cId="0" sldId="262"/>
            <ac:spMk id="144" creationId="{00000000-0000-0000-0000-000000000000}"/>
          </ac:spMkLst>
        </pc:spChg>
        <pc:spChg chg="mod">
          <ac:chgData name="Elina Tamm" userId="d1c59608246bb393" providerId="LiveId" clId="{E62A1575-D73B-4B51-8DD5-6D463DC5D018}" dt="2026-02-26T06:59:27.760" v="2569" actId="790"/>
          <ac:spMkLst>
            <pc:docMk/>
            <pc:sldMk cId="0" sldId="262"/>
            <ac:spMk id="145" creationId="{00000000-0000-0000-0000-000000000000}"/>
          </ac:spMkLst>
        </pc:spChg>
        <pc:spChg chg="mod">
          <ac:chgData name="Elina Tamm" userId="d1c59608246bb393" providerId="LiveId" clId="{E62A1575-D73B-4B51-8DD5-6D463DC5D018}" dt="2026-02-26T06:59:27.760" v="2569" actId="790"/>
          <ac:spMkLst>
            <pc:docMk/>
            <pc:sldMk cId="0" sldId="262"/>
            <ac:spMk id="146" creationId="{00000000-0000-0000-0000-000000000000}"/>
          </ac:spMkLst>
        </pc:spChg>
      </pc:sldChg>
      <pc:sldChg chg="modSp mod">
        <pc:chgData name="Elina Tamm" userId="d1c59608246bb393" providerId="LiveId" clId="{E62A1575-D73B-4B51-8DD5-6D463DC5D018}" dt="2026-02-26T06:59:27.760" v="2569" actId="790"/>
        <pc:sldMkLst>
          <pc:docMk/>
          <pc:sldMk cId="0" sldId="263"/>
        </pc:sldMkLst>
        <pc:spChg chg="mod">
          <ac:chgData name="Elina Tamm" userId="d1c59608246bb393" providerId="LiveId" clId="{E62A1575-D73B-4B51-8DD5-6D463DC5D018}" dt="2026-02-26T06:59:27.760" v="2569" actId="790"/>
          <ac:spMkLst>
            <pc:docMk/>
            <pc:sldMk cId="0" sldId="263"/>
            <ac:spMk id="152" creationId="{00000000-0000-0000-0000-000000000000}"/>
          </ac:spMkLst>
        </pc:spChg>
        <pc:spChg chg="mod">
          <ac:chgData name="Elina Tamm" userId="d1c59608246bb393" providerId="LiveId" clId="{E62A1575-D73B-4B51-8DD5-6D463DC5D018}" dt="2026-02-26T06:59:27.760" v="2569" actId="790"/>
          <ac:spMkLst>
            <pc:docMk/>
            <pc:sldMk cId="0" sldId="263"/>
            <ac:spMk id="153" creationId="{00000000-0000-0000-0000-000000000000}"/>
          </ac:spMkLst>
        </pc:spChg>
        <pc:spChg chg="mod">
          <ac:chgData name="Elina Tamm" userId="d1c59608246bb393" providerId="LiveId" clId="{E62A1575-D73B-4B51-8DD5-6D463DC5D018}" dt="2026-02-26T06:59:27.760" v="2569" actId="790"/>
          <ac:spMkLst>
            <pc:docMk/>
            <pc:sldMk cId="0" sldId="263"/>
            <ac:spMk id="154" creationId="{00000000-0000-0000-0000-000000000000}"/>
          </ac:spMkLst>
        </pc:spChg>
        <pc:spChg chg="mod">
          <ac:chgData name="Elina Tamm" userId="d1c59608246bb393" providerId="LiveId" clId="{E62A1575-D73B-4B51-8DD5-6D463DC5D018}" dt="2026-02-26T06:59:27.760" v="2569" actId="790"/>
          <ac:spMkLst>
            <pc:docMk/>
            <pc:sldMk cId="0" sldId="263"/>
            <ac:spMk id="155" creationId="{00000000-0000-0000-0000-000000000000}"/>
          </ac:spMkLst>
        </pc:spChg>
        <pc:spChg chg="mod">
          <ac:chgData name="Elina Tamm" userId="d1c59608246bb393" providerId="LiveId" clId="{E62A1575-D73B-4B51-8DD5-6D463DC5D018}" dt="2026-02-26T06:59:27.760" v="2569" actId="790"/>
          <ac:spMkLst>
            <pc:docMk/>
            <pc:sldMk cId="0" sldId="263"/>
            <ac:spMk id="156" creationId="{00000000-0000-0000-0000-000000000000}"/>
          </ac:spMkLst>
        </pc:spChg>
      </pc:sldChg>
      <pc:sldChg chg="modSp mod">
        <pc:chgData name="Elina Tamm" userId="d1c59608246bb393" providerId="LiveId" clId="{E62A1575-D73B-4B51-8DD5-6D463DC5D018}" dt="2026-02-26T06:59:27.760" v="2569" actId="790"/>
        <pc:sldMkLst>
          <pc:docMk/>
          <pc:sldMk cId="0" sldId="264"/>
        </pc:sldMkLst>
        <pc:spChg chg="mod">
          <ac:chgData name="Elina Tamm" userId="d1c59608246bb393" providerId="LiveId" clId="{E62A1575-D73B-4B51-8DD5-6D463DC5D018}" dt="2026-02-26T06:59:27.760" v="2569" actId="790"/>
          <ac:spMkLst>
            <pc:docMk/>
            <pc:sldMk cId="0" sldId="264"/>
            <ac:spMk id="163" creationId="{00000000-0000-0000-0000-000000000000}"/>
          </ac:spMkLst>
        </pc:spChg>
        <pc:spChg chg="mod">
          <ac:chgData name="Elina Tamm" userId="d1c59608246bb393" providerId="LiveId" clId="{E62A1575-D73B-4B51-8DD5-6D463DC5D018}" dt="2026-02-26T06:59:27.760" v="2569" actId="790"/>
          <ac:spMkLst>
            <pc:docMk/>
            <pc:sldMk cId="0" sldId="264"/>
            <ac:spMk id="164" creationId="{00000000-0000-0000-0000-000000000000}"/>
          </ac:spMkLst>
        </pc:spChg>
        <pc:spChg chg="mod">
          <ac:chgData name="Elina Tamm" userId="d1c59608246bb393" providerId="LiveId" clId="{E62A1575-D73B-4B51-8DD5-6D463DC5D018}" dt="2026-02-26T06:59:27.760" v="2569" actId="790"/>
          <ac:spMkLst>
            <pc:docMk/>
            <pc:sldMk cId="0" sldId="264"/>
            <ac:spMk id="165" creationId="{00000000-0000-0000-0000-000000000000}"/>
          </ac:spMkLst>
        </pc:spChg>
        <pc:spChg chg="mod">
          <ac:chgData name="Elina Tamm" userId="d1c59608246bb393" providerId="LiveId" clId="{E62A1575-D73B-4B51-8DD5-6D463DC5D018}" dt="2026-02-26T06:59:27.760" v="2569" actId="790"/>
          <ac:spMkLst>
            <pc:docMk/>
            <pc:sldMk cId="0" sldId="264"/>
            <ac:spMk id="166" creationId="{00000000-0000-0000-0000-000000000000}"/>
          </ac:spMkLst>
        </pc:spChg>
      </pc:sldChg>
      <pc:sldChg chg="modSp mod">
        <pc:chgData name="Elina Tamm" userId="d1c59608246bb393" providerId="LiveId" clId="{E62A1575-D73B-4B51-8DD5-6D463DC5D018}" dt="2026-02-26T06:59:27.760" v="2569" actId="790"/>
        <pc:sldMkLst>
          <pc:docMk/>
          <pc:sldMk cId="0" sldId="266"/>
        </pc:sldMkLst>
        <pc:spChg chg="mod">
          <ac:chgData name="Elina Tamm" userId="d1c59608246bb393" providerId="LiveId" clId="{E62A1575-D73B-4B51-8DD5-6D463DC5D018}" dt="2026-02-26T06:59:27.760" v="2569" actId="790"/>
          <ac:spMkLst>
            <pc:docMk/>
            <pc:sldMk cId="0" sldId="266"/>
            <ac:spMk id="182" creationId="{00000000-0000-0000-0000-000000000000}"/>
          </ac:spMkLst>
        </pc:spChg>
        <pc:spChg chg="mod">
          <ac:chgData name="Elina Tamm" userId="d1c59608246bb393" providerId="LiveId" clId="{E62A1575-D73B-4B51-8DD5-6D463DC5D018}" dt="2026-02-26T06:59:27.760" v="2569" actId="790"/>
          <ac:spMkLst>
            <pc:docMk/>
            <pc:sldMk cId="0" sldId="266"/>
            <ac:spMk id="183" creationId="{00000000-0000-0000-0000-000000000000}"/>
          </ac:spMkLst>
        </pc:spChg>
        <pc:spChg chg="mod">
          <ac:chgData name="Elina Tamm" userId="d1c59608246bb393" providerId="LiveId" clId="{E62A1575-D73B-4B51-8DD5-6D463DC5D018}" dt="2026-02-26T06:59:27.760" v="2569" actId="790"/>
          <ac:spMkLst>
            <pc:docMk/>
            <pc:sldMk cId="0" sldId="266"/>
            <ac:spMk id="184" creationId="{00000000-0000-0000-0000-000000000000}"/>
          </ac:spMkLst>
        </pc:spChg>
        <pc:spChg chg="mod">
          <ac:chgData name="Elina Tamm" userId="d1c59608246bb393" providerId="LiveId" clId="{E62A1575-D73B-4B51-8DD5-6D463DC5D018}" dt="2026-02-26T06:59:27.760" v="2569" actId="790"/>
          <ac:spMkLst>
            <pc:docMk/>
            <pc:sldMk cId="0" sldId="266"/>
            <ac:spMk id="185" creationId="{00000000-0000-0000-0000-000000000000}"/>
          </ac:spMkLst>
        </pc:spChg>
      </pc:sldChg>
      <pc:sldChg chg="modSp mod">
        <pc:chgData name="Elina Tamm" userId="d1c59608246bb393" providerId="LiveId" clId="{E62A1575-D73B-4B51-8DD5-6D463DC5D018}" dt="2026-02-26T06:59:27.760" v="2569" actId="790"/>
        <pc:sldMkLst>
          <pc:docMk/>
          <pc:sldMk cId="0" sldId="267"/>
        </pc:sldMkLst>
        <pc:spChg chg="mod">
          <ac:chgData name="Elina Tamm" userId="d1c59608246bb393" providerId="LiveId" clId="{E62A1575-D73B-4B51-8DD5-6D463DC5D018}" dt="2026-02-26T06:59:27.760" v="2569" actId="790"/>
          <ac:spMkLst>
            <pc:docMk/>
            <pc:sldMk cId="0" sldId="267"/>
            <ac:spMk id="152" creationId="{00000000-0000-0000-0000-000000000000}"/>
          </ac:spMkLst>
        </pc:spChg>
        <pc:spChg chg="mod">
          <ac:chgData name="Elina Tamm" userId="d1c59608246bb393" providerId="LiveId" clId="{E62A1575-D73B-4B51-8DD5-6D463DC5D018}" dt="2026-02-26T06:59:27.760" v="2569" actId="790"/>
          <ac:spMkLst>
            <pc:docMk/>
            <pc:sldMk cId="0" sldId="267"/>
            <ac:spMk id="153" creationId="{00000000-0000-0000-0000-000000000000}"/>
          </ac:spMkLst>
        </pc:spChg>
        <pc:spChg chg="mod">
          <ac:chgData name="Elina Tamm" userId="d1c59608246bb393" providerId="LiveId" clId="{E62A1575-D73B-4B51-8DD5-6D463DC5D018}" dt="2026-02-26T06:59:27.760" v="2569" actId="790"/>
          <ac:spMkLst>
            <pc:docMk/>
            <pc:sldMk cId="0" sldId="267"/>
            <ac:spMk id="154" creationId="{00000000-0000-0000-0000-000000000000}"/>
          </ac:spMkLst>
        </pc:spChg>
        <pc:spChg chg="mod">
          <ac:chgData name="Elina Tamm" userId="d1c59608246bb393" providerId="LiveId" clId="{E62A1575-D73B-4B51-8DD5-6D463DC5D018}" dt="2026-02-26T06:59:27.760" v="2569" actId="790"/>
          <ac:spMkLst>
            <pc:docMk/>
            <pc:sldMk cId="0" sldId="267"/>
            <ac:spMk id="155" creationId="{00000000-0000-0000-0000-000000000000}"/>
          </ac:spMkLst>
        </pc:spChg>
        <pc:spChg chg="mod">
          <ac:chgData name="Elina Tamm" userId="d1c59608246bb393" providerId="LiveId" clId="{E62A1575-D73B-4B51-8DD5-6D463DC5D018}" dt="2026-02-26T06:59:27.760" v="2569" actId="790"/>
          <ac:spMkLst>
            <pc:docMk/>
            <pc:sldMk cId="0" sldId="267"/>
            <ac:spMk id="156" creationId="{00000000-0000-0000-0000-000000000000}"/>
          </ac:spMkLst>
        </pc:spChg>
      </pc:sldChg>
      <pc:sldChg chg="modSp mod">
        <pc:chgData name="Elina Tamm" userId="d1c59608246bb393" providerId="LiveId" clId="{E62A1575-D73B-4B51-8DD5-6D463DC5D018}" dt="2026-02-26T06:59:27.760" v="2569" actId="790"/>
        <pc:sldMkLst>
          <pc:docMk/>
          <pc:sldMk cId="3246946981" sldId="269"/>
        </pc:sldMkLst>
        <pc:spChg chg="mod">
          <ac:chgData name="Elina Tamm" userId="d1c59608246bb393" providerId="LiveId" clId="{E62A1575-D73B-4B51-8DD5-6D463DC5D018}" dt="2026-02-26T06:59:27.760" v="2569" actId="790"/>
          <ac:spMkLst>
            <pc:docMk/>
            <pc:sldMk cId="3246946981" sldId="269"/>
            <ac:spMk id="101" creationId="{00000000-0000-0000-0000-000000000000}"/>
          </ac:spMkLst>
        </pc:spChg>
        <pc:spChg chg="mod">
          <ac:chgData name="Elina Tamm" userId="d1c59608246bb393" providerId="LiveId" clId="{E62A1575-D73B-4B51-8DD5-6D463DC5D018}" dt="2026-02-26T06:59:27.760" v="2569" actId="790"/>
          <ac:spMkLst>
            <pc:docMk/>
            <pc:sldMk cId="3246946981" sldId="269"/>
            <ac:spMk id="102" creationId="{00000000-0000-0000-0000-000000000000}"/>
          </ac:spMkLst>
        </pc:spChg>
        <pc:spChg chg="mod">
          <ac:chgData name="Elina Tamm" userId="d1c59608246bb393" providerId="LiveId" clId="{E62A1575-D73B-4B51-8DD5-6D463DC5D018}" dt="2026-02-26T06:59:27.760" v="2569" actId="790"/>
          <ac:spMkLst>
            <pc:docMk/>
            <pc:sldMk cId="3246946981" sldId="269"/>
            <ac:spMk id="103" creationId="{00000000-0000-0000-0000-000000000000}"/>
          </ac:spMkLst>
        </pc:spChg>
        <pc:spChg chg="mod">
          <ac:chgData name="Elina Tamm" userId="d1c59608246bb393" providerId="LiveId" clId="{E62A1575-D73B-4B51-8DD5-6D463DC5D018}" dt="2026-02-26T06:59:27.760" v="2569" actId="790"/>
          <ac:spMkLst>
            <pc:docMk/>
            <pc:sldMk cId="3246946981" sldId="269"/>
            <ac:spMk id="104" creationId="{00000000-0000-0000-0000-000000000000}"/>
          </ac:spMkLst>
        </pc:spChg>
      </pc:sldChg>
      <pc:sldChg chg="modSp mod">
        <pc:chgData name="Elina Tamm" userId="d1c59608246bb393" providerId="LiveId" clId="{E62A1575-D73B-4B51-8DD5-6D463DC5D018}" dt="2026-02-26T06:59:27.760" v="2569" actId="790"/>
        <pc:sldMkLst>
          <pc:docMk/>
          <pc:sldMk cId="1111336280" sldId="271"/>
        </pc:sldMkLst>
        <pc:spChg chg="mod">
          <ac:chgData name="Elina Tamm" userId="d1c59608246bb393" providerId="LiveId" clId="{E62A1575-D73B-4B51-8DD5-6D463DC5D018}" dt="2026-02-26T06:59:27.760" v="2569" actId="790"/>
          <ac:spMkLst>
            <pc:docMk/>
            <pc:sldMk cId="1111336280" sldId="271"/>
            <ac:spMk id="101" creationId="{00000000-0000-0000-0000-000000000000}"/>
          </ac:spMkLst>
        </pc:spChg>
        <pc:spChg chg="mod">
          <ac:chgData name="Elina Tamm" userId="d1c59608246bb393" providerId="LiveId" clId="{E62A1575-D73B-4B51-8DD5-6D463DC5D018}" dt="2026-02-26T06:59:27.760" v="2569" actId="790"/>
          <ac:spMkLst>
            <pc:docMk/>
            <pc:sldMk cId="1111336280" sldId="271"/>
            <ac:spMk id="102" creationId="{00000000-0000-0000-0000-000000000000}"/>
          </ac:spMkLst>
        </pc:spChg>
        <pc:spChg chg="mod">
          <ac:chgData name="Elina Tamm" userId="d1c59608246bb393" providerId="LiveId" clId="{E62A1575-D73B-4B51-8DD5-6D463DC5D018}" dt="2026-02-26T06:59:27.760" v="2569" actId="790"/>
          <ac:spMkLst>
            <pc:docMk/>
            <pc:sldMk cId="1111336280" sldId="271"/>
            <ac:spMk id="103" creationId="{00000000-0000-0000-0000-000000000000}"/>
          </ac:spMkLst>
        </pc:spChg>
        <pc:spChg chg="mod">
          <ac:chgData name="Elina Tamm" userId="d1c59608246bb393" providerId="LiveId" clId="{E62A1575-D73B-4B51-8DD5-6D463DC5D018}" dt="2026-02-26T06:59:27.760" v="2569" actId="790"/>
          <ac:spMkLst>
            <pc:docMk/>
            <pc:sldMk cId="1111336280" sldId="271"/>
            <ac:spMk id="104" creationId="{00000000-0000-0000-0000-000000000000}"/>
          </ac:spMkLst>
        </pc:spChg>
        <pc:spChg chg="mod">
          <ac:chgData name="Elina Tamm" userId="d1c59608246bb393" providerId="LiveId" clId="{E62A1575-D73B-4B51-8DD5-6D463DC5D018}" dt="2026-02-26T06:59:27.760" v="2569" actId="790"/>
          <ac:spMkLst>
            <pc:docMk/>
            <pc:sldMk cId="1111336280" sldId="271"/>
            <ac:spMk id="105" creationId="{00000000-0000-0000-0000-000000000000}"/>
          </ac:spMkLst>
        </pc:spChg>
      </pc:sldChg>
      <pc:sldChg chg="modSp mod">
        <pc:chgData name="Elina Tamm" userId="d1c59608246bb393" providerId="LiveId" clId="{E62A1575-D73B-4B51-8DD5-6D463DC5D018}" dt="2026-02-26T06:59:27.760" v="2569" actId="790"/>
        <pc:sldMkLst>
          <pc:docMk/>
          <pc:sldMk cId="4001571150" sldId="273"/>
        </pc:sldMkLst>
        <pc:spChg chg="mod">
          <ac:chgData name="Elina Tamm" userId="d1c59608246bb393" providerId="LiveId" clId="{E62A1575-D73B-4B51-8DD5-6D463DC5D018}" dt="2026-02-26T06:59:27.760" v="2569" actId="790"/>
          <ac:spMkLst>
            <pc:docMk/>
            <pc:sldMk cId="4001571150" sldId="273"/>
            <ac:spMk id="101" creationId="{00000000-0000-0000-0000-000000000000}"/>
          </ac:spMkLst>
        </pc:spChg>
        <pc:spChg chg="mod">
          <ac:chgData name="Elina Tamm" userId="d1c59608246bb393" providerId="LiveId" clId="{E62A1575-D73B-4B51-8DD5-6D463DC5D018}" dt="2026-02-26T06:59:27.760" v="2569" actId="790"/>
          <ac:spMkLst>
            <pc:docMk/>
            <pc:sldMk cId="4001571150" sldId="273"/>
            <ac:spMk id="102" creationId="{00000000-0000-0000-0000-000000000000}"/>
          </ac:spMkLst>
        </pc:spChg>
        <pc:spChg chg="mod">
          <ac:chgData name="Elina Tamm" userId="d1c59608246bb393" providerId="LiveId" clId="{E62A1575-D73B-4B51-8DD5-6D463DC5D018}" dt="2026-02-26T06:59:27.760" v="2569" actId="790"/>
          <ac:spMkLst>
            <pc:docMk/>
            <pc:sldMk cId="4001571150" sldId="273"/>
            <ac:spMk id="103" creationId="{00000000-0000-0000-0000-000000000000}"/>
          </ac:spMkLst>
        </pc:spChg>
        <pc:spChg chg="mod">
          <ac:chgData name="Elina Tamm" userId="d1c59608246bb393" providerId="LiveId" clId="{E62A1575-D73B-4B51-8DD5-6D463DC5D018}" dt="2026-02-26T06:59:27.760" v="2569" actId="790"/>
          <ac:spMkLst>
            <pc:docMk/>
            <pc:sldMk cId="4001571150" sldId="273"/>
            <ac:spMk id="104" creationId="{00000000-0000-0000-0000-000000000000}"/>
          </ac:spMkLst>
        </pc:spChg>
        <pc:spChg chg="mod">
          <ac:chgData name="Elina Tamm" userId="d1c59608246bb393" providerId="LiveId" clId="{E62A1575-D73B-4B51-8DD5-6D463DC5D018}" dt="2026-02-26T06:59:27.760" v="2569" actId="790"/>
          <ac:spMkLst>
            <pc:docMk/>
            <pc:sldMk cId="4001571150" sldId="273"/>
            <ac:spMk id="105" creationId="{00000000-0000-0000-0000-000000000000}"/>
          </ac:spMkLst>
        </pc:spChg>
      </pc:sldChg>
      <pc:sldChg chg="modSp mod">
        <pc:chgData name="Elina Tamm" userId="d1c59608246bb393" providerId="LiveId" clId="{E62A1575-D73B-4B51-8DD5-6D463DC5D018}" dt="2026-02-26T06:59:27.760" v="2569" actId="790"/>
        <pc:sldMkLst>
          <pc:docMk/>
          <pc:sldMk cId="3744030785" sldId="274"/>
        </pc:sldMkLst>
        <pc:spChg chg="mod">
          <ac:chgData name="Elina Tamm" userId="d1c59608246bb393" providerId="LiveId" clId="{E62A1575-D73B-4B51-8DD5-6D463DC5D018}" dt="2026-02-26T06:59:27.760" v="2569" actId="790"/>
          <ac:spMkLst>
            <pc:docMk/>
            <pc:sldMk cId="3744030785" sldId="274"/>
            <ac:spMk id="163" creationId="{00000000-0000-0000-0000-000000000000}"/>
          </ac:spMkLst>
        </pc:spChg>
        <pc:spChg chg="mod">
          <ac:chgData name="Elina Tamm" userId="d1c59608246bb393" providerId="LiveId" clId="{E62A1575-D73B-4B51-8DD5-6D463DC5D018}" dt="2026-02-26T06:59:27.760" v="2569" actId="790"/>
          <ac:spMkLst>
            <pc:docMk/>
            <pc:sldMk cId="3744030785" sldId="274"/>
            <ac:spMk id="164" creationId="{00000000-0000-0000-0000-000000000000}"/>
          </ac:spMkLst>
        </pc:spChg>
        <pc:spChg chg="mod">
          <ac:chgData name="Elina Tamm" userId="d1c59608246bb393" providerId="LiveId" clId="{E62A1575-D73B-4B51-8DD5-6D463DC5D018}" dt="2026-02-26T06:59:27.760" v="2569" actId="790"/>
          <ac:spMkLst>
            <pc:docMk/>
            <pc:sldMk cId="3744030785" sldId="274"/>
            <ac:spMk id="165" creationId="{00000000-0000-0000-0000-000000000000}"/>
          </ac:spMkLst>
        </pc:spChg>
        <pc:spChg chg="mod">
          <ac:chgData name="Elina Tamm" userId="d1c59608246bb393" providerId="LiveId" clId="{E62A1575-D73B-4B51-8DD5-6D463DC5D018}" dt="2026-02-26T06:59:27.760" v="2569" actId="790"/>
          <ac:spMkLst>
            <pc:docMk/>
            <pc:sldMk cId="3744030785" sldId="274"/>
            <ac:spMk id="166" creationId="{00000000-0000-0000-0000-000000000000}"/>
          </ac:spMkLst>
        </pc:spChg>
      </pc:sldChg>
      <pc:sldChg chg="modSp mod">
        <pc:chgData name="Elina Tamm" userId="d1c59608246bb393" providerId="LiveId" clId="{E62A1575-D73B-4B51-8DD5-6D463DC5D018}" dt="2026-02-26T06:59:27.760" v="2569" actId="790"/>
        <pc:sldMkLst>
          <pc:docMk/>
          <pc:sldMk cId="0" sldId="275"/>
        </pc:sldMkLst>
        <pc:spChg chg="mod">
          <ac:chgData name="Elina Tamm" userId="d1c59608246bb393" providerId="LiveId" clId="{E62A1575-D73B-4B51-8DD5-6D463DC5D018}" dt="2026-02-26T06:59:27.760" v="2569" actId="790"/>
          <ac:spMkLst>
            <pc:docMk/>
            <pc:sldMk cId="0" sldId="275"/>
            <ac:spMk id="3" creationId="{9FFF2E58-2E28-BE29-B86E-1A0B409A2824}"/>
          </ac:spMkLst>
        </pc:spChg>
        <pc:spChg chg="mod">
          <ac:chgData name="Elina Tamm" userId="d1c59608246bb393" providerId="LiveId" clId="{E62A1575-D73B-4B51-8DD5-6D463DC5D018}" dt="2026-02-26T06:59:27.760" v="2569" actId="790"/>
          <ac:spMkLst>
            <pc:docMk/>
            <pc:sldMk cId="0" sldId="275"/>
            <ac:spMk id="5" creationId="{1D713E3E-9C9A-9419-2DFF-FDA5FD68543E}"/>
          </ac:spMkLst>
        </pc:spChg>
        <pc:spChg chg="mod">
          <ac:chgData name="Elina Tamm" userId="d1c59608246bb393" providerId="LiveId" clId="{E62A1575-D73B-4B51-8DD5-6D463DC5D018}" dt="2026-02-26T06:59:27.760" v="2569" actId="790"/>
          <ac:spMkLst>
            <pc:docMk/>
            <pc:sldMk cId="0" sldId="275"/>
            <ac:spMk id="85" creationId="{00000000-0000-0000-0000-000000000000}"/>
          </ac:spMkLst>
        </pc:spChg>
        <pc:spChg chg="mod">
          <ac:chgData name="Elina Tamm" userId="d1c59608246bb393" providerId="LiveId" clId="{E62A1575-D73B-4B51-8DD5-6D463DC5D018}" dt="2026-02-26T06:59:27.760" v="2569" actId="790"/>
          <ac:spMkLst>
            <pc:docMk/>
            <pc:sldMk cId="0" sldId="275"/>
            <ac:spMk id="8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9" name="Google Shape;1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xmlns="" id="{7CE864AF-9100-B1E2-3CE1-A8F8264BAE83}"/>
            </a:ext>
          </a:extLst>
        </p:cNvPr>
        <p:cNvGrpSpPr/>
        <p:nvPr/>
      </p:nvGrpSpPr>
      <p:grpSpPr>
        <a:xfrm>
          <a:off x="0" y="0"/>
          <a:ext cx="0" cy="0"/>
          <a:chOff x="0" y="0"/>
          <a:chExt cx="0" cy="0"/>
        </a:xfrm>
      </p:grpSpPr>
      <p:sp>
        <p:nvSpPr>
          <p:cNvPr id="75" name="Google Shape;75;p5:notes">
            <a:extLst>
              <a:ext uri="{FF2B5EF4-FFF2-40B4-BE49-F238E27FC236}">
                <a16:creationId xmlns:a16="http://schemas.microsoft.com/office/drawing/2014/main" xmlns="" id="{E8E312FE-9819-45CA-287D-E609954F582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 name="Google Shape;76;p5:notes">
            <a:extLst>
              <a:ext uri="{FF2B5EF4-FFF2-40B4-BE49-F238E27FC236}">
                <a16:creationId xmlns:a16="http://schemas.microsoft.com/office/drawing/2014/main" xmlns="" id="{DDD2812F-56FD-D69C-07DB-C565E64066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235278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xmlns="" val="4170900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xmlns="" val="221800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xmlns="" val="3127158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9" name="Google Shape;1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png"/><Relationship Id="rId3" Type="http://schemas.openxmlformats.org/officeDocument/2006/relationships/notesSlide" Target="../notesSlides/notesSlide11.xml"/><Relationship Id="rId7" Type="http://schemas.openxmlformats.org/officeDocument/2006/relationships/image" Target="../media/image14.png"/><Relationship Id="rId12"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www.google.com/search?sca_esv=519e96c50f78252e&amp;cs=0&amp;sxsrf=ADLYWIKQCAVHOpKyL8DMykQdWfg2Y6fWWQ:1736276784292&amp;q=build+your+confidence&amp;stick=H4sIAAAAAAAAAHVTPW8UMRTk0IJOCiFgcvkAQh5INChCIH7BRVxOUICAa1JFPvvtnblde7G9u8ovoICKGlHQ0dFBzc-gp9kiDV0q3noXTjkd5drzZsYzb7sP73QenHY29lFjrLwDE4NGXxo7U3pyer57NHg2ejI6PPoadapok_X2c5VIODa5BWF0rCRqgVW0y3YeY4GJySDhztMsWEy4V0a7qcpcQAzRg-AW0QKXhRIIXEtweZYZ66voNtt9yZXDhj2zJkbniIAn4UMlpHOf7b3yFvXET1E3wNYujHOnNE3UvjSKIB1Ia1kuRH3lDbw2YzBBMdfKKyTMLXZzyJUGDlLFMRK9hwyty2qWAuckBNGuJPvEQ6-1x_AmR1crVdF1tjW0pmzN03QwPrb0xEAw4hkoTYNnTMfGAmXIycU22-z_c7ngsMeu9WXBKeo2-pBiFV1la7Wx2KKb_uXZYhstj8aSJEki5Y1Homn6W-iGRsK5a9gtZrlvR9bY6vOzXnbYjXkFS4peZ6y_pN3L7BItmZimPKxWFe2xe4OU8hE1h1QT5Smv-e4tRkD7M9DTOgJJDacpXYggC26mkoQQq2zlwCrUsjXC2JW6VsLPtCkTlBP8fKE3XrbAPy9un3v36_2j0YuT72_vfnlqP9kfH4vD9ODk2-8P3f_8HX8AxgkXGDwDAAA&amp;sa=X&amp;ved=2ahUKEwiettOHp-SKAxX6bvEDHaKIFgQQ7fAIegUIABDIAQ"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A logo with a tree in the middle&#10;&#10;Description automatically generated"/>
          <p:cNvPicPr preferRelativeResize="0"/>
          <p:nvPr/>
        </p:nvPicPr>
        <p:blipFill rotWithShape="1">
          <a:blip r:embed="rId3">
            <a:alphaModFix/>
          </a:blip>
          <a:srcRect/>
          <a:stretch/>
        </p:blipFill>
        <p:spPr>
          <a:xfrm>
            <a:off x="5117361" y="401642"/>
            <a:ext cx="1614744" cy="1625941"/>
          </a:xfrm>
          <a:prstGeom prst="rect">
            <a:avLst/>
          </a:prstGeom>
          <a:noFill/>
          <a:ln>
            <a:noFill/>
          </a:ln>
        </p:spPr>
      </p:pic>
      <p:sp>
        <p:nvSpPr>
          <p:cNvPr id="85" name="Google Shape;85;p1"/>
          <p:cNvSpPr txBox="1"/>
          <p:nvPr/>
        </p:nvSpPr>
        <p:spPr>
          <a:xfrm>
            <a:off x="-3" y="2724029"/>
            <a:ext cx="12192000" cy="1384954"/>
          </a:xfrm>
          <a:prstGeom prst="rect">
            <a:avLst/>
          </a:prstGeom>
          <a:solidFill>
            <a:srgbClr val="72BC5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t-EE" sz="2800" b="1" noProof="0" dirty="0">
                <a:solidFill>
                  <a:srgbClr val="FFFFFF"/>
                </a:solidFill>
                <a:latin typeface="Candara"/>
                <a:ea typeface="Times New Roman"/>
                <a:cs typeface="Times New Roman"/>
                <a:sym typeface="Candara"/>
              </a:rPr>
              <a:t>KOOLITUSPROGRAMM</a:t>
            </a:r>
          </a:p>
          <a:p>
            <a:pPr marL="0" marR="0" lvl="0" indent="0" algn="ctr" rtl="0">
              <a:spcBef>
                <a:spcPts val="0"/>
              </a:spcBef>
              <a:spcAft>
                <a:spcPts val="0"/>
              </a:spcAft>
              <a:buNone/>
            </a:pPr>
            <a:endParaRPr lang="et-EE" sz="2800" b="1" i="0" u="none" strike="noStrike" cap="none" noProof="0" dirty="0">
              <a:solidFill>
                <a:srgbClr val="FFFFFF"/>
              </a:solidFill>
              <a:latin typeface="Candara"/>
              <a:ea typeface="Candara"/>
              <a:cs typeface="Candara"/>
              <a:sym typeface="Candara"/>
            </a:endParaRPr>
          </a:p>
          <a:p>
            <a:pPr marL="0" marR="0" lvl="0" indent="0" algn="ctr" rtl="0">
              <a:spcBef>
                <a:spcPts val="0"/>
              </a:spcBef>
              <a:spcAft>
                <a:spcPts val="0"/>
              </a:spcAft>
              <a:buNone/>
            </a:pPr>
            <a:r>
              <a:rPr lang="et-EE" sz="2800" b="1" i="0" u="none" strike="noStrike" cap="none" noProof="0" dirty="0">
                <a:solidFill>
                  <a:srgbClr val="FFFFFF"/>
                </a:solidFill>
                <a:latin typeface="Candara"/>
                <a:ea typeface="Candara"/>
                <a:cs typeface="Candara"/>
                <a:sym typeface="Candara"/>
              </a:rPr>
              <a:t>ÕPPEMOODUL 6: </a:t>
            </a:r>
            <a:r>
              <a:rPr lang="et-EE" sz="2800" b="1" noProof="0" dirty="0">
                <a:solidFill>
                  <a:srgbClr val="FFFFFF"/>
                </a:solidFill>
                <a:latin typeface="Candara"/>
                <a:ea typeface="Candara"/>
                <a:cs typeface="Candara"/>
                <a:sym typeface="Candara"/>
              </a:rPr>
              <a:t>Võrgustikutöö</a:t>
            </a:r>
            <a:r>
              <a:rPr lang="et-EE" sz="2800" b="1" i="0" u="none" strike="noStrike" cap="none" noProof="0" dirty="0">
                <a:solidFill>
                  <a:srgbClr val="FFFFFF"/>
                </a:solidFill>
                <a:latin typeface="Candara"/>
                <a:ea typeface="Candara"/>
                <a:cs typeface="Candara"/>
                <a:sym typeface="Candara"/>
              </a:rPr>
              <a:t> </a:t>
            </a:r>
          </a:p>
        </p:txBody>
      </p:sp>
      <p:sp>
        <p:nvSpPr>
          <p:cNvPr id="86" name="Google Shape;86;p1"/>
          <p:cNvSpPr txBox="1"/>
          <p:nvPr/>
        </p:nvSpPr>
        <p:spPr>
          <a:xfrm>
            <a:off x="3048000" y="2141384"/>
            <a:ext cx="609600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t-EE" sz="1600" b="1" i="0" u="none" strike="noStrike" cap="none" noProof="0" dirty="0">
                <a:solidFill>
                  <a:srgbClr val="7F7F7F"/>
                </a:solidFill>
                <a:latin typeface="Calibri"/>
                <a:ea typeface="Calibri"/>
                <a:cs typeface="Calibri"/>
                <a:sym typeface="Calibri"/>
              </a:rPr>
              <a:t>2023-1-EE01-KA220-ADU-000150753</a:t>
            </a:r>
            <a:endParaRPr lang="et-EE" b="0" i="0" u="none" strike="noStrike" cap="none" noProof="0" dirty="0">
              <a:solidFill>
                <a:schemeClr val="dk1"/>
              </a:solidFill>
              <a:latin typeface="Times New Roman"/>
              <a:ea typeface="Times New Roman"/>
              <a:cs typeface="Times New Roman"/>
              <a:sym typeface="Times New Roman"/>
            </a:endParaRPr>
          </a:p>
        </p:txBody>
      </p:sp>
      <p:sp>
        <p:nvSpPr>
          <p:cNvPr id="9" name="Google Shape;87;p1">
            <a:extLst>
              <a:ext uri="{FF2B5EF4-FFF2-40B4-BE49-F238E27FC236}">
                <a16:creationId xmlns="" xmlns:a16="http://schemas.microsoft.com/office/drawing/2014/main" id="{9FFF2E58-2E28-BE29-B86E-1A0B409A2824}"/>
              </a:ext>
            </a:extLst>
          </p:cNvPr>
          <p:cNvSpPr txBox="1"/>
          <p:nvPr/>
        </p:nvSpPr>
        <p:spPr>
          <a:xfrm>
            <a:off x="2630156" y="6221372"/>
            <a:ext cx="7738961" cy="430847"/>
          </a:xfrm>
          <a:prstGeom prst="rect">
            <a:avLst/>
          </a:prstGeom>
          <a:noFill/>
          <a:ln>
            <a:noFill/>
          </a:ln>
        </p:spPr>
        <p:txBody>
          <a:bodyPr spcFirstLastPara="1" wrap="square" lIns="91425" tIns="45700" rIns="91425" bIns="45700" anchor="t" anchorCtr="0">
            <a:spAutoFit/>
          </a:bodyPr>
          <a:lstStyle/>
          <a:p>
            <a:pPr lvl="0" algn="just">
              <a:buSzPts val="1050"/>
            </a:pPr>
            <a:r>
              <a:rPr lang="et-EE" sz="1100" i="1" dirty="0" smtClean="0">
                <a:solidFill>
                  <a:srgbClr val="222222"/>
                </a:solidFill>
                <a:latin typeface="Calibri" panose="020F0502020204030204" pitchFamily="34" charset="0"/>
              </a:rPr>
              <a:t>Rahastanud Euroopa Liit. Käesolevas materjalis esitatud seisukohad ja arvamused on üksnes autori(te) omad ega pruugi kajastada Euroopa Liidu ega Haridus- ja Noorteameti seisukohti. Euroopa Liit ega toetuse andja ei vastuta nende eest.</a:t>
            </a:r>
            <a:endParaRPr lang="et-EE" sz="1100" b="0" i="0" u="none" strike="noStrike" cap="none" dirty="0">
              <a:solidFill>
                <a:schemeClr val="dk1"/>
              </a:solidFill>
              <a:latin typeface="Times New Roman"/>
              <a:ea typeface="Times New Roman"/>
              <a:cs typeface="Times New Roman"/>
              <a:sym typeface="Times New Roman"/>
            </a:endParaRPr>
          </a:p>
        </p:txBody>
      </p:sp>
      <p:pic>
        <p:nvPicPr>
          <p:cNvPr id="10" name="9 - Εικόνα" descr="ET_Co-fundedbytheEU_RGB_POS.png"/>
          <p:cNvPicPr>
            <a:picLocks noChangeAspect="1"/>
          </p:cNvPicPr>
          <p:nvPr/>
        </p:nvPicPr>
        <p:blipFill>
          <a:blip r:embed="rId4"/>
          <a:stretch>
            <a:fillRect/>
          </a:stretch>
        </p:blipFill>
        <p:spPr>
          <a:xfrm>
            <a:off x="408373" y="6156558"/>
            <a:ext cx="2068212" cy="519313"/>
          </a:xfrm>
          <a:prstGeom prst="rect">
            <a:avLst/>
          </a:prstGeom>
        </p:spPr>
      </p:pic>
      <p:pic>
        <p:nvPicPr>
          <p:cNvPr id="11" name="10 - Εικόνα" descr="cc-brand-1.png"/>
          <p:cNvPicPr>
            <a:picLocks noChangeAspect="1"/>
          </p:cNvPicPr>
          <p:nvPr/>
        </p:nvPicPr>
        <p:blipFill>
          <a:blip r:embed="rId5"/>
          <a:stretch>
            <a:fillRect/>
          </a:stretch>
        </p:blipFill>
        <p:spPr>
          <a:xfrm>
            <a:off x="10617693" y="6041931"/>
            <a:ext cx="1574307" cy="8160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8"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52" name="Google Shape;152;p8"/>
          <p:cNvSpPr/>
          <p:nvPr/>
        </p:nvSpPr>
        <p:spPr>
          <a:xfrm>
            <a:off x="360486" y="-1"/>
            <a:ext cx="10698811" cy="808893"/>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noProof="0" dirty="0">
              <a:solidFill>
                <a:schemeClr val="lt1"/>
              </a:solidFill>
              <a:latin typeface="Calibri"/>
              <a:ea typeface="Calibri"/>
              <a:cs typeface="Calibri"/>
              <a:sym typeface="Calibri"/>
            </a:endParaRPr>
          </a:p>
        </p:txBody>
      </p:sp>
      <p:sp>
        <p:nvSpPr>
          <p:cNvPr id="153" name="Google Shape;153;p8"/>
          <p:cNvSpPr/>
          <p:nvPr/>
        </p:nvSpPr>
        <p:spPr>
          <a:xfrm>
            <a:off x="0" y="1"/>
            <a:ext cx="10911016" cy="808892"/>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noProof="0" dirty="0">
              <a:solidFill>
                <a:schemeClr val="lt1"/>
              </a:solidFill>
              <a:latin typeface="Calibri"/>
              <a:ea typeface="Calibri"/>
              <a:cs typeface="Calibri"/>
              <a:sym typeface="Calibri"/>
            </a:endParaRPr>
          </a:p>
        </p:txBody>
      </p:sp>
      <p:sp>
        <p:nvSpPr>
          <p:cNvPr id="154" name="Google Shape;154;p8"/>
          <p:cNvSpPr txBox="1"/>
          <p:nvPr/>
        </p:nvSpPr>
        <p:spPr>
          <a:xfrm>
            <a:off x="0" y="89588"/>
            <a:ext cx="10911016" cy="646290"/>
          </a:xfrm>
          <a:prstGeom prst="rect">
            <a:avLst/>
          </a:prstGeom>
          <a:noFill/>
          <a:ln>
            <a:noFill/>
          </a:ln>
        </p:spPr>
        <p:txBody>
          <a:bodyPr spcFirstLastPara="1" wrap="square" lIns="91425" tIns="45700" rIns="91425" bIns="45700" anchor="t" anchorCtr="0">
            <a:spAutoFit/>
          </a:bodyPr>
          <a:lstStyle/>
          <a:p>
            <a:pPr marL="457200" lvl="1"/>
            <a:r>
              <a:rPr lang="et-EE" sz="3600" b="1" noProof="0" dirty="0">
                <a:solidFill>
                  <a:srgbClr val="FFFFFF"/>
                </a:solidFill>
                <a:latin typeface="Candara"/>
                <a:ea typeface="Candara"/>
                <a:cs typeface="Candara"/>
                <a:sym typeface="Candara"/>
              </a:rPr>
              <a:t>Parim tava</a:t>
            </a:r>
            <a:endParaRPr lang="et-EE" sz="3600" b="0" i="0" u="none" strike="noStrike" cap="none" noProof="0" dirty="0">
              <a:solidFill>
                <a:schemeClr val="dk1"/>
              </a:solidFill>
              <a:latin typeface="Times New Roman"/>
              <a:ea typeface="Times New Roman"/>
              <a:cs typeface="Times New Roman"/>
              <a:sym typeface="Times New Roman"/>
            </a:endParaRPr>
          </a:p>
        </p:txBody>
      </p:sp>
      <p:sp>
        <p:nvSpPr>
          <p:cNvPr id="155" name="Google Shape;155;p8"/>
          <p:cNvSpPr txBox="1"/>
          <p:nvPr/>
        </p:nvSpPr>
        <p:spPr>
          <a:xfrm>
            <a:off x="360487" y="2132631"/>
            <a:ext cx="6527601" cy="4031833"/>
          </a:xfrm>
          <a:prstGeom prst="rect">
            <a:avLst/>
          </a:prstGeom>
          <a:noFill/>
          <a:ln>
            <a:noFill/>
          </a:ln>
        </p:spPr>
        <p:txBody>
          <a:bodyPr spcFirstLastPara="1" wrap="square" lIns="91425" tIns="45700" rIns="91425" bIns="45700" anchor="t" anchorCtr="0">
            <a:spAutoFit/>
          </a:bodyPr>
          <a:lstStyle/>
          <a:p>
            <a:pPr lvl="0"/>
            <a:r>
              <a:rPr lang="et-EE" sz="1600" noProof="0" dirty="0">
                <a:latin typeface="Candara" pitchFamily="34" charset="0"/>
              </a:rPr>
              <a:t>Projekti „Laste suvine loovlaager „Niidutaimed – loovuse allikas““ peamine eesmärk on arendada arusaamist lähedalasuvate etniliste kogukondade kultuurist, kujundada osalejate isiklikku ja sotsiaalset vastutust, toetada heatahtlike suhtlemisoskuste kujunemist ning tutvustada taimede maailma kui kunstilise eneseväljenduse vahendit.</a:t>
            </a:r>
          </a:p>
          <a:p>
            <a:pPr lvl="0"/>
            <a:endParaRPr lang="et-EE" sz="1600" noProof="0" dirty="0">
              <a:latin typeface="Candara" pitchFamily="34" charset="0"/>
            </a:endParaRPr>
          </a:p>
          <a:p>
            <a:r>
              <a:rPr lang="et-EE" sz="1600" noProof="0" dirty="0">
                <a:latin typeface="Candara" pitchFamily="34" charset="0"/>
              </a:rPr>
              <a:t>Loovlaager oli pühendatud bioloogiateaduste doktori Eugenija Šimkūnaitė 100. sünniaastapäevale. E. Šimkūnaitė uuris ja kirjeldas teaduslikult ravimtaimi ning võrdles Leedu rahvameditsiini ja taimravi kogemusi. Dr E. Šimkūnaitė pühendas kogu oma elu ravimtaimede, rahvameditsiini ja kohaliku ajaloo uurimisele. Seetõttu on loovlaagri teemaks „Niidutaimed – loovuse allikas“. Selle kaudu soovitakse äratada Leedu ühiskonnas huvi ravimtaimede ja rahvameditsiini vastu, tutvustada looduse joonistamise kaudu kunstiteraapia eeliseid ning süveneda erinevatesse kunstilise väljenduse tehnikatesse (paberilõige, tikkimine jm).</a:t>
            </a:r>
            <a:endParaRPr lang="et-EE" sz="1800" noProof="0" dirty="0">
              <a:latin typeface="Candara" pitchFamily="34" charset="0"/>
            </a:endParaRPr>
          </a:p>
        </p:txBody>
      </p:sp>
      <p:sp>
        <p:nvSpPr>
          <p:cNvPr id="156" name="Google Shape;156;p8"/>
          <p:cNvSpPr txBox="1"/>
          <p:nvPr/>
        </p:nvSpPr>
        <p:spPr>
          <a:xfrm>
            <a:off x="360486" y="1268760"/>
            <a:ext cx="10698811" cy="707846"/>
          </a:xfrm>
          <a:prstGeom prst="rect">
            <a:avLst/>
          </a:prstGeom>
          <a:noFill/>
          <a:ln>
            <a:noFill/>
          </a:ln>
        </p:spPr>
        <p:txBody>
          <a:bodyPr spcFirstLastPara="1" wrap="square" lIns="91425" tIns="45700" rIns="91425" bIns="45700" anchor="t" anchorCtr="0">
            <a:spAutoFit/>
          </a:bodyPr>
          <a:lstStyle/>
          <a:p>
            <a:pPr lvl="0"/>
            <a:r>
              <a:rPr lang="et-EE" sz="2000" b="1" noProof="0" dirty="0">
                <a:solidFill>
                  <a:srgbClr val="A99374"/>
                </a:solidFill>
                <a:latin typeface="Candara"/>
                <a:ea typeface="Candara"/>
                <a:cs typeface="Candara"/>
                <a:sym typeface="Candara"/>
              </a:rPr>
              <a:t>Näide 2 noortele suunatud loovtöötubadest, mis käsitlevad kultuuripärandit laste suvises loovlaagris „Joonistan Leedut“</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04111" y="2276872"/>
            <a:ext cx="3987117" cy="26580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xmlns="" id="{9EA4C163-C377-5F3F-82D3-4A560710F417}"/>
            </a:ext>
          </a:extLst>
        </p:cNvPr>
        <p:cNvGrpSpPr/>
        <p:nvPr/>
      </p:nvGrpSpPr>
      <p:grpSpPr>
        <a:xfrm>
          <a:off x="0" y="0"/>
          <a:ext cx="0" cy="0"/>
          <a:chOff x="0" y="0"/>
          <a:chExt cx="0" cy="0"/>
        </a:xfrm>
      </p:grpSpPr>
      <p:pic>
        <p:nvPicPr>
          <p:cNvPr id="78" name="Google Shape;78;p5" descr="A logo with a tree in the middle&#10;&#10;Description automatically generated">
            <a:extLst>
              <a:ext uri="{FF2B5EF4-FFF2-40B4-BE49-F238E27FC236}">
                <a16:creationId xmlns:a16="http://schemas.microsoft.com/office/drawing/2014/main" xmlns="" id="{45074A1D-3119-10C1-BCB2-7F9F0E0F9826}"/>
              </a:ext>
            </a:extLst>
          </p:cNvPr>
          <p:cNvPicPr preferRelativeResize="0"/>
          <p:nvPr/>
        </p:nvPicPr>
        <p:blipFill rotWithShape="1">
          <a:blip r:embed="rId4">
            <a:alphaModFix/>
          </a:blip>
          <a:srcRect/>
          <a:stretch/>
        </p:blipFill>
        <p:spPr>
          <a:xfrm>
            <a:off x="5117361" y="401642"/>
            <a:ext cx="1614744" cy="1625941"/>
          </a:xfrm>
          <a:prstGeom prst="rect">
            <a:avLst/>
          </a:prstGeom>
          <a:noFill/>
          <a:ln>
            <a:noFill/>
          </a:ln>
        </p:spPr>
      </p:pic>
      <p:sp>
        <p:nvSpPr>
          <p:cNvPr id="79" name="Google Shape;79;p5">
            <a:extLst>
              <a:ext uri="{FF2B5EF4-FFF2-40B4-BE49-F238E27FC236}">
                <a16:creationId xmlns:a16="http://schemas.microsoft.com/office/drawing/2014/main" xmlns="" id="{BE77E335-EF72-CE4C-DC9F-3366EF8DE954}"/>
              </a:ext>
            </a:extLst>
          </p:cNvPr>
          <p:cNvSpPr txBox="1"/>
          <p:nvPr/>
        </p:nvSpPr>
        <p:spPr>
          <a:xfrm>
            <a:off x="0" y="2708872"/>
            <a:ext cx="12191999" cy="523180"/>
          </a:xfrm>
          <a:prstGeom prst="rect">
            <a:avLst/>
          </a:prstGeom>
          <a:solidFill>
            <a:srgbClr val="72BC59"/>
          </a:solidFill>
          <a:ln>
            <a:noFill/>
          </a:ln>
        </p:spPr>
        <p:txBody>
          <a:bodyPr spcFirstLastPara="1" wrap="square" lIns="91425" tIns="45700" rIns="91425" bIns="45700" anchor="t" anchorCtr="0">
            <a:spAutoFit/>
          </a:bodyPr>
          <a:lstStyle/>
          <a:p>
            <a:pPr lvl="0" algn="ctr">
              <a:buSzPts val="2800"/>
            </a:pPr>
            <a:r>
              <a:rPr lang="en-US" sz="2800" dirty="0" err="1" smtClean="0">
                <a:solidFill>
                  <a:schemeClr val="bg1"/>
                </a:solidFill>
                <a:latin typeface="Candara" pitchFamily="34" charset="0"/>
              </a:rPr>
              <a:t>Aitäh</a:t>
            </a:r>
            <a:r>
              <a:rPr lang="en-US" sz="2800" dirty="0" smtClean="0">
                <a:solidFill>
                  <a:schemeClr val="bg1"/>
                </a:solidFill>
                <a:latin typeface="Candara" pitchFamily="34" charset="0"/>
              </a:rPr>
              <a:t> </a:t>
            </a:r>
            <a:r>
              <a:rPr lang="en-US" sz="2800" dirty="0" err="1" smtClean="0">
                <a:solidFill>
                  <a:schemeClr val="bg1"/>
                </a:solidFill>
                <a:latin typeface="Candara" pitchFamily="34" charset="0"/>
              </a:rPr>
              <a:t>tähelepanu</a:t>
            </a:r>
            <a:r>
              <a:rPr lang="en-US" sz="2800" dirty="0" smtClean="0">
                <a:solidFill>
                  <a:schemeClr val="bg1"/>
                </a:solidFill>
                <a:latin typeface="Candara" pitchFamily="34" charset="0"/>
              </a:rPr>
              <a:t> </a:t>
            </a:r>
            <a:r>
              <a:rPr lang="en-US" sz="2800" dirty="0" err="1" smtClean="0">
                <a:solidFill>
                  <a:schemeClr val="bg1"/>
                </a:solidFill>
                <a:latin typeface="Candara" pitchFamily="34" charset="0"/>
              </a:rPr>
              <a:t>eest</a:t>
            </a:r>
            <a:endParaRPr dirty="0">
              <a:solidFill>
                <a:schemeClr val="bg1"/>
              </a:solidFill>
              <a:latin typeface="Candara" pitchFamily="34" charset="0"/>
            </a:endParaRPr>
          </a:p>
        </p:txBody>
      </p:sp>
      <p:sp>
        <p:nvSpPr>
          <p:cNvPr id="80" name="Google Shape;80;p5">
            <a:extLst>
              <a:ext uri="{FF2B5EF4-FFF2-40B4-BE49-F238E27FC236}">
                <a16:creationId xmlns:a16="http://schemas.microsoft.com/office/drawing/2014/main" xmlns="" id="{5BC8D6D7-24F3-A431-1DB9-07722AF93252}"/>
              </a:ext>
            </a:extLst>
          </p:cNvPr>
          <p:cNvSpPr txBox="1"/>
          <p:nvPr/>
        </p:nvSpPr>
        <p:spPr>
          <a:xfrm>
            <a:off x="3048000" y="2141384"/>
            <a:ext cx="60960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7F7F7F"/>
                </a:solidFill>
                <a:latin typeface="Calibri"/>
                <a:ea typeface="Calibri"/>
                <a:cs typeface="Calibri"/>
                <a:sym typeface="Calibri"/>
              </a:rPr>
              <a:t>2023-1-EE01-KA220-ADU-000150753</a:t>
            </a:r>
            <a:endParaRPr sz="1400" b="0" i="0" u="none" strike="noStrike" cap="none" dirty="0">
              <a:solidFill>
                <a:schemeClr val="dk1"/>
              </a:solidFill>
              <a:latin typeface="Times New Roman"/>
              <a:ea typeface="Times New Roman"/>
              <a:cs typeface="Times New Roman"/>
              <a:sym typeface="Times New Roman"/>
            </a:endParaRPr>
          </a:p>
        </p:txBody>
      </p:sp>
      <p:pic>
        <p:nvPicPr>
          <p:cNvPr id="84" name="Google Shape;84;p5" descr="A logo of a person holding a pen&#10;&#10;Description automatically generated">
            <a:extLst>
              <a:ext uri="{FF2B5EF4-FFF2-40B4-BE49-F238E27FC236}">
                <a16:creationId xmlns:a16="http://schemas.microsoft.com/office/drawing/2014/main" xmlns="" id="{F9D1DA8D-D4C4-7907-0694-F8605C238371}"/>
              </a:ext>
            </a:extLst>
          </p:cNvPr>
          <p:cNvPicPr preferRelativeResize="0"/>
          <p:nvPr/>
        </p:nvPicPr>
        <p:blipFill rotWithShape="1">
          <a:blip r:embed="rId5">
            <a:alphaModFix/>
          </a:blip>
          <a:srcRect/>
          <a:stretch/>
        </p:blipFill>
        <p:spPr>
          <a:xfrm>
            <a:off x="506364" y="4406422"/>
            <a:ext cx="1018108" cy="1028604"/>
          </a:xfrm>
          <a:prstGeom prst="rect">
            <a:avLst/>
          </a:prstGeom>
          <a:noFill/>
          <a:ln>
            <a:noFill/>
          </a:ln>
        </p:spPr>
      </p:pic>
      <p:sp>
        <p:nvSpPr>
          <p:cNvPr id="2" name="Google Shape;80;p5">
            <a:extLst>
              <a:ext uri="{FF2B5EF4-FFF2-40B4-BE49-F238E27FC236}">
                <a16:creationId xmlns:a16="http://schemas.microsoft.com/office/drawing/2014/main" xmlns="" id="{60AE485B-6786-A879-4B54-0B8C00087AB2}"/>
              </a:ext>
            </a:extLst>
          </p:cNvPr>
          <p:cNvSpPr txBox="1"/>
          <p:nvPr/>
        </p:nvSpPr>
        <p:spPr>
          <a:xfrm>
            <a:off x="3218507" y="3480723"/>
            <a:ext cx="6096000" cy="523180"/>
          </a:xfrm>
          <a:prstGeom prst="rect">
            <a:avLst/>
          </a:prstGeom>
          <a:noFill/>
          <a:ln>
            <a:noFill/>
          </a:ln>
        </p:spPr>
        <p:txBody>
          <a:bodyPr spcFirstLastPara="1" wrap="square" lIns="91425" tIns="45700" rIns="91425" bIns="45700" anchor="t" anchorCtr="0">
            <a:spAutoFit/>
          </a:bodyPr>
          <a:lstStyle/>
          <a:p>
            <a:pPr lvl="0" algn="ctr">
              <a:buSzPts val="1600"/>
            </a:pPr>
            <a:r>
              <a:rPr lang="en-US" sz="2800" dirty="0" err="1" smtClean="0">
                <a:solidFill>
                  <a:schemeClr val="tx2">
                    <a:lumMod val="50000"/>
                  </a:schemeClr>
                </a:solidFill>
                <a:latin typeface="Candara" pitchFamily="34" charset="0"/>
              </a:rPr>
              <a:t>Partnerid</a:t>
            </a:r>
            <a:r>
              <a:rPr lang="en-GB" sz="2800" b="1" i="0" u="none" strike="noStrike" cap="none" dirty="0" smtClean="0">
                <a:solidFill>
                  <a:schemeClr val="tx2">
                    <a:lumMod val="50000"/>
                  </a:schemeClr>
                </a:solidFill>
                <a:latin typeface="Candara" pitchFamily="34" charset="0"/>
                <a:ea typeface="Calibri"/>
                <a:cs typeface="Calibri"/>
                <a:sym typeface="Calibri"/>
              </a:rPr>
              <a:t> </a:t>
            </a:r>
            <a:endParaRPr sz="2800" b="0" i="0" u="none" strike="noStrike" cap="none" dirty="0">
              <a:solidFill>
                <a:schemeClr val="tx2">
                  <a:lumMod val="50000"/>
                </a:schemeClr>
              </a:solidFill>
              <a:latin typeface="Candara" pitchFamily="34" charset="0"/>
              <a:ea typeface="Times New Roman"/>
              <a:cs typeface="Times New Roman"/>
              <a:sym typeface="Times New Roman"/>
            </a:endParaRPr>
          </a:p>
        </p:txBody>
      </p:sp>
      <p:pic>
        <p:nvPicPr>
          <p:cNvPr id="1026" name="Picture 2" descr="A green text on a black background&#10;&#10;Description automatically generated">
            <a:extLst>
              <a:ext uri="{FF2B5EF4-FFF2-40B4-BE49-F238E27FC236}">
                <a16:creationId xmlns:a16="http://schemas.microsoft.com/office/drawing/2014/main" xmlns="" id="{3B45D439-3297-79AA-CACA-7096D6D590B0}"/>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962338" y="4752724"/>
            <a:ext cx="1676400" cy="4000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a:extLst>
              <a:ext uri="{FF2B5EF4-FFF2-40B4-BE49-F238E27FC236}">
                <a16:creationId xmlns:a16="http://schemas.microsoft.com/office/drawing/2014/main" xmlns="" id="{CEACFF9F-2E19-236D-B5DE-BA61F8D477D4}"/>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969614" y="4704157"/>
            <a:ext cx="866775" cy="5429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A red bird on a green leaf&#10;&#10;Description automatically generated">
            <a:extLst>
              <a:ext uri="{FF2B5EF4-FFF2-40B4-BE49-F238E27FC236}">
                <a16:creationId xmlns:a16="http://schemas.microsoft.com/office/drawing/2014/main" xmlns="" id="{64376610-9F6A-7D97-9F5A-E9A5DBD20FBE}"/>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167265" y="4723206"/>
            <a:ext cx="971550" cy="5048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Icon&#10;&#10;Description automatically generated">
            <a:extLst>
              <a:ext uri="{FF2B5EF4-FFF2-40B4-BE49-F238E27FC236}">
                <a16:creationId xmlns:a16="http://schemas.microsoft.com/office/drawing/2014/main" xmlns="" id="{787E2769-AEC9-4756-9372-748CDF945564}"/>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535659" y="4630211"/>
            <a:ext cx="1257300" cy="5810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A building with red lights&#10;&#10;Description automatically generated">
            <a:extLst>
              <a:ext uri="{FF2B5EF4-FFF2-40B4-BE49-F238E27FC236}">
                <a16:creationId xmlns:a16="http://schemas.microsoft.com/office/drawing/2014/main" xmlns="" id="{31B41789-03F6-70DF-6C37-3B809119B07B}"/>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328717" y="4619374"/>
            <a:ext cx="771525" cy="533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A blue and black logo&#10;&#10;Description automatically generated">
            <a:extLst>
              <a:ext uri="{FF2B5EF4-FFF2-40B4-BE49-F238E27FC236}">
                <a16:creationId xmlns:a16="http://schemas.microsoft.com/office/drawing/2014/main" xmlns="" id="{C9B3BA7D-83AB-3CA7-81BA-35DE5F9EB790}"/>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9803732" y="4843604"/>
            <a:ext cx="1881904" cy="30917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Google Shape;87;p1">
            <a:extLst>
              <a:ext uri="{FF2B5EF4-FFF2-40B4-BE49-F238E27FC236}">
                <a16:creationId xmlns="" xmlns:a16="http://schemas.microsoft.com/office/drawing/2014/main" id="{9FFF2E58-2E28-BE29-B86E-1A0B409A2824}"/>
              </a:ext>
            </a:extLst>
          </p:cNvPr>
          <p:cNvSpPr txBox="1"/>
          <p:nvPr/>
        </p:nvSpPr>
        <p:spPr>
          <a:xfrm>
            <a:off x="2630156" y="6221372"/>
            <a:ext cx="7738961" cy="430847"/>
          </a:xfrm>
          <a:prstGeom prst="rect">
            <a:avLst/>
          </a:prstGeom>
          <a:noFill/>
          <a:ln>
            <a:noFill/>
          </a:ln>
        </p:spPr>
        <p:txBody>
          <a:bodyPr spcFirstLastPara="1" wrap="square" lIns="91425" tIns="45700" rIns="91425" bIns="45700" anchor="t" anchorCtr="0">
            <a:spAutoFit/>
          </a:bodyPr>
          <a:lstStyle/>
          <a:p>
            <a:pPr lvl="0" algn="just">
              <a:buSzPts val="1050"/>
            </a:pPr>
            <a:r>
              <a:rPr lang="et-EE" sz="1100" i="1" dirty="0" smtClean="0">
                <a:solidFill>
                  <a:srgbClr val="222222"/>
                </a:solidFill>
                <a:latin typeface="Calibri" panose="020F0502020204030204" pitchFamily="34" charset="0"/>
              </a:rPr>
              <a:t>Rahastanud Euroopa Liit. Käesolevas materjalis esitatud seisukohad ja arvamused on üksnes autori(te) omad ega pruugi kajastada Euroopa Liidu ega Haridus- ja Noorteameti seisukohti. Euroopa Liit ega toetuse andja ei vastuta nende eest.</a:t>
            </a:r>
            <a:endParaRPr lang="et-EE" sz="1100" b="0" i="0" u="none" strike="noStrike" cap="none" dirty="0">
              <a:solidFill>
                <a:schemeClr val="dk1"/>
              </a:solidFill>
              <a:latin typeface="Times New Roman"/>
              <a:ea typeface="Times New Roman"/>
              <a:cs typeface="Times New Roman"/>
              <a:sym typeface="Times New Roman"/>
            </a:endParaRPr>
          </a:p>
        </p:txBody>
      </p:sp>
      <p:pic>
        <p:nvPicPr>
          <p:cNvPr id="17" name="16 - Εικόνα" descr="ET_Co-fundedbytheEU_RGB_POS.png"/>
          <p:cNvPicPr>
            <a:picLocks noChangeAspect="1"/>
          </p:cNvPicPr>
          <p:nvPr/>
        </p:nvPicPr>
        <p:blipFill>
          <a:blip r:embed="rId12"/>
          <a:stretch>
            <a:fillRect/>
          </a:stretch>
        </p:blipFill>
        <p:spPr>
          <a:xfrm>
            <a:off x="408373" y="6156558"/>
            <a:ext cx="2068212" cy="519313"/>
          </a:xfrm>
          <a:prstGeom prst="rect">
            <a:avLst/>
          </a:prstGeom>
        </p:spPr>
      </p:pic>
      <p:pic>
        <p:nvPicPr>
          <p:cNvPr id="18" name="17 - Εικόνα" descr="cc-brand-1.png"/>
          <p:cNvPicPr>
            <a:picLocks noChangeAspect="1"/>
          </p:cNvPicPr>
          <p:nvPr/>
        </p:nvPicPr>
        <p:blipFill>
          <a:blip r:embed="rId13"/>
          <a:stretch>
            <a:fillRect/>
          </a:stretch>
        </p:blipFill>
        <p:spPr>
          <a:xfrm>
            <a:off x="10617693" y="6041931"/>
            <a:ext cx="1574307" cy="816069"/>
          </a:xfrm>
          <a:prstGeom prst="rect">
            <a:avLst/>
          </a:prstGeom>
        </p:spPr>
      </p:pic>
    </p:spTree>
    <p:custDataLst>
      <p:tags r:id="rId1"/>
    </p:custDataLst>
    <p:extLst>
      <p:ext uri="{BB962C8B-B14F-4D97-AF65-F5344CB8AC3E}">
        <p14:creationId xmlns:p14="http://schemas.microsoft.com/office/powerpoint/2010/main" xmlns="" val="1229119951"/>
      </p:ext>
    </p:extLst>
  </p:cSld>
  <p:clrMapOvr>
    <a:masterClrMapping/>
  </p:clrMapOvr>
  <mc:AlternateContent xmlns:mc="http://schemas.openxmlformats.org/markup-compatibility/2006">
    <mc:Choice xmlns:p14="http://schemas.microsoft.com/office/powerpoint/2010/main" xmlns="" Requires="p14">
      <p:transition spd="slow" p14:dur="3400" advClick="0" advTm="2000">
        <p14:reveal/>
      </p:transition>
    </mc:Choice>
    <mc:Fallback>
      <p:transition spd="slow"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descr="A logo with a tree in the middle&#10;&#10;Description automatically generated"/>
          <p:cNvPicPr preferRelativeResize="0"/>
          <p:nvPr/>
        </p:nvPicPr>
        <p:blipFill rotWithShape="1">
          <a:blip r:embed="rId3">
            <a:alphaModFix/>
          </a:blip>
          <a:srcRect/>
          <a:stretch/>
        </p:blipFill>
        <p:spPr>
          <a:xfrm>
            <a:off x="105509" y="6258460"/>
            <a:ext cx="509952" cy="509952"/>
          </a:xfrm>
          <a:prstGeom prst="rect">
            <a:avLst/>
          </a:prstGeom>
          <a:noFill/>
          <a:ln>
            <a:noFill/>
          </a:ln>
        </p:spPr>
      </p:pic>
      <p:sp>
        <p:nvSpPr>
          <p:cNvPr id="94" name="Google Shape;94;p2"/>
          <p:cNvSpPr/>
          <p:nvPr/>
        </p:nvSpPr>
        <p:spPr>
          <a:xfrm>
            <a:off x="738554" y="1590682"/>
            <a:ext cx="10876084" cy="2858225"/>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b="0" i="0" u="none" strike="noStrike" cap="none" noProof="0" dirty="0">
              <a:solidFill>
                <a:schemeClr val="lt1"/>
              </a:solidFill>
              <a:latin typeface="Calibri"/>
              <a:ea typeface="Calibri"/>
              <a:cs typeface="Calibri"/>
              <a:sym typeface="Calibri"/>
            </a:endParaRPr>
          </a:p>
        </p:txBody>
      </p:sp>
      <p:sp>
        <p:nvSpPr>
          <p:cNvPr id="95" name="Google Shape;95;p2"/>
          <p:cNvSpPr txBox="1"/>
          <p:nvPr/>
        </p:nvSpPr>
        <p:spPr>
          <a:xfrm>
            <a:off x="-79131" y="2074783"/>
            <a:ext cx="12192000" cy="800179"/>
          </a:xfrm>
          <a:prstGeom prst="rect">
            <a:avLst/>
          </a:prstGeom>
          <a:noFill/>
          <a:ln>
            <a:noFill/>
          </a:ln>
        </p:spPr>
        <p:txBody>
          <a:bodyPr spcFirstLastPara="1" wrap="square" lIns="91425" tIns="45700" rIns="91425" bIns="45700" anchor="t" anchorCtr="0">
            <a:spAutoFit/>
          </a:bodyPr>
          <a:lstStyle/>
          <a:p>
            <a:pPr marL="0" marR="0" lvl="0" indent="0" algn="ctr" rtl="0">
              <a:spcBef>
                <a:spcPts val="1200"/>
              </a:spcBef>
              <a:spcAft>
                <a:spcPts val="0"/>
              </a:spcAft>
              <a:buNone/>
            </a:pPr>
            <a:r>
              <a:rPr lang="et-EE" sz="3600" b="1" i="0" u="none" strike="noStrike" cap="none" noProof="0" dirty="0">
                <a:solidFill>
                  <a:srgbClr val="FFFFFF"/>
                </a:solidFill>
                <a:latin typeface="Candara"/>
                <a:ea typeface="Candara"/>
                <a:cs typeface="Candara"/>
                <a:sym typeface="Candara"/>
              </a:rPr>
              <a:t>1. </a:t>
            </a:r>
            <a:r>
              <a:rPr lang="et-EE" sz="3600" b="1" noProof="0" dirty="0">
                <a:solidFill>
                  <a:srgbClr val="FFFFFF"/>
                </a:solidFill>
                <a:latin typeface="Candara"/>
                <a:ea typeface="Candara"/>
                <a:cs typeface="Candara"/>
                <a:sym typeface="Candara"/>
              </a:rPr>
              <a:t>TUND</a:t>
            </a:r>
            <a:r>
              <a:rPr lang="et-EE" sz="3600" b="1" i="0" u="none" strike="noStrike" cap="none" noProof="0" dirty="0">
                <a:solidFill>
                  <a:srgbClr val="FFFFFF"/>
                </a:solidFill>
                <a:latin typeface="Candara"/>
                <a:ea typeface="Candara"/>
                <a:cs typeface="Candara"/>
                <a:sym typeface="Candara"/>
              </a:rPr>
              <a:t>: MIS ON VÕRGUSTIKUTÖÖ?</a:t>
            </a:r>
            <a:endParaRPr lang="et-EE" sz="3600" b="0" i="0" u="none" strike="noStrike" cap="none" noProof="0" dirty="0">
              <a:solidFill>
                <a:schemeClr val="dk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b="0" i="0" u="none" strike="noStrike" cap="none" noProof="0" dirty="0">
              <a:solidFill>
                <a:schemeClr val="lt1"/>
              </a:solidFill>
              <a:latin typeface="Calibri"/>
              <a:ea typeface="Calibri"/>
              <a:cs typeface="Calibri"/>
              <a:sym typeface="Calibri"/>
            </a:endParaRPr>
          </a:p>
        </p:txBody>
      </p:sp>
      <p:sp>
        <p:nvSpPr>
          <p:cNvPr id="102" name="Google Shape;102;p3"/>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b="0" i="0" u="none" strike="noStrike" cap="none" noProof="0" dirty="0">
              <a:solidFill>
                <a:schemeClr val="lt1"/>
              </a:solidFill>
              <a:latin typeface="Calibri"/>
              <a:ea typeface="Calibri"/>
              <a:cs typeface="Calibri"/>
              <a:sym typeface="Calibri"/>
            </a:endParaRPr>
          </a:p>
        </p:txBody>
      </p:sp>
      <p:sp>
        <p:nvSpPr>
          <p:cNvPr id="103" name="Google Shape;103;p3"/>
          <p:cNvSpPr txBox="1"/>
          <p:nvPr/>
        </p:nvSpPr>
        <p:spPr>
          <a:xfrm>
            <a:off x="0" y="89588"/>
            <a:ext cx="9646508" cy="646290"/>
          </a:xfrm>
          <a:prstGeom prst="rect">
            <a:avLst/>
          </a:prstGeom>
          <a:noFill/>
          <a:ln>
            <a:noFill/>
          </a:ln>
        </p:spPr>
        <p:txBody>
          <a:bodyPr spcFirstLastPara="1" wrap="square" lIns="91425" tIns="45700" rIns="91425" bIns="45700" anchor="t" anchorCtr="0">
            <a:spAutoFit/>
          </a:bodyPr>
          <a:lstStyle/>
          <a:p>
            <a:pPr marL="457200" lvl="1"/>
            <a:r>
              <a:rPr lang="et-EE" sz="3600" b="1" noProof="0" dirty="0">
                <a:solidFill>
                  <a:schemeClr val="bg1"/>
                </a:solidFill>
                <a:latin typeface="Candara" pitchFamily="34" charset="0"/>
              </a:rPr>
              <a:t>VÕRGUSTIKUTÖÖ MÄÄRATLUS</a:t>
            </a:r>
            <a:endParaRPr lang="et-EE" sz="3600" b="1" i="0" u="none" strike="noStrike" cap="none" noProof="0" dirty="0">
              <a:solidFill>
                <a:schemeClr val="bg1"/>
              </a:solidFill>
              <a:latin typeface="Candara" pitchFamily="34" charset="0"/>
              <a:ea typeface="Times New Roman"/>
              <a:cs typeface="Times New Roman"/>
              <a:sym typeface="Times New Roman"/>
            </a:endParaRPr>
          </a:p>
        </p:txBody>
      </p:sp>
      <p:sp>
        <p:nvSpPr>
          <p:cNvPr id="104" name="Google Shape;104;p3"/>
          <p:cNvSpPr txBox="1"/>
          <p:nvPr/>
        </p:nvSpPr>
        <p:spPr>
          <a:xfrm>
            <a:off x="5447929" y="1340768"/>
            <a:ext cx="5611368" cy="3046948"/>
          </a:xfrm>
          <a:prstGeom prst="rect">
            <a:avLst/>
          </a:prstGeom>
          <a:noFill/>
          <a:ln>
            <a:noFill/>
          </a:ln>
        </p:spPr>
        <p:txBody>
          <a:bodyPr spcFirstLastPara="1" wrap="square" lIns="91425" tIns="45700" rIns="91425" bIns="45700" anchor="t" anchorCtr="0">
            <a:spAutoFit/>
          </a:bodyPr>
          <a:lstStyle/>
          <a:p>
            <a:pPr marL="342900" indent="-342900">
              <a:buFont typeface="Wingdings" panose="05000000000000000000" pitchFamily="2" charset="2"/>
              <a:buChar char="Ø"/>
            </a:pPr>
            <a:r>
              <a:rPr lang="et-EE" sz="1600" noProof="0" dirty="0">
                <a:latin typeface="Candara" panose="020E0502030303020204" pitchFamily="34" charset="0"/>
              </a:rPr>
              <a:t>Võrgustikutöö on protsess, mille käigus luuakse kontakte teiste inimestega oma erialal või valdkonnas. Seda saab teha silmast silma, veebiplatvormide kaudu või osaledes üritustel ja töötubades.</a:t>
            </a:r>
          </a:p>
          <a:p>
            <a:endParaRPr lang="et-EE" sz="1600" noProof="0" dirty="0">
              <a:latin typeface="Candara" panose="020E0502030303020204" pitchFamily="34" charset="0"/>
            </a:endParaRPr>
          </a:p>
          <a:p>
            <a:pPr marL="342900" indent="-342900">
              <a:buFont typeface="Wingdings" panose="05000000000000000000" pitchFamily="2" charset="2"/>
              <a:buChar char="Ø"/>
            </a:pPr>
            <a:r>
              <a:rPr lang="et-EE" sz="1600" noProof="0" dirty="0">
                <a:latin typeface="Candara" panose="020E0502030303020204" pitchFamily="34" charset="0"/>
              </a:rPr>
              <a:t>Võrgustikutöö on protsess, mille käigus luuakse sidemeid ja arendatakse suhteid. Need kontaktid võivad pakkuda nõu ja võimalusi, aidates teha teadlikumaid karjäärivalikuid.</a:t>
            </a:r>
          </a:p>
          <a:p>
            <a:pPr marL="342900" indent="-342900">
              <a:buFont typeface="Wingdings" panose="05000000000000000000" pitchFamily="2" charset="2"/>
              <a:buChar char="Ø"/>
            </a:pPr>
            <a:endParaRPr lang="et-EE" sz="1600" noProof="0" dirty="0">
              <a:latin typeface="Candara" panose="020E0502030303020204" pitchFamily="34" charset="0"/>
            </a:endParaRPr>
          </a:p>
          <a:p>
            <a:pPr marL="342900" indent="-342900">
              <a:buFont typeface="Wingdings" panose="05000000000000000000" pitchFamily="2" charset="2"/>
              <a:buChar char="Ø"/>
            </a:pPr>
            <a:r>
              <a:rPr lang="et-EE" sz="1600" noProof="0" dirty="0">
                <a:latin typeface="Candara" panose="020E0502030303020204" pitchFamily="34" charset="0"/>
              </a:rPr>
              <a:t>Võrgustikutöö on tegevus, mille käigus suheldakse teistega, et vahetada teavet ning arendada tööalaseid või sotsiaalseid kontakte.</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9057" y="2708920"/>
            <a:ext cx="4305265" cy="2956941"/>
          </a:xfrm>
          <a:prstGeom prst="rect">
            <a:avLst/>
          </a:prstGeom>
        </p:spPr>
      </p:pic>
    </p:spTree>
    <p:extLst>
      <p:ext uri="{BB962C8B-B14F-4D97-AF65-F5344CB8AC3E}">
        <p14:creationId xmlns:p14="http://schemas.microsoft.com/office/powerpoint/2010/main" xmlns="" val="32469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b="0" i="0" u="none" strike="noStrike" cap="none" noProof="0" dirty="0">
              <a:solidFill>
                <a:schemeClr val="lt1"/>
              </a:solidFill>
              <a:latin typeface="Calibri"/>
              <a:ea typeface="Calibri"/>
              <a:cs typeface="Calibri"/>
              <a:sym typeface="Calibri"/>
            </a:endParaRPr>
          </a:p>
        </p:txBody>
      </p:sp>
      <p:sp>
        <p:nvSpPr>
          <p:cNvPr id="102" name="Google Shape;102;p3"/>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b="0" i="0" u="none" strike="noStrike" cap="none" noProof="0" dirty="0">
              <a:solidFill>
                <a:schemeClr val="lt1"/>
              </a:solidFill>
              <a:latin typeface="Calibri"/>
              <a:ea typeface="Calibri"/>
              <a:cs typeface="Calibri"/>
              <a:sym typeface="Calibri"/>
            </a:endParaRPr>
          </a:p>
        </p:txBody>
      </p:sp>
      <p:sp>
        <p:nvSpPr>
          <p:cNvPr id="103" name="Google Shape;103;p3"/>
          <p:cNvSpPr txBox="1"/>
          <p:nvPr/>
        </p:nvSpPr>
        <p:spPr>
          <a:xfrm>
            <a:off x="0" y="89588"/>
            <a:ext cx="9646508" cy="646290"/>
          </a:xfrm>
          <a:prstGeom prst="rect">
            <a:avLst/>
          </a:prstGeom>
          <a:noFill/>
          <a:ln>
            <a:noFill/>
          </a:ln>
        </p:spPr>
        <p:txBody>
          <a:bodyPr spcFirstLastPara="1" wrap="square" lIns="91425" tIns="45700" rIns="91425" bIns="45700" anchor="t" anchorCtr="0">
            <a:spAutoFit/>
          </a:bodyPr>
          <a:lstStyle/>
          <a:p>
            <a:pPr marL="457200" lvl="1"/>
            <a:r>
              <a:rPr lang="et-EE" sz="3600" b="1" noProof="0" dirty="0">
                <a:solidFill>
                  <a:schemeClr val="bg1"/>
                </a:solidFill>
                <a:latin typeface="Candara" pitchFamily="34" charset="0"/>
              </a:rPr>
              <a:t>VÕRGUSTIKUTÖÖ MÄÄRATLUS</a:t>
            </a:r>
            <a:endParaRPr lang="et-EE" sz="3600" b="1" noProof="0" dirty="0">
              <a:solidFill>
                <a:schemeClr val="bg1"/>
              </a:solidFill>
              <a:latin typeface="Candara" pitchFamily="34" charset="0"/>
              <a:ea typeface="Times New Roman"/>
              <a:cs typeface="Times New Roman"/>
              <a:sym typeface="Times New Roman"/>
            </a:endParaRPr>
          </a:p>
        </p:txBody>
      </p:sp>
      <p:sp>
        <p:nvSpPr>
          <p:cNvPr id="104" name="Google Shape;104;p3"/>
          <p:cNvSpPr txBox="1"/>
          <p:nvPr/>
        </p:nvSpPr>
        <p:spPr>
          <a:xfrm>
            <a:off x="5234780" y="1196752"/>
            <a:ext cx="5827392" cy="2800726"/>
          </a:xfrm>
          <a:prstGeom prst="rect">
            <a:avLst/>
          </a:prstGeom>
          <a:noFill/>
          <a:ln>
            <a:noFill/>
          </a:ln>
        </p:spPr>
        <p:txBody>
          <a:bodyPr spcFirstLastPara="1" wrap="square" lIns="91425" tIns="45700" rIns="91425" bIns="45700" anchor="t" anchorCtr="0">
            <a:spAutoFit/>
          </a:bodyPr>
          <a:lstStyle/>
          <a:p>
            <a:endParaRPr lang="et-EE" sz="1600" noProof="0" dirty="0">
              <a:latin typeface="Candara" panose="020E0502030303020204" pitchFamily="34" charset="0"/>
            </a:endParaRPr>
          </a:p>
          <a:p>
            <a:pPr marL="285750" indent="-285750">
              <a:buFont typeface="Wingdings" panose="05000000000000000000" pitchFamily="2" charset="2"/>
              <a:buChar char="Ø"/>
            </a:pPr>
            <a:r>
              <a:rPr lang="et-EE" sz="1600" noProof="0" dirty="0">
                <a:latin typeface="Candara" panose="020E0502030303020204" pitchFamily="34" charset="0"/>
              </a:rPr>
              <a:t>Võrgustikutöö võib olla kasulik nii üksikisikutele kui ka organisatsioonidele. Üksikisikute puhul aitab see luua suhteid, omandada uut teavet ja luua kontakte, mis võivad viia uute võimalusteni.</a:t>
            </a:r>
          </a:p>
          <a:p>
            <a:endParaRPr lang="et-EE" sz="1600" noProof="0" dirty="0">
              <a:latin typeface="Candara" panose="020E0502030303020204" pitchFamily="34" charset="0"/>
            </a:endParaRPr>
          </a:p>
          <a:p>
            <a:pPr marL="285750" indent="-285750">
              <a:buFont typeface="Wingdings" panose="05000000000000000000" pitchFamily="2" charset="2"/>
              <a:buChar char="Ø"/>
            </a:pPr>
            <a:r>
              <a:rPr lang="et-EE" sz="1600" noProof="0" dirty="0">
                <a:latin typeface="Candara" panose="020E0502030303020204" pitchFamily="34" charset="0"/>
              </a:rPr>
              <a:t>Võrgustikutöö võib aidata leida uusi kontakte ja luua koostöövõimalusi. Sõltumata sellest, miks sa otsustad võrgustikutööd teha, on kõige olulisem olla suhtlemisel siiras ja ehe. Kui seda õigesti teha, võib võrgustikutöö olla väga tõhus vahend suhete loomiseks ja edu saavutamiseks.</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15480" y="1988840"/>
            <a:ext cx="3168352" cy="333157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2" name="Google Shape;102;p3"/>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3" name="Google Shape;103;p3"/>
          <p:cNvSpPr txBox="1"/>
          <p:nvPr/>
        </p:nvSpPr>
        <p:spPr>
          <a:xfrm>
            <a:off x="0" y="89588"/>
            <a:ext cx="9646508" cy="646290"/>
          </a:xfrm>
          <a:prstGeom prst="rect">
            <a:avLst/>
          </a:prstGeom>
          <a:noFill/>
          <a:ln>
            <a:noFill/>
          </a:ln>
        </p:spPr>
        <p:txBody>
          <a:bodyPr spcFirstLastPara="1" wrap="square" lIns="91425" tIns="45700" rIns="91425" bIns="45700" anchor="t" anchorCtr="0">
            <a:spAutoFit/>
          </a:bodyPr>
          <a:lstStyle/>
          <a:p>
            <a:pPr marL="457200" lvl="1"/>
            <a:r>
              <a:rPr lang="et-EE" sz="3600" b="1" noProof="0" dirty="0">
                <a:solidFill>
                  <a:schemeClr val="bg1"/>
                </a:solidFill>
                <a:latin typeface="Candara" pitchFamily="34" charset="0"/>
              </a:rPr>
              <a:t>VÕRGUSTIKUTÖÖ</a:t>
            </a:r>
            <a:endParaRPr lang="et-EE" sz="3600" b="1" noProof="0" dirty="0">
              <a:solidFill>
                <a:schemeClr val="bg1"/>
              </a:solidFill>
              <a:latin typeface="Candara" pitchFamily="34" charset="0"/>
              <a:ea typeface="Times New Roman"/>
              <a:cs typeface="Times New Roman"/>
              <a:sym typeface="Times New Roman"/>
            </a:endParaRPr>
          </a:p>
        </p:txBody>
      </p:sp>
      <p:sp>
        <p:nvSpPr>
          <p:cNvPr id="104" name="Google Shape;104;p3"/>
          <p:cNvSpPr txBox="1"/>
          <p:nvPr/>
        </p:nvSpPr>
        <p:spPr>
          <a:xfrm>
            <a:off x="5519936" y="1324885"/>
            <a:ext cx="5539361" cy="3924111"/>
          </a:xfrm>
          <a:prstGeom prst="rect">
            <a:avLst/>
          </a:prstGeom>
          <a:noFill/>
          <a:ln>
            <a:noFill/>
          </a:ln>
        </p:spPr>
        <p:txBody>
          <a:bodyPr spcFirstLastPara="1" wrap="square" lIns="91425" tIns="45700" rIns="91425" bIns="45700" anchor="t" anchorCtr="0">
            <a:spAutoFit/>
          </a:bodyPr>
          <a:lstStyle/>
          <a:p>
            <a:pPr lvl="0">
              <a:spcBef>
                <a:spcPts val="600"/>
              </a:spcBef>
            </a:pPr>
            <a:endParaRPr lang="et-EE" sz="1800" noProof="0" dirty="0">
              <a:latin typeface="+mn-lt"/>
            </a:endParaRPr>
          </a:p>
          <a:p>
            <a:pPr lvl="0">
              <a:spcBef>
                <a:spcPts val="600"/>
              </a:spcBef>
            </a:pPr>
            <a:r>
              <a:rPr lang="et-EE" sz="1600" noProof="0" dirty="0">
                <a:latin typeface="Candara" panose="020E0502030303020204" pitchFamily="34" charset="0"/>
              </a:rPr>
              <a:t>Võrgustikutöö on edu alustala. See on strateegiline vahend, mis avab uksi uutele võimalustele.</a:t>
            </a:r>
          </a:p>
          <a:p>
            <a:pPr lvl="0">
              <a:spcBef>
                <a:spcPts val="600"/>
              </a:spcBef>
            </a:pPr>
            <a:r>
              <a:rPr lang="et-EE" sz="1600" noProof="0" dirty="0">
                <a:latin typeface="Candara" panose="020E0502030303020204" pitchFamily="34" charset="0"/>
              </a:rPr>
              <a:t> </a:t>
            </a:r>
          </a:p>
          <a:p>
            <a:pPr marL="285750" indent="-285750">
              <a:spcBef>
                <a:spcPts val="600"/>
              </a:spcBef>
              <a:buFont typeface="Wingdings" panose="05000000000000000000" pitchFamily="2" charset="2"/>
              <a:buChar char="Ø"/>
            </a:pPr>
            <a:r>
              <a:rPr lang="et-EE" sz="1600" noProof="0" dirty="0">
                <a:solidFill>
                  <a:schemeClr val="tx1"/>
                </a:solidFill>
                <a:latin typeface="Candara" panose="020E0502030303020204" pitchFamily="34" charset="0"/>
              </a:rPr>
              <a:t>Arenda enesekindlust</a:t>
            </a:r>
          </a:p>
          <a:p>
            <a:pPr marL="285750" indent="-285750">
              <a:spcBef>
                <a:spcPts val="600"/>
              </a:spcBef>
              <a:buFont typeface="Wingdings" panose="05000000000000000000" pitchFamily="2" charset="2"/>
              <a:buChar char="Ø"/>
            </a:pPr>
            <a:r>
              <a:rPr lang="et-EE" sz="1600" noProof="0" dirty="0">
                <a:solidFill>
                  <a:schemeClr val="tx1"/>
                </a:solidFill>
                <a:latin typeface="Candara" panose="020E0502030303020204" pitchFamily="34" charset="0"/>
              </a:rPr>
              <a:t>Tõsta oma professionaalset nähtavust</a:t>
            </a:r>
          </a:p>
          <a:p>
            <a:pPr marL="285750" indent="-285750">
              <a:spcBef>
                <a:spcPts val="600"/>
              </a:spcBef>
              <a:buFont typeface="Wingdings" panose="05000000000000000000" pitchFamily="2" charset="2"/>
              <a:buChar char="Ø"/>
            </a:pPr>
            <a:r>
              <a:rPr lang="et-EE" sz="1600" noProof="0" dirty="0">
                <a:solidFill>
                  <a:schemeClr val="tx1"/>
                </a:solidFill>
                <a:latin typeface="Candara" panose="020E0502030303020204" pitchFamily="34" charset="0"/>
              </a:rPr>
              <a:t>Saa uusi vaatenurki</a:t>
            </a:r>
          </a:p>
          <a:p>
            <a:pPr marL="285750" indent="-285750">
              <a:spcBef>
                <a:spcPts val="600"/>
              </a:spcBef>
              <a:buFont typeface="Wingdings" panose="05000000000000000000" pitchFamily="2" charset="2"/>
              <a:buChar char="Ø"/>
            </a:pPr>
            <a:r>
              <a:rPr lang="et-EE" sz="1600" noProof="0" dirty="0">
                <a:solidFill>
                  <a:schemeClr val="tx1"/>
                </a:solidFill>
                <a:latin typeface="Candara" panose="020E0502030303020204" pitchFamily="34" charset="0"/>
              </a:rPr>
              <a:t>Leia vastus igale oma küsimusele</a:t>
            </a:r>
          </a:p>
          <a:p>
            <a:pPr marL="285750" indent="-285750">
              <a:spcBef>
                <a:spcPts val="600"/>
              </a:spcBef>
              <a:buFont typeface="Wingdings" panose="05000000000000000000" pitchFamily="2" charset="2"/>
              <a:buChar char="Ø"/>
            </a:pPr>
            <a:r>
              <a:rPr lang="et-EE" sz="1600" noProof="0" dirty="0">
                <a:solidFill>
                  <a:schemeClr val="tx1"/>
                </a:solidFill>
                <a:latin typeface="Candara" panose="020E0502030303020204" pitchFamily="34" charset="0"/>
              </a:rPr>
              <a:t>Arenda oma isiklikku brändi</a:t>
            </a:r>
          </a:p>
          <a:p>
            <a:pPr marL="285750" indent="-285750">
              <a:spcBef>
                <a:spcPts val="600"/>
              </a:spcBef>
              <a:buFont typeface="Wingdings" panose="05000000000000000000" pitchFamily="2" charset="2"/>
              <a:buChar char="Ø"/>
            </a:pPr>
            <a:r>
              <a:rPr lang="et-EE" sz="1600" noProof="0" dirty="0">
                <a:solidFill>
                  <a:schemeClr val="tx1"/>
                </a:solidFill>
                <a:latin typeface="Candara" panose="020E0502030303020204" pitchFamily="34" charset="0"/>
              </a:rPr>
              <a:t>Tugevda enesekindlust</a:t>
            </a:r>
          </a:p>
          <a:p>
            <a:pPr marL="285750" indent="-285750">
              <a:spcBef>
                <a:spcPts val="600"/>
              </a:spcBef>
              <a:buFont typeface="Wingdings" panose="05000000000000000000" pitchFamily="2" charset="2"/>
              <a:buChar char="Ø"/>
            </a:pPr>
            <a:r>
              <a:rPr lang="et-EE" sz="1600" noProof="0" dirty="0">
                <a:solidFill>
                  <a:schemeClr val="tx1"/>
                </a:solidFill>
                <a:latin typeface="Candara" panose="020E0502030303020204" pitchFamily="34" charset="0"/>
              </a:rPr>
              <a:t>Loo püsivaid suhteid</a:t>
            </a:r>
          </a:p>
          <a:p>
            <a:pPr marL="285750" indent="-285750">
              <a:spcBef>
                <a:spcPts val="600"/>
              </a:spcBef>
              <a:buFont typeface="Wingdings" panose="05000000000000000000" pitchFamily="2" charset="2"/>
              <a:buChar char="Ø"/>
            </a:pPr>
            <a:r>
              <a:rPr lang="et-EE" sz="1600" noProof="0" dirty="0">
                <a:solidFill>
                  <a:schemeClr val="tx1"/>
                </a:solidFill>
                <a:latin typeface="Candara" panose="020E0502030303020204" pitchFamily="34" charset="0"/>
              </a:rPr>
              <a:t>Saa karjäärialast nõu ja tuge</a:t>
            </a:r>
          </a:p>
        </p:txBody>
      </p:sp>
      <p:sp>
        <p:nvSpPr>
          <p:cNvPr id="105" name="Google Shape;105;p3"/>
          <p:cNvSpPr txBox="1"/>
          <p:nvPr/>
        </p:nvSpPr>
        <p:spPr>
          <a:xfrm>
            <a:off x="5519936" y="1124744"/>
            <a:ext cx="5539361" cy="400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t-EE" sz="2000" b="1" i="0" u="none" strike="noStrike" kern="0" cap="none" spc="0" normalizeH="0" baseline="0" noProof="0" dirty="0">
                <a:ln>
                  <a:noFill/>
                </a:ln>
                <a:solidFill>
                  <a:srgbClr val="A99374"/>
                </a:solidFill>
                <a:effectLst/>
                <a:uLnTx/>
                <a:uFillTx/>
                <a:latin typeface="Candara"/>
                <a:ea typeface="Candara"/>
                <a:cs typeface="Candara"/>
                <a:sym typeface="Candara"/>
              </a:rPr>
              <a:t>Võrgustikutöö eelised</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31504" y="3227798"/>
            <a:ext cx="2606045" cy="2298197"/>
          </a:xfrm>
          <a:prstGeom prst="rect">
            <a:avLst/>
          </a:prstGeom>
        </p:spPr>
      </p:pic>
    </p:spTree>
    <p:extLst>
      <p:ext uri="{BB962C8B-B14F-4D97-AF65-F5344CB8AC3E}">
        <p14:creationId xmlns:p14="http://schemas.microsoft.com/office/powerpoint/2010/main" xmlns="" val="1111336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2" name="Google Shape;102;p3"/>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t-EE"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3" name="Google Shape;103;p3"/>
          <p:cNvSpPr txBox="1"/>
          <p:nvPr/>
        </p:nvSpPr>
        <p:spPr>
          <a:xfrm>
            <a:off x="0" y="89588"/>
            <a:ext cx="9646508" cy="646290"/>
          </a:xfrm>
          <a:prstGeom prst="rect">
            <a:avLst/>
          </a:prstGeom>
          <a:noFill/>
          <a:ln>
            <a:noFill/>
          </a:ln>
        </p:spPr>
        <p:txBody>
          <a:bodyPr spcFirstLastPara="1" wrap="square" lIns="91425" tIns="45700" rIns="91425" bIns="45700" anchor="t" anchorCtr="0">
            <a:spAutoFit/>
          </a:bodyPr>
          <a:lstStyle/>
          <a:p>
            <a:pPr marL="457200" lvl="1"/>
            <a:r>
              <a:rPr lang="et-EE" sz="3600" b="1" noProof="0" dirty="0">
                <a:solidFill>
                  <a:srgbClr val="FFFFFF"/>
                </a:solidFill>
                <a:latin typeface="Candara"/>
                <a:ea typeface="Candara"/>
                <a:cs typeface="Candara"/>
                <a:sym typeface="Candara"/>
              </a:rPr>
              <a:t>VÕRGUSTIKUTÖÖ OSKUSED</a:t>
            </a:r>
            <a:endParaRPr lang="et-EE" sz="3600" noProof="0" dirty="0">
              <a:latin typeface="Times New Roman"/>
              <a:ea typeface="Times New Roman"/>
              <a:cs typeface="Times New Roman"/>
              <a:sym typeface="Times New Roman"/>
            </a:endParaRPr>
          </a:p>
        </p:txBody>
      </p:sp>
      <p:sp>
        <p:nvSpPr>
          <p:cNvPr id="104" name="Google Shape;104;p3"/>
          <p:cNvSpPr txBox="1"/>
          <p:nvPr/>
        </p:nvSpPr>
        <p:spPr>
          <a:xfrm>
            <a:off x="2711624" y="1471770"/>
            <a:ext cx="8347673" cy="5093662"/>
          </a:xfrm>
          <a:prstGeom prst="rect">
            <a:avLst/>
          </a:prstGeom>
          <a:noFill/>
          <a:ln>
            <a:noFill/>
          </a:ln>
        </p:spPr>
        <p:txBody>
          <a:bodyPr spcFirstLastPara="1" wrap="square" lIns="91425" tIns="45700" rIns="91425" bIns="45700" anchor="t" anchorCtr="0">
            <a:spAutoFit/>
          </a:bodyPr>
          <a:lstStyle/>
          <a:p>
            <a:pPr marL="176213" lvl="0" indent="-176213">
              <a:spcBef>
                <a:spcPts val="600"/>
              </a:spcBef>
              <a:buFont typeface="Wingdings" panose="05000000000000000000" pitchFamily="2" charset="2"/>
              <a:buChar char="Ø"/>
            </a:pPr>
            <a:r>
              <a:rPr lang="et-EE" sz="1600" b="1" noProof="0" dirty="0">
                <a:solidFill>
                  <a:srgbClr val="1F1F1F"/>
                </a:solidFill>
                <a:latin typeface="Candara" panose="020E0502030303020204" pitchFamily="34" charset="0"/>
              </a:rPr>
              <a:t>Aktiivne kuulamine</a:t>
            </a:r>
            <a:endParaRPr kumimoji="0" lang="et-EE" sz="1600" b="1" i="0" u="sng" strike="noStrike" kern="0" cap="none" spc="0" normalizeH="0" baseline="0" noProof="0" dirty="0">
              <a:ln>
                <a:noFill/>
              </a:ln>
              <a:solidFill>
                <a:srgbClr val="000000"/>
              </a:solidFill>
              <a:effectLst/>
              <a:uLnTx/>
              <a:uFillTx/>
              <a:latin typeface="Candara" panose="020E0502030303020204" pitchFamily="34" charset="0"/>
              <a:sym typeface="Arial"/>
              <a:hlinkClick r:id="rId4"/>
            </a:endParaRPr>
          </a:p>
          <a:p>
            <a:pPr marL="176213" lvl="0" indent="-176213"/>
            <a:r>
              <a:rPr kumimoji="0" lang="et-EE" sz="1600" b="0" i="0" u="none" strike="noStrike" kern="0" cap="none" spc="0" normalizeH="0" baseline="0" noProof="0" dirty="0">
                <a:ln>
                  <a:noFill/>
                </a:ln>
                <a:solidFill>
                  <a:srgbClr val="000000"/>
                </a:solidFill>
                <a:effectLst/>
                <a:uLnTx/>
                <a:uFillTx/>
                <a:latin typeface="Candara" panose="020E0502030303020204" pitchFamily="34" charset="0"/>
                <a:sym typeface="Arial"/>
              </a:rPr>
              <a:t>    </a:t>
            </a:r>
            <a:r>
              <a:rPr kumimoji="0" lang="et-EE" sz="1600" b="0" i="0" u="none" strike="noStrike" kern="0" cap="none" spc="0" normalizeH="0" baseline="0" noProof="0" dirty="0">
                <a:ln>
                  <a:noFill/>
                </a:ln>
                <a:solidFill>
                  <a:schemeClr val="tx1"/>
                </a:solidFill>
                <a:effectLst/>
                <a:uLnTx/>
                <a:uFillTx/>
                <a:latin typeface="Candara" panose="020E0502030303020204" pitchFamily="34" charset="0"/>
                <a:sym typeface="Arial"/>
              </a:rPr>
              <a:t>on </a:t>
            </a:r>
            <a:r>
              <a:rPr lang="et-EE" sz="1600" noProof="0" dirty="0">
                <a:latin typeface="Candara" panose="020E0502030303020204" pitchFamily="34" charset="0"/>
              </a:rPr>
              <a:t>enamat kui lihtsalt kuulmine – see tähendab oskust keskenduda sellele, mida kõneleja ütleb;</a:t>
            </a:r>
          </a:p>
          <a:p>
            <a:pPr marL="176213" lvl="0" indent="-176213"/>
            <a:endParaRPr kumimoji="0" lang="et-EE" sz="1600" b="0" i="0" u="none" strike="noStrike" kern="0" cap="none" spc="0" normalizeH="0" baseline="0" noProof="0" dirty="0">
              <a:ln>
                <a:noFill/>
              </a:ln>
              <a:solidFill>
                <a:srgbClr val="000000"/>
              </a:solidFill>
              <a:effectLst/>
              <a:uLnTx/>
              <a:uFillTx/>
              <a:latin typeface="Candara" panose="020E0502030303020204" pitchFamily="34" charset="0"/>
              <a:sym typeface="Arial"/>
            </a:endParaRPr>
          </a:p>
          <a:p>
            <a:pPr marL="176213" lvl="0" indent="-176213">
              <a:buFont typeface="Wingdings" panose="05000000000000000000" pitchFamily="2" charset="2"/>
              <a:buChar char="Ø"/>
            </a:pPr>
            <a:r>
              <a:rPr lang="et-EE" sz="1600" b="1" noProof="0" dirty="0">
                <a:latin typeface="Candara" panose="020E0502030303020204" pitchFamily="34" charset="0"/>
              </a:rPr>
              <a:t>Suhtlemisoskus</a:t>
            </a:r>
          </a:p>
          <a:p>
            <a:pPr marL="176213" lvl="0" indent="-176213"/>
            <a:r>
              <a:rPr lang="et-EE" sz="1600" noProof="0" dirty="0">
                <a:latin typeface="Candara" panose="020E0502030303020204" pitchFamily="34" charset="0"/>
              </a:rPr>
              <a:t>    võrgustikutöö annab võimaluse oma ideid teistele selgelt edasi anda ja selgitada oma potentsiaali;</a:t>
            </a:r>
          </a:p>
          <a:p>
            <a:pPr marL="176213" lvl="0" indent="-176213">
              <a:buFont typeface="Wingdings" panose="05000000000000000000" pitchFamily="2" charset="2"/>
              <a:buChar char="Ø"/>
            </a:pPr>
            <a:endParaRPr kumimoji="0" lang="et-EE" sz="1600" b="0" i="0" u="none" strike="noStrike" kern="0" cap="none" spc="0" normalizeH="0" baseline="0" noProof="0" dirty="0">
              <a:ln>
                <a:noFill/>
              </a:ln>
              <a:solidFill>
                <a:srgbClr val="000000"/>
              </a:solidFill>
              <a:effectLst/>
              <a:uLnTx/>
              <a:uFillTx/>
              <a:latin typeface="Candara" panose="020E0502030303020204" pitchFamily="34" charset="0"/>
              <a:sym typeface="Arial"/>
            </a:endParaRPr>
          </a:p>
          <a:p>
            <a:pPr marL="176213" lvl="0" indent="-176213">
              <a:buFont typeface="Wingdings" panose="05000000000000000000" pitchFamily="2" charset="2"/>
              <a:buChar char="Ø"/>
            </a:pPr>
            <a:r>
              <a:rPr lang="et-EE" sz="1600" b="1" noProof="0" dirty="0">
                <a:latin typeface="Candara" panose="020E0502030303020204" pitchFamily="34" charset="0"/>
              </a:rPr>
              <a:t>Positiivsus</a:t>
            </a:r>
          </a:p>
          <a:p>
            <a:pPr marL="176213" lvl="0" indent="-176213"/>
            <a:r>
              <a:rPr lang="et-EE" sz="1600" noProof="0" dirty="0">
                <a:solidFill>
                  <a:schemeClr val="tx1"/>
                </a:solidFill>
                <a:latin typeface="Candara" panose="020E0502030303020204" pitchFamily="34" charset="0"/>
              </a:rPr>
              <a:t>    on hoiak, suhtumine ja mõtteviis, millega sa teistega suhtled;</a:t>
            </a:r>
          </a:p>
          <a:p>
            <a:pPr marL="176213" lvl="0" indent="-176213"/>
            <a:endParaRPr lang="et-EE" sz="1600" noProof="0" dirty="0">
              <a:solidFill>
                <a:schemeClr val="tx1"/>
              </a:solidFill>
              <a:latin typeface="Candara" panose="020E0502030303020204" pitchFamily="34" charset="0"/>
            </a:endParaRPr>
          </a:p>
          <a:p>
            <a:pPr marL="176213" lvl="0" indent="-176213">
              <a:buFont typeface="Wingdings" panose="05000000000000000000" pitchFamily="2" charset="2"/>
              <a:buChar char="Ø"/>
            </a:pPr>
            <a:r>
              <a:rPr lang="et-EE" sz="1600" b="1" noProof="0" dirty="0">
                <a:solidFill>
                  <a:schemeClr val="tx1"/>
                </a:solidFill>
                <a:latin typeface="Candara" panose="020E0502030303020204" pitchFamily="34" charset="0"/>
              </a:rPr>
              <a:t>Sotsiaalsed oskused</a:t>
            </a:r>
          </a:p>
          <a:p>
            <a:pPr marL="176213" lvl="0" indent="-176213"/>
            <a:r>
              <a:rPr lang="et-EE" sz="1600" noProof="0" dirty="0">
                <a:solidFill>
                  <a:srgbClr val="040C28"/>
                </a:solidFill>
                <a:latin typeface="Candara" panose="020E0502030303020204" pitchFamily="34" charset="0"/>
              </a:rPr>
              <a:t>     </a:t>
            </a:r>
            <a:r>
              <a:rPr lang="et-EE" sz="1600" noProof="0" dirty="0">
                <a:solidFill>
                  <a:schemeClr val="tx1"/>
                </a:solidFill>
                <a:latin typeface="Candara" panose="020E0502030303020204" pitchFamily="34" charset="0"/>
              </a:rPr>
              <a:t>tähendavad siirast huvi teiste vastu ning positiivsete suhete hoidmist;</a:t>
            </a:r>
          </a:p>
          <a:p>
            <a:pPr marL="176213" lvl="0" indent="-176213"/>
            <a:endParaRPr lang="et-EE" sz="1600" noProof="0" dirty="0">
              <a:solidFill>
                <a:schemeClr val="tx1"/>
              </a:solidFill>
              <a:latin typeface="Candara" panose="020E0502030303020204" pitchFamily="34" charset="0"/>
            </a:endParaRPr>
          </a:p>
          <a:p>
            <a:pPr marL="176213" lvl="0" indent="-176213">
              <a:buFont typeface="Wingdings" panose="05000000000000000000" pitchFamily="2" charset="2"/>
              <a:buChar char="Ø"/>
            </a:pPr>
            <a:r>
              <a:rPr lang="et-EE" sz="1600" b="1" noProof="0" dirty="0">
                <a:solidFill>
                  <a:schemeClr val="tx1"/>
                </a:solidFill>
                <a:latin typeface="Candara" panose="020E0502030303020204" pitchFamily="34" charset="0"/>
              </a:rPr>
              <a:t>Esinemisoskus</a:t>
            </a:r>
          </a:p>
          <a:p>
            <a:pPr marL="176213" lvl="0" indent="-176213"/>
            <a:r>
              <a:rPr lang="et-EE" sz="1600" noProof="0" dirty="0">
                <a:solidFill>
                  <a:srgbClr val="040C28"/>
                </a:solidFill>
                <a:latin typeface="Candara" panose="020E0502030303020204" pitchFamily="34" charset="0"/>
              </a:rPr>
              <a:t>    </a:t>
            </a:r>
            <a:r>
              <a:rPr lang="et-EE" sz="1600" noProof="0" dirty="0">
                <a:solidFill>
                  <a:schemeClr val="tx1"/>
                </a:solidFill>
                <a:latin typeface="Candara" panose="020E0502030303020204" pitchFamily="34" charset="0"/>
              </a:rPr>
              <a:t>hõlmab oskusi, mis on vajalikud veenva esitluse loomiseks ja esitamiseks, et edastada infot ja ideid tõhusalt;</a:t>
            </a:r>
          </a:p>
          <a:p>
            <a:pPr marL="176213" lvl="0" indent="-176213"/>
            <a:endParaRPr lang="et-EE" sz="1600" noProof="0" dirty="0">
              <a:solidFill>
                <a:schemeClr val="tx1"/>
              </a:solidFill>
              <a:latin typeface="Candara" panose="020E0502030303020204" pitchFamily="34" charset="0"/>
            </a:endParaRPr>
          </a:p>
          <a:p>
            <a:pPr marL="176213" lvl="0" indent="-176213">
              <a:buFont typeface="Wingdings" panose="05000000000000000000" pitchFamily="2" charset="2"/>
              <a:buChar char="Ø"/>
            </a:pPr>
            <a:r>
              <a:rPr lang="et-EE" sz="1600" b="1" noProof="0" dirty="0">
                <a:solidFill>
                  <a:schemeClr val="tx1"/>
                </a:solidFill>
                <a:latin typeface="Candara" panose="020E0502030303020204" pitchFamily="34" charset="0"/>
              </a:rPr>
              <a:t>Avalik esinemine</a:t>
            </a:r>
          </a:p>
          <a:p>
            <a:pPr marL="176213" lvl="0" indent="-176213"/>
            <a:r>
              <a:rPr kumimoji="0" lang="et-EE" sz="1600" b="0" i="0" u="none" strike="noStrike" kern="0" cap="none" spc="0" normalizeH="0" baseline="0" noProof="0" dirty="0">
                <a:ln>
                  <a:noFill/>
                </a:ln>
                <a:solidFill>
                  <a:schemeClr val="tx1"/>
                </a:solidFill>
                <a:effectLst/>
                <a:uLnTx/>
                <a:uFillTx/>
                <a:latin typeface="Candara" panose="020E0502030303020204" pitchFamily="34" charset="0"/>
                <a:sym typeface="Arial"/>
              </a:rPr>
              <a:t>    </a:t>
            </a:r>
            <a:r>
              <a:rPr lang="et-EE" sz="1600" noProof="0" dirty="0">
                <a:latin typeface="Candara" panose="020E0502030303020204" pitchFamily="34" charset="0"/>
              </a:rPr>
              <a:t>on oskus suhelda tõhusalt nii väikese kui ka suure publikuga.</a:t>
            </a:r>
            <a:endParaRPr kumimoji="0" lang="et-EE" sz="1600" b="0" i="0" u="none" strike="noStrike" kern="0" cap="none" spc="0" normalizeH="0" baseline="0" noProof="0" dirty="0">
              <a:ln>
                <a:noFill/>
              </a:ln>
              <a:solidFill>
                <a:schemeClr val="tx1"/>
              </a:solidFill>
              <a:effectLst/>
              <a:uLnTx/>
              <a:uFillTx/>
              <a:latin typeface="Candara" panose="020E0502030303020204" pitchFamily="34" charset="0"/>
              <a:sym typeface="Arial"/>
            </a:endParaRPr>
          </a:p>
        </p:txBody>
      </p:sp>
      <p:sp>
        <p:nvSpPr>
          <p:cNvPr id="105" name="Google Shape;105;p3"/>
          <p:cNvSpPr txBox="1"/>
          <p:nvPr/>
        </p:nvSpPr>
        <p:spPr>
          <a:xfrm>
            <a:off x="2711625" y="1052736"/>
            <a:ext cx="8347672" cy="400069"/>
          </a:xfrm>
          <a:prstGeom prst="rect">
            <a:avLst/>
          </a:prstGeom>
          <a:noFill/>
          <a:ln>
            <a:noFill/>
          </a:ln>
        </p:spPr>
        <p:txBody>
          <a:bodyPr spcFirstLastPara="1" wrap="square" lIns="91425" tIns="45700" rIns="91425" bIns="45700" anchor="t" anchorCtr="0">
            <a:spAutoFit/>
          </a:bodyPr>
          <a:lstStyle/>
          <a:p>
            <a:pPr lvl="0"/>
            <a:r>
              <a:rPr lang="et-EE" sz="2000" b="1" noProof="0" dirty="0">
                <a:solidFill>
                  <a:schemeClr val="accent2">
                    <a:lumMod val="75000"/>
                  </a:schemeClr>
                </a:solidFill>
                <a:latin typeface="Candara" panose="020E0502030303020204" pitchFamily="34" charset="0"/>
                <a:ea typeface="Arial" panose="020B0604020202020204" pitchFamily="34" charset="0"/>
                <a:cs typeface="Noto Sans Symbols"/>
              </a:rPr>
              <a:t>Võrgustikutöö põhioskused</a:t>
            </a:r>
            <a:endParaRPr lang="et-EE" sz="2000" b="1" noProof="0" dirty="0">
              <a:solidFill>
                <a:schemeClr val="accent2">
                  <a:lumMod val="75000"/>
                </a:schemeClr>
              </a:solidFill>
              <a:effectLst/>
              <a:latin typeface="Candara" panose="020E0502030303020204" pitchFamily="34" charset="0"/>
              <a:ea typeface="Noto Sans Symbols"/>
              <a:cs typeface="Noto Sans Symbols"/>
            </a:endParaRPr>
          </a:p>
        </p:txBody>
      </p:sp>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83432" y="2348880"/>
            <a:ext cx="1154717" cy="2924944"/>
          </a:xfrm>
          <a:prstGeom prst="rect">
            <a:avLst/>
          </a:prstGeom>
        </p:spPr>
      </p:pic>
    </p:spTree>
    <p:extLst>
      <p:ext uri="{BB962C8B-B14F-4D97-AF65-F5344CB8AC3E}">
        <p14:creationId xmlns:p14="http://schemas.microsoft.com/office/powerpoint/2010/main" xmlns="" val="4001571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4"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12" name="Google Shape;112;p4"/>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noProof="0" dirty="0">
              <a:solidFill>
                <a:schemeClr val="lt1"/>
              </a:solidFill>
              <a:latin typeface="Calibri"/>
              <a:ea typeface="Calibri"/>
              <a:cs typeface="Calibri"/>
              <a:sym typeface="Calibri"/>
            </a:endParaRPr>
          </a:p>
        </p:txBody>
      </p:sp>
      <p:sp>
        <p:nvSpPr>
          <p:cNvPr id="113" name="Google Shape;113;p4"/>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noProof="0" dirty="0">
              <a:solidFill>
                <a:schemeClr val="lt1"/>
              </a:solidFill>
              <a:latin typeface="Calibri"/>
              <a:ea typeface="Calibri"/>
              <a:cs typeface="Calibri"/>
              <a:sym typeface="Calibri"/>
            </a:endParaRPr>
          </a:p>
        </p:txBody>
      </p:sp>
      <p:sp>
        <p:nvSpPr>
          <p:cNvPr id="114" name="Google Shape;114;p4"/>
          <p:cNvSpPr txBox="1"/>
          <p:nvPr/>
        </p:nvSpPr>
        <p:spPr>
          <a:xfrm>
            <a:off x="0" y="89588"/>
            <a:ext cx="10848528" cy="646290"/>
          </a:xfrm>
          <a:prstGeom prst="rect">
            <a:avLst/>
          </a:prstGeom>
          <a:noFill/>
          <a:ln>
            <a:noFill/>
          </a:ln>
        </p:spPr>
        <p:txBody>
          <a:bodyPr spcFirstLastPara="1" wrap="square" lIns="91425" tIns="45700" rIns="91425" bIns="45700" anchor="t" anchorCtr="0">
            <a:spAutoFit/>
          </a:bodyPr>
          <a:lstStyle/>
          <a:p>
            <a:pPr marL="457200" lvl="1"/>
            <a:r>
              <a:rPr lang="et-EE" sz="3600" b="1" noProof="0" dirty="0">
                <a:solidFill>
                  <a:schemeClr val="bg1"/>
                </a:solidFill>
                <a:latin typeface="Candara" pitchFamily="34" charset="0"/>
              </a:rPr>
              <a:t>PÄRAND JA VÕRGUSTIKUTÖÖ</a:t>
            </a:r>
            <a:endParaRPr lang="et-EE" sz="3600" b="1" noProof="0" dirty="0">
              <a:solidFill>
                <a:schemeClr val="bg1"/>
              </a:solidFill>
              <a:latin typeface="Candara" pitchFamily="34" charset="0"/>
              <a:ea typeface="Times New Roman"/>
              <a:cs typeface="Times New Roman"/>
              <a:sym typeface="Times New Roman"/>
            </a:endParaRPr>
          </a:p>
        </p:txBody>
      </p:sp>
      <p:sp>
        <p:nvSpPr>
          <p:cNvPr id="115" name="Google Shape;115;p4"/>
          <p:cNvSpPr txBox="1"/>
          <p:nvPr/>
        </p:nvSpPr>
        <p:spPr>
          <a:xfrm>
            <a:off x="2783633" y="1124744"/>
            <a:ext cx="8275664" cy="5016718"/>
          </a:xfrm>
          <a:prstGeom prst="rect">
            <a:avLst/>
          </a:prstGeom>
          <a:noFill/>
          <a:ln>
            <a:noFill/>
          </a:ln>
        </p:spPr>
        <p:txBody>
          <a:bodyPr spcFirstLastPara="1" wrap="square" lIns="91425" tIns="45700" rIns="91425" bIns="45700" anchor="t" anchorCtr="0">
            <a:spAutoFit/>
          </a:bodyPr>
          <a:lstStyle/>
          <a:p>
            <a:pPr lvl="0"/>
            <a:r>
              <a:rPr lang="et-EE" sz="1600" noProof="0" dirty="0">
                <a:solidFill>
                  <a:srgbClr val="3F3F3F"/>
                </a:solidFill>
                <a:latin typeface="Candara"/>
                <a:ea typeface="Candara"/>
                <a:cs typeface="Candara"/>
                <a:sym typeface="Candara"/>
              </a:rPr>
              <a:t>Pärand kujundab seda, kuidas inimesed samastuvad paikadega, kus nad elavad, töötavad ja oma vaba aega veedavad. Samas jääb pärandi roll sageli kõrvale aruteludes ja plaanides selle kohta, kuidas me soovime, et paigad tulevikus areneksid.</a:t>
            </a:r>
          </a:p>
          <a:p>
            <a:pPr lvl="0"/>
            <a:endParaRPr lang="et-EE" sz="1600" noProof="0" dirty="0">
              <a:solidFill>
                <a:srgbClr val="3F3F3F"/>
              </a:solidFill>
              <a:latin typeface="Candara"/>
              <a:ea typeface="Candara"/>
              <a:cs typeface="Candara"/>
              <a:sym typeface="Candara"/>
            </a:endParaRPr>
          </a:p>
          <a:p>
            <a:pPr lvl="0"/>
            <a:r>
              <a:rPr lang="et-EE" sz="1600" noProof="0" dirty="0">
                <a:solidFill>
                  <a:srgbClr val="3F3F3F"/>
                </a:solidFill>
                <a:latin typeface="Candara"/>
                <a:ea typeface="Candara"/>
                <a:cs typeface="Candara"/>
                <a:sym typeface="Candara"/>
              </a:rPr>
              <a:t>Ajal, mil valitsused annavad linnadele ja kohalikele omavalitsustele üha rohkem otsustusõigust, tuleb pärandit käsitleda kui olulist eristavat tegurit – strateegilist ressurssi, mis rikastab paikade sotsiaalset ja majanduslikku potentsiaali kogu riigis.</a:t>
            </a:r>
          </a:p>
          <a:p>
            <a:pPr lvl="0"/>
            <a:endParaRPr lang="et-EE" sz="1600" noProof="0" dirty="0">
              <a:solidFill>
                <a:srgbClr val="3F3F3F"/>
              </a:solidFill>
              <a:latin typeface="Candara"/>
              <a:ea typeface="Candara"/>
              <a:cs typeface="Candara"/>
              <a:sym typeface="Candara"/>
            </a:endParaRPr>
          </a:p>
          <a:p>
            <a:pPr lvl="0"/>
            <a:r>
              <a:rPr lang="et-EE" sz="1600" noProof="0" dirty="0">
                <a:solidFill>
                  <a:srgbClr val="3F3F3F"/>
                </a:solidFill>
                <a:latin typeface="Candara"/>
                <a:ea typeface="Candara"/>
                <a:cs typeface="Candara"/>
                <a:sym typeface="Candara"/>
              </a:rPr>
              <a:t>Pärandiobjektid ja pärandiga seotud tegevused mängivad keskset rolli meie maastike, linnakeskkondade ja identiteetide kujundamisel. Uuringud näitavad, kuidas kodanikud, organisatsioonid, ettevõtted ja erinevad valitsemistasandid saavad kasutada pärandi potentsiaali, et säilitada kohalikku eripära ning toetada paikade arengut ja heaolu.</a:t>
            </a:r>
          </a:p>
          <a:p>
            <a:pPr lvl="0"/>
            <a:endParaRPr lang="et-EE" sz="1600" noProof="0" dirty="0">
              <a:solidFill>
                <a:srgbClr val="3F3F3F"/>
              </a:solidFill>
              <a:latin typeface="Candara"/>
              <a:ea typeface="Candara"/>
              <a:cs typeface="Candara"/>
              <a:sym typeface="Candara"/>
            </a:endParaRPr>
          </a:p>
          <a:p>
            <a:pPr lvl="0"/>
            <a:r>
              <a:rPr lang="et-EE" sz="1600" noProof="0" dirty="0">
                <a:solidFill>
                  <a:srgbClr val="3F3F3F"/>
                </a:solidFill>
                <a:latin typeface="Candara"/>
                <a:ea typeface="Candara"/>
                <a:cs typeface="Candara"/>
                <a:sym typeface="Candara"/>
              </a:rPr>
              <a:t>Soovitatakse, et pärandiorganisatsioonid – nii suured kui väikesed – muutuksid avatumaks ja paremini ühendatuks nii oma organisatsiooni sees kui ka organisatsioonide vahel, nii pärandivaldkonnas kui ka väljaspool seda. See aitab aktiivsetel kodanikel saada pärandi loojateks, osalejateks ja partneriteks pärandi haldamisel ja kasutamisel – nähtus, mis on juba paljudes riikides selgelt esile kerkinud. Eesmärk on kujundada lai, kaasav ja dünaamiline pärandimudel, mis loob nähtavat ja väärtuslikku ühiskondlikku mõju. Seda nimetatakse „võrgustunud pärandiks“.</a:t>
            </a:r>
            <a:endParaRPr lang="et-EE" sz="1600" noProof="0" dirty="0"/>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51384" y="2182373"/>
            <a:ext cx="1835946" cy="132761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7"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42" name="Google Shape;142;p7"/>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noProof="0" dirty="0">
              <a:solidFill>
                <a:schemeClr val="lt1"/>
              </a:solidFill>
              <a:latin typeface="Calibri"/>
              <a:ea typeface="Calibri"/>
              <a:cs typeface="Calibri"/>
              <a:sym typeface="Calibri"/>
            </a:endParaRPr>
          </a:p>
        </p:txBody>
      </p:sp>
      <p:sp>
        <p:nvSpPr>
          <p:cNvPr id="143" name="Google Shape;143;p7"/>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noProof="0" dirty="0">
              <a:solidFill>
                <a:schemeClr val="lt1"/>
              </a:solidFill>
              <a:latin typeface="Calibri"/>
              <a:ea typeface="Calibri"/>
              <a:cs typeface="Calibri"/>
              <a:sym typeface="Calibri"/>
            </a:endParaRPr>
          </a:p>
        </p:txBody>
      </p:sp>
      <p:sp>
        <p:nvSpPr>
          <p:cNvPr id="144" name="Google Shape;144;p7"/>
          <p:cNvSpPr txBox="1"/>
          <p:nvPr/>
        </p:nvSpPr>
        <p:spPr>
          <a:xfrm>
            <a:off x="0" y="89588"/>
            <a:ext cx="10776520" cy="646290"/>
          </a:xfrm>
          <a:prstGeom prst="rect">
            <a:avLst/>
          </a:prstGeom>
          <a:noFill/>
          <a:ln>
            <a:noFill/>
          </a:ln>
        </p:spPr>
        <p:txBody>
          <a:bodyPr spcFirstLastPara="1" wrap="square" lIns="91425" tIns="45700" rIns="91425" bIns="45700" anchor="t" anchorCtr="0">
            <a:spAutoFit/>
          </a:bodyPr>
          <a:lstStyle/>
          <a:p>
            <a:pPr marL="457200" lvl="1"/>
            <a:r>
              <a:rPr lang="et-EE" sz="3600" b="1" noProof="0" dirty="0">
                <a:solidFill>
                  <a:schemeClr val="bg1"/>
                </a:solidFill>
                <a:latin typeface="Candara" pitchFamily="34" charset="0"/>
              </a:rPr>
              <a:t>PÄRAND JA VÕRGUSTIKUTÖÖ</a:t>
            </a:r>
            <a:endParaRPr lang="et-EE" sz="3600" b="1" noProof="0" dirty="0">
              <a:solidFill>
                <a:schemeClr val="bg1"/>
              </a:solidFill>
              <a:latin typeface="Candara" pitchFamily="34" charset="0"/>
              <a:ea typeface="Times New Roman"/>
              <a:cs typeface="Times New Roman"/>
              <a:sym typeface="Times New Roman"/>
            </a:endParaRPr>
          </a:p>
        </p:txBody>
      </p:sp>
      <p:sp>
        <p:nvSpPr>
          <p:cNvPr id="145" name="Google Shape;145;p7"/>
          <p:cNvSpPr txBox="1"/>
          <p:nvPr/>
        </p:nvSpPr>
        <p:spPr>
          <a:xfrm>
            <a:off x="2639616" y="1635735"/>
            <a:ext cx="8419681" cy="4770496"/>
          </a:xfrm>
          <a:prstGeom prst="rect">
            <a:avLst/>
          </a:prstGeom>
          <a:noFill/>
          <a:ln>
            <a:noFill/>
          </a:ln>
        </p:spPr>
        <p:txBody>
          <a:bodyPr spcFirstLastPara="1" wrap="square" lIns="91425" tIns="45700" rIns="91425" bIns="45700" anchor="t" anchorCtr="0">
            <a:spAutoFit/>
          </a:bodyPr>
          <a:lstStyle/>
          <a:p>
            <a:pPr marL="285750" lvl="0" indent="-285750">
              <a:buFont typeface="Wingdings" panose="05000000000000000000" pitchFamily="2" charset="2"/>
              <a:buChar char="Ø"/>
            </a:pPr>
            <a:r>
              <a:rPr lang="et-EE" sz="1600" noProof="0" dirty="0">
                <a:solidFill>
                  <a:srgbClr val="3F3F3F"/>
                </a:solidFill>
                <a:latin typeface="Candara"/>
                <a:ea typeface="Candara"/>
                <a:cs typeface="Candara"/>
                <a:sym typeface="Candara"/>
              </a:rPr>
              <a:t>Pärand kujundab seda, kuidas inimesed samastuvad paikadega, kus nad elavad, töötavad ja vaba aega veedavad. Samas jääb pärandi roll sageli kõrvale aruteludes ja plaanides selle kohta, kuidas me soovime, et paigad tulevikus areneksid.</a:t>
            </a:r>
          </a:p>
          <a:p>
            <a:pPr marL="285750" lvl="0" indent="-285750">
              <a:buFont typeface="Wingdings" panose="05000000000000000000" pitchFamily="2" charset="2"/>
              <a:buChar char="Ø"/>
            </a:pPr>
            <a:endParaRPr lang="et-EE" sz="1600" noProof="0" dirty="0">
              <a:solidFill>
                <a:srgbClr val="3F3F3F"/>
              </a:solidFill>
              <a:latin typeface="Candara"/>
              <a:ea typeface="Candara"/>
              <a:cs typeface="Candara"/>
              <a:sym typeface="Candara"/>
            </a:endParaRPr>
          </a:p>
          <a:p>
            <a:pPr marL="285750" lvl="0" indent="-285750">
              <a:buFont typeface="Wingdings" panose="05000000000000000000" pitchFamily="2" charset="2"/>
              <a:buChar char="Ø"/>
            </a:pPr>
            <a:r>
              <a:rPr lang="et-EE" sz="1600" noProof="0" dirty="0">
                <a:solidFill>
                  <a:srgbClr val="3F3F3F"/>
                </a:solidFill>
                <a:latin typeface="Candara"/>
                <a:ea typeface="Candara"/>
                <a:cs typeface="Candara"/>
                <a:sym typeface="Candara"/>
              </a:rPr>
              <a:t> Ajal, mil riik annab üha rohkem otsustusõigust linnadele ja kohalikele omavalitsustele, tuleb pärandit käsitleda kui olulist eristavat tegurit – strateegilist ressurssi, mis rikastab paikade sotsiaalset ja majanduslikku potentsiaali kogu riigis.</a:t>
            </a:r>
          </a:p>
          <a:p>
            <a:pPr marL="285750" lvl="0" indent="-285750">
              <a:buFont typeface="Wingdings" panose="05000000000000000000" pitchFamily="2" charset="2"/>
              <a:buChar char="Ø"/>
            </a:pPr>
            <a:endParaRPr lang="et-EE" sz="1600" noProof="0" dirty="0">
              <a:solidFill>
                <a:srgbClr val="3F3F3F"/>
              </a:solidFill>
              <a:latin typeface="Candara"/>
              <a:ea typeface="Candara"/>
              <a:cs typeface="Candara"/>
              <a:sym typeface="Candara"/>
            </a:endParaRPr>
          </a:p>
          <a:p>
            <a:pPr marL="285750" lvl="0" indent="-285750">
              <a:buFont typeface="Wingdings" panose="05000000000000000000" pitchFamily="2" charset="2"/>
              <a:buChar char="Ø"/>
            </a:pPr>
            <a:r>
              <a:rPr lang="et-EE" sz="1600" noProof="0" dirty="0">
                <a:solidFill>
                  <a:srgbClr val="3F3F3F"/>
                </a:solidFill>
                <a:latin typeface="Candara"/>
                <a:ea typeface="Candara"/>
                <a:cs typeface="Candara"/>
                <a:sym typeface="Candara"/>
              </a:rPr>
              <a:t>Pärandiobjektid ja pärandiga seotud tegevused mängivad keskset rolli meie maastike, linnakeskkondade ja identiteetide ümberkujundamisel. Uuringud näitavad, kuidas kodanikud, organisatsioonid, ettevõtted ja erinevad valitsemistasandid saavad kasutada pärandi potentsiaali, et säilitada kohalikku eripära ning toetada paikade arengut ja heaolu.</a:t>
            </a:r>
          </a:p>
          <a:p>
            <a:pPr marL="285750" lvl="0" indent="-285750">
              <a:buFont typeface="Wingdings" panose="05000000000000000000" pitchFamily="2" charset="2"/>
              <a:buChar char="Ø"/>
            </a:pPr>
            <a:endParaRPr lang="et-EE" sz="1600" noProof="0" dirty="0">
              <a:solidFill>
                <a:srgbClr val="3F3F3F"/>
              </a:solidFill>
              <a:latin typeface="Candara"/>
              <a:ea typeface="Candara"/>
              <a:cs typeface="Candara"/>
              <a:sym typeface="Candara"/>
            </a:endParaRPr>
          </a:p>
          <a:p>
            <a:pPr marL="285750" lvl="0" indent="-285750">
              <a:buFont typeface="Wingdings" panose="05000000000000000000" pitchFamily="2" charset="2"/>
              <a:buChar char="Ø"/>
            </a:pPr>
            <a:r>
              <a:rPr lang="et-EE" sz="1600" noProof="0" dirty="0">
                <a:solidFill>
                  <a:srgbClr val="3F3F3F"/>
                </a:solidFill>
                <a:latin typeface="Candara"/>
                <a:ea typeface="Candara"/>
                <a:cs typeface="Candara"/>
                <a:sym typeface="Candara"/>
              </a:rPr>
              <a:t>Soovitatakse, et pärandiorganisatsioonid – nii suured kui väikesed – muutuksid avatumaks ja paremini ühendatuks nii organisatsioonide sees kui ka nende vahel, nii pärandivaldkonnas kui ka väljaspool seda. See aitab aktiivsetel kodanikel saada pärandi loojateks, osalejateks ja partneriteks pärandi haldamisel ja kasutamisel – nähtus, mis on juba paljudes riikides selgelt esile kerkinud. Eesmärk on kujundada lai, kaasav ja dünaamiline pärandimudel, mis loob nähtavat ja väärtuslikku ühiskondlikku mõju. Seda nimetatakse „võrgustunud pärandiks“.</a:t>
            </a:r>
            <a:endParaRPr lang="et-EE" sz="1600" noProof="0" dirty="0"/>
          </a:p>
        </p:txBody>
      </p:sp>
      <p:sp>
        <p:nvSpPr>
          <p:cNvPr id="146" name="Google Shape;146;p7"/>
          <p:cNvSpPr txBox="1"/>
          <p:nvPr/>
        </p:nvSpPr>
        <p:spPr>
          <a:xfrm>
            <a:off x="2639616" y="1052736"/>
            <a:ext cx="8419681" cy="400069"/>
          </a:xfrm>
          <a:prstGeom prst="rect">
            <a:avLst/>
          </a:prstGeom>
          <a:noFill/>
          <a:ln>
            <a:noFill/>
          </a:ln>
        </p:spPr>
        <p:txBody>
          <a:bodyPr spcFirstLastPara="1" wrap="square" lIns="91425" tIns="45700" rIns="91425" bIns="45700" anchor="t" anchorCtr="0">
            <a:spAutoFit/>
          </a:bodyPr>
          <a:lstStyle/>
          <a:p>
            <a:pPr lvl="0"/>
            <a:r>
              <a:rPr lang="et-EE" sz="2000" b="1" noProof="0" dirty="0">
                <a:solidFill>
                  <a:srgbClr val="A99374"/>
                </a:solidFill>
                <a:latin typeface="Candara"/>
                <a:ea typeface="Candara"/>
                <a:cs typeface="Candara"/>
                <a:sym typeface="Candara"/>
              </a:rPr>
              <a:t>Pärand – tähtsus koha identiteedi ja toimimise kujunemisel</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0486" y="2636912"/>
            <a:ext cx="2202377" cy="214364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8"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52" name="Google Shape;152;p8"/>
          <p:cNvSpPr/>
          <p:nvPr/>
        </p:nvSpPr>
        <p:spPr>
          <a:xfrm>
            <a:off x="360486" y="-1"/>
            <a:ext cx="10698811" cy="808893"/>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noProof="0" dirty="0">
              <a:solidFill>
                <a:schemeClr val="lt1"/>
              </a:solidFill>
              <a:latin typeface="Calibri"/>
              <a:ea typeface="Calibri"/>
              <a:cs typeface="Calibri"/>
              <a:sym typeface="Calibri"/>
            </a:endParaRPr>
          </a:p>
        </p:txBody>
      </p:sp>
      <p:sp>
        <p:nvSpPr>
          <p:cNvPr id="153" name="Google Shape;153;p8"/>
          <p:cNvSpPr/>
          <p:nvPr/>
        </p:nvSpPr>
        <p:spPr>
          <a:xfrm>
            <a:off x="0" y="1"/>
            <a:ext cx="10911016" cy="808892"/>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t-EE" sz="1800" noProof="0" dirty="0">
              <a:solidFill>
                <a:schemeClr val="lt1"/>
              </a:solidFill>
              <a:latin typeface="Calibri"/>
              <a:ea typeface="Calibri"/>
              <a:cs typeface="Calibri"/>
              <a:sym typeface="Calibri"/>
            </a:endParaRPr>
          </a:p>
        </p:txBody>
      </p:sp>
      <p:sp>
        <p:nvSpPr>
          <p:cNvPr id="154" name="Google Shape;154;p8"/>
          <p:cNvSpPr txBox="1"/>
          <p:nvPr/>
        </p:nvSpPr>
        <p:spPr>
          <a:xfrm>
            <a:off x="0" y="89588"/>
            <a:ext cx="10911016" cy="646290"/>
          </a:xfrm>
          <a:prstGeom prst="rect">
            <a:avLst/>
          </a:prstGeom>
          <a:noFill/>
          <a:ln>
            <a:noFill/>
          </a:ln>
        </p:spPr>
        <p:txBody>
          <a:bodyPr spcFirstLastPara="1" wrap="square" lIns="91425" tIns="45700" rIns="91425" bIns="45700" anchor="t" anchorCtr="0">
            <a:spAutoFit/>
          </a:bodyPr>
          <a:lstStyle/>
          <a:p>
            <a:pPr marL="457200" lvl="1"/>
            <a:r>
              <a:rPr lang="et-EE" sz="3600" b="1" i="0" u="none" strike="noStrike" cap="none" noProof="0" dirty="0">
                <a:solidFill>
                  <a:srgbClr val="FFFFFF"/>
                </a:solidFill>
                <a:latin typeface="Candara"/>
                <a:ea typeface="Candara"/>
                <a:cs typeface="Candara"/>
                <a:sym typeface="Candara"/>
              </a:rPr>
              <a:t>Parim tava</a:t>
            </a:r>
            <a:endParaRPr lang="et-EE" sz="3600" b="0" i="0" u="none" strike="noStrike" cap="none" noProof="0" dirty="0">
              <a:solidFill>
                <a:schemeClr val="dk1"/>
              </a:solidFill>
              <a:latin typeface="Times New Roman"/>
              <a:ea typeface="Times New Roman"/>
              <a:cs typeface="Times New Roman"/>
              <a:sym typeface="Times New Roman"/>
            </a:endParaRPr>
          </a:p>
        </p:txBody>
      </p:sp>
      <p:sp>
        <p:nvSpPr>
          <p:cNvPr id="155" name="Google Shape;155;p8"/>
          <p:cNvSpPr txBox="1"/>
          <p:nvPr/>
        </p:nvSpPr>
        <p:spPr>
          <a:xfrm>
            <a:off x="360486" y="2448120"/>
            <a:ext cx="4817627" cy="3293169"/>
          </a:xfrm>
          <a:prstGeom prst="rect">
            <a:avLst/>
          </a:prstGeom>
          <a:noFill/>
          <a:ln>
            <a:noFill/>
          </a:ln>
        </p:spPr>
        <p:txBody>
          <a:bodyPr spcFirstLastPara="1" wrap="square" lIns="91425" tIns="45700" rIns="91425" bIns="45700" anchor="t" anchorCtr="0">
            <a:spAutoFit/>
          </a:bodyPr>
          <a:lstStyle/>
          <a:p>
            <a:pPr lvl="0"/>
            <a:r>
              <a:rPr lang="et-EE" sz="1600" noProof="0" dirty="0">
                <a:latin typeface="Candara" pitchFamily="34" charset="0"/>
              </a:rPr>
              <a:t>Suvevaheajal on ümbritsevate maapiirkondade kogukondade, kooliealiste laste ja eriti noorte tegevusvõimaluste ning tööhõive küsimus alati väga oluline.</a:t>
            </a:r>
          </a:p>
          <a:p>
            <a:pPr lvl="0"/>
            <a:r>
              <a:rPr lang="et-EE" sz="1600" noProof="0" dirty="0">
                <a:latin typeface="Candara" pitchFamily="34" charset="0"/>
              </a:rPr>
              <a:t>Küla „Melkis“ ökokogukonna ühendus otsustas ellu viia projekti, mille eesmärk oli pakkuda lastele sisukat puhkust looduses ning arendada uusi pikaajalisi oskusi ja kogemusi. Samuti sooviti tuua kokku naaberpiirkondade eri rahvusest kogukonnad ühise eesmärgi nimel – õppida üksteist tundma, avastada kultuurilisi sarnasusi ja erinevusi ning arendada armastust oma riigi ja kultuuri vastu. Enamik tegevusi viidi ellu vabatahtlikkuse alusel.</a:t>
            </a:r>
          </a:p>
        </p:txBody>
      </p:sp>
      <p:sp>
        <p:nvSpPr>
          <p:cNvPr id="156" name="Google Shape;156;p8"/>
          <p:cNvSpPr txBox="1"/>
          <p:nvPr/>
        </p:nvSpPr>
        <p:spPr>
          <a:xfrm>
            <a:off x="360486" y="1124744"/>
            <a:ext cx="5087442" cy="1015622"/>
          </a:xfrm>
          <a:prstGeom prst="rect">
            <a:avLst/>
          </a:prstGeom>
          <a:noFill/>
          <a:ln>
            <a:noFill/>
          </a:ln>
        </p:spPr>
        <p:txBody>
          <a:bodyPr spcFirstLastPara="1" wrap="square" lIns="91425" tIns="45700" rIns="91425" bIns="45700" anchor="t" anchorCtr="0">
            <a:spAutoFit/>
          </a:bodyPr>
          <a:lstStyle/>
          <a:p>
            <a:pPr lvl="0"/>
            <a:r>
              <a:rPr lang="et-EE" sz="2000" b="1" noProof="0" dirty="0">
                <a:solidFill>
                  <a:srgbClr val="A99374"/>
                </a:solidFill>
                <a:latin typeface="Candara"/>
                <a:ea typeface="Candara"/>
                <a:cs typeface="Candara"/>
                <a:sym typeface="Candara"/>
              </a:rPr>
              <a:t>Näide 1 noortele suunatud loovtöötubadest, mis käsitlevad kultuuripärandit – laste suvine loovlaager „Joonistan Leedut“</a:t>
            </a:r>
          </a:p>
        </p:txBody>
      </p:sp>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79809" y="1196752"/>
            <a:ext cx="3879488" cy="517265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1"/>
  <p:tag name="ISPRING_CUSTOM_TIMING_USED" val="0"/>
  <p:tag name="GENSWF_SLIDE_UID" val="{566D9898-A9F0-4ABE-A76C-E164E5C73CE1}:274"/>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1051</Words>
  <Application>Microsoft Office PowerPoint</Application>
  <PresentationFormat>Προσαρμογή</PresentationFormat>
  <Paragraphs>79</Paragraphs>
  <Slides>11</Slides>
  <Notes>11</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11</vt:i4>
      </vt:variant>
    </vt:vector>
  </HeadingPairs>
  <TitlesOfParts>
    <vt:vector size="18" baseType="lpstr">
      <vt:lpstr>Arial</vt:lpstr>
      <vt:lpstr>Candara</vt:lpstr>
      <vt:lpstr>Times New Roman</vt:lpstr>
      <vt:lpstr>Calibri</vt:lpstr>
      <vt:lpstr>Wingdings</vt:lpstr>
      <vt:lpstr>Noto Sans Symbols</vt: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Maria Fernandez</dc:creator>
  <cp:lastModifiedBy>Νικολέττα</cp:lastModifiedBy>
  <cp:revision>58</cp:revision>
  <dcterms:created xsi:type="dcterms:W3CDTF">2024-06-10T15:48:53Z</dcterms:created>
  <dcterms:modified xsi:type="dcterms:W3CDTF">2026-05-06T19:48:50Z</dcterms:modified>
</cp:coreProperties>
</file>