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75" r:id="rId2"/>
    <p:sldId id="257" r:id="rId3"/>
    <p:sldId id="267" r:id="rId4"/>
    <p:sldId id="268" r:id="rId5"/>
    <p:sldId id="269" r:id="rId6"/>
    <p:sldId id="270" r:id="rId7"/>
    <p:sldId id="276" r:id="rId8"/>
  </p:sldIdLst>
  <p:sldSz cx="12192000" cy="6858000"/>
  <p:notesSz cx="6858000" cy="9144000"/>
  <p:embeddedFontLst>
    <p:embeddedFont>
      <p:font typeface="Candara" pitchFamily="34" charset="0"/>
      <p:regular r:id="rId10"/>
      <p:bold r:id="rId11"/>
      <p:italic r:id="rId12"/>
      <p:boldItalic r:id="rId13"/>
    </p:embeddedFont>
    <p:embeddedFont>
      <p:font typeface="Calibri"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DWdSIV67FRi31FuNYUdJ/vkVxe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63A2F3-B624-4438-BA98-5AEF9A81781C}" v="32" dt="2026-02-26T07:28:36.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66" d="100"/>
          <a:sy n="66" d="100"/>
        </p:scale>
        <p:origin x="-1656" y="-10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font" Target="fonts/font1.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a Tamm" userId="d1c59608246bb393" providerId="LiveId" clId="{E62A1575-D73B-4B51-8DD5-6D463DC5D018}"/>
    <pc:docChg chg="undo custSel addSld delSld modSld">
      <pc:chgData name="Elina Tamm" userId="d1c59608246bb393" providerId="LiveId" clId="{E62A1575-D73B-4B51-8DD5-6D463DC5D018}" dt="2026-02-26T07:28:18.509" v="1147" actId="790"/>
      <pc:docMkLst>
        <pc:docMk/>
      </pc:docMkLst>
      <pc:sldChg chg="modSp mod">
        <pc:chgData name="Elina Tamm" userId="d1c59608246bb393" providerId="LiveId" clId="{E62A1575-D73B-4B51-8DD5-6D463DC5D018}" dt="2026-02-26T07:28:18.509" v="1147" actId="790"/>
        <pc:sldMkLst>
          <pc:docMk/>
          <pc:sldMk cId="0" sldId="257"/>
        </pc:sldMkLst>
        <pc:spChg chg="mod">
          <ac:chgData name="Elina Tamm" userId="d1c59608246bb393" providerId="LiveId" clId="{E62A1575-D73B-4B51-8DD5-6D463DC5D018}" dt="2026-02-26T07:28:18.509" v="1147" actId="790"/>
          <ac:spMkLst>
            <pc:docMk/>
            <pc:sldMk cId="0" sldId="257"/>
            <ac:spMk id="94" creationId="{00000000-0000-0000-0000-000000000000}"/>
          </ac:spMkLst>
        </pc:spChg>
        <pc:spChg chg="mod">
          <ac:chgData name="Elina Tamm" userId="d1c59608246bb393" providerId="LiveId" clId="{E62A1575-D73B-4B51-8DD5-6D463DC5D018}" dt="2026-02-26T07:28:18.509" v="1147" actId="790"/>
          <ac:spMkLst>
            <pc:docMk/>
            <pc:sldMk cId="0" sldId="257"/>
            <ac:spMk id="95" creationId="{00000000-0000-0000-0000-000000000000}"/>
          </ac:spMkLst>
        </pc:spChg>
      </pc:sldChg>
      <pc:sldChg chg="modSp mod">
        <pc:chgData name="Elina Tamm" userId="d1c59608246bb393" providerId="LiveId" clId="{E62A1575-D73B-4B51-8DD5-6D463DC5D018}" dt="2026-02-26T07:28:18.509" v="1147" actId="790"/>
        <pc:sldMkLst>
          <pc:docMk/>
          <pc:sldMk cId="0" sldId="258"/>
        </pc:sldMkLst>
        <pc:spChg chg="mod">
          <ac:chgData name="Elina Tamm" userId="d1c59608246bb393" providerId="LiveId" clId="{E62A1575-D73B-4B51-8DD5-6D463DC5D018}" dt="2026-02-26T07:28:18.509" v="1147" actId="790"/>
          <ac:spMkLst>
            <pc:docMk/>
            <pc:sldMk cId="0" sldId="258"/>
            <ac:spMk id="101" creationId="{00000000-0000-0000-0000-000000000000}"/>
          </ac:spMkLst>
        </pc:spChg>
        <pc:spChg chg="mod">
          <ac:chgData name="Elina Tamm" userId="d1c59608246bb393" providerId="LiveId" clId="{E62A1575-D73B-4B51-8DD5-6D463DC5D018}" dt="2026-02-26T07:28:18.509" v="1147" actId="790"/>
          <ac:spMkLst>
            <pc:docMk/>
            <pc:sldMk cId="0" sldId="258"/>
            <ac:spMk id="102" creationId="{00000000-0000-0000-0000-000000000000}"/>
          </ac:spMkLst>
        </pc:spChg>
        <pc:spChg chg="mod">
          <ac:chgData name="Elina Tamm" userId="d1c59608246bb393" providerId="LiveId" clId="{E62A1575-D73B-4B51-8DD5-6D463DC5D018}" dt="2026-02-26T07:28:18.509" v="1147" actId="790"/>
          <ac:spMkLst>
            <pc:docMk/>
            <pc:sldMk cId="0" sldId="258"/>
            <ac:spMk id="103" creationId="{00000000-0000-0000-0000-000000000000}"/>
          </ac:spMkLst>
        </pc:spChg>
        <pc:spChg chg="mod">
          <ac:chgData name="Elina Tamm" userId="d1c59608246bb393" providerId="LiveId" clId="{E62A1575-D73B-4B51-8DD5-6D463DC5D018}" dt="2026-02-26T07:28:18.509" v="1147" actId="790"/>
          <ac:spMkLst>
            <pc:docMk/>
            <pc:sldMk cId="0" sldId="258"/>
            <ac:spMk id="104" creationId="{00000000-0000-0000-0000-000000000000}"/>
          </ac:spMkLst>
        </pc:spChg>
        <pc:spChg chg="mod">
          <ac:chgData name="Elina Tamm" userId="d1c59608246bb393" providerId="LiveId" clId="{E62A1575-D73B-4B51-8DD5-6D463DC5D018}" dt="2026-02-26T07:28:18.509" v="1147" actId="790"/>
          <ac:spMkLst>
            <pc:docMk/>
            <pc:sldMk cId="0" sldId="258"/>
            <ac:spMk id="105" creationId="{00000000-0000-0000-0000-000000000000}"/>
          </ac:spMkLst>
        </pc:spChg>
      </pc:sldChg>
      <pc:sldChg chg="modSp mod">
        <pc:chgData name="Elina Tamm" userId="d1c59608246bb393" providerId="LiveId" clId="{E62A1575-D73B-4B51-8DD5-6D463DC5D018}" dt="2026-02-26T07:28:18.509" v="1147" actId="790"/>
        <pc:sldMkLst>
          <pc:docMk/>
          <pc:sldMk cId="0" sldId="259"/>
        </pc:sldMkLst>
        <pc:spChg chg="mod">
          <ac:chgData name="Elina Tamm" userId="d1c59608246bb393" providerId="LiveId" clId="{E62A1575-D73B-4B51-8DD5-6D463DC5D018}" dt="2026-02-26T07:28:18.509" v="1147" actId="790"/>
          <ac:spMkLst>
            <pc:docMk/>
            <pc:sldMk cId="0" sldId="259"/>
            <ac:spMk id="112" creationId="{00000000-0000-0000-0000-000000000000}"/>
          </ac:spMkLst>
        </pc:spChg>
        <pc:spChg chg="mod">
          <ac:chgData name="Elina Tamm" userId="d1c59608246bb393" providerId="LiveId" clId="{E62A1575-D73B-4B51-8DD5-6D463DC5D018}" dt="2026-02-26T07:28:18.509" v="1147" actId="790"/>
          <ac:spMkLst>
            <pc:docMk/>
            <pc:sldMk cId="0" sldId="259"/>
            <ac:spMk id="113" creationId="{00000000-0000-0000-0000-000000000000}"/>
          </ac:spMkLst>
        </pc:spChg>
        <pc:spChg chg="mod">
          <ac:chgData name="Elina Tamm" userId="d1c59608246bb393" providerId="LiveId" clId="{E62A1575-D73B-4B51-8DD5-6D463DC5D018}" dt="2026-02-26T07:28:18.509" v="1147" actId="790"/>
          <ac:spMkLst>
            <pc:docMk/>
            <pc:sldMk cId="0" sldId="259"/>
            <ac:spMk id="114" creationId="{00000000-0000-0000-0000-000000000000}"/>
          </ac:spMkLst>
        </pc:spChg>
        <pc:spChg chg="mod">
          <ac:chgData name="Elina Tamm" userId="d1c59608246bb393" providerId="LiveId" clId="{E62A1575-D73B-4B51-8DD5-6D463DC5D018}" dt="2026-02-26T07:28:18.509" v="1147" actId="790"/>
          <ac:spMkLst>
            <pc:docMk/>
            <pc:sldMk cId="0" sldId="259"/>
            <ac:spMk id="115" creationId="{00000000-0000-0000-0000-000000000000}"/>
          </ac:spMkLst>
        </pc:spChg>
        <pc:spChg chg="mod">
          <ac:chgData name="Elina Tamm" userId="d1c59608246bb393" providerId="LiveId" clId="{E62A1575-D73B-4B51-8DD5-6D463DC5D018}" dt="2026-02-26T07:28:18.509" v="1147" actId="790"/>
          <ac:spMkLst>
            <pc:docMk/>
            <pc:sldMk cId="0" sldId="259"/>
            <ac:spMk id="116" creationId="{00000000-0000-0000-0000-000000000000}"/>
          </ac:spMkLst>
        </pc:spChg>
      </pc:sldChg>
      <pc:sldChg chg="modSp mod">
        <pc:chgData name="Elina Tamm" userId="d1c59608246bb393" providerId="LiveId" clId="{E62A1575-D73B-4B51-8DD5-6D463DC5D018}" dt="2026-02-26T07:28:18.509" v="1147" actId="790"/>
        <pc:sldMkLst>
          <pc:docMk/>
          <pc:sldMk cId="0" sldId="260"/>
        </pc:sldMkLst>
        <pc:spChg chg="mod">
          <ac:chgData name="Elina Tamm" userId="d1c59608246bb393" providerId="LiveId" clId="{E62A1575-D73B-4B51-8DD5-6D463DC5D018}" dt="2026-02-26T07:28:18.509" v="1147" actId="790"/>
          <ac:spMkLst>
            <pc:docMk/>
            <pc:sldMk cId="0" sldId="260"/>
            <ac:spMk id="123" creationId="{00000000-0000-0000-0000-000000000000}"/>
          </ac:spMkLst>
        </pc:spChg>
        <pc:spChg chg="mod">
          <ac:chgData name="Elina Tamm" userId="d1c59608246bb393" providerId="LiveId" clId="{E62A1575-D73B-4B51-8DD5-6D463DC5D018}" dt="2026-02-26T07:28:18.509" v="1147" actId="790"/>
          <ac:spMkLst>
            <pc:docMk/>
            <pc:sldMk cId="0" sldId="260"/>
            <ac:spMk id="124" creationId="{00000000-0000-0000-0000-000000000000}"/>
          </ac:spMkLst>
        </pc:spChg>
        <pc:spChg chg="mod">
          <ac:chgData name="Elina Tamm" userId="d1c59608246bb393" providerId="LiveId" clId="{E62A1575-D73B-4B51-8DD5-6D463DC5D018}" dt="2026-02-26T07:28:18.509" v="1147" actId="790"/>
          <ac:spMkLst>
            <pc:docMk/>
            <pc:sldMk cId="0" sldId="260"/>
            <ac:spMk id="125" creationId="{00000000-0000-0000-0000-000000000000}"/>
          </ac:spMkLst>
        </pc:spChg>
        <pc:spChg chg="mod">
          <ac:chgData name="Elina Tamm" userId="d1c59608246bb393" providerId="LiveId" clId="{E62A1575-D73B-4B51-8DD5-6D463DC5D018}" dt="2026-02-26T07:28:18.509" v="1147" actId="790"/>
          <ac:spMkLst>
            <pc:docMk/>
            <pc:sldMk cId="0" sldId="260"/>
            <ac:spMk id="126" creationId="{00000000-0000-0000-0000-000000000000}"/>
          </ac:spMkLst>
        </pc:spChg>
        <pc:spChg chg="mod">
          <ac:chgData name="Elina Tamm" userId="d1c59608246bb393" providerId="LiveId" clId="{E62A1575-D73B-4B51-8DD5-6D463DC5D018}" dt="2026-02-26T07:28:18.509" v="1147" actId="790"/>
          <ac:spMkLst>
            <pc:docMk/>
            <pc:sldMk cId="0" sldId="260"/>
            <ac:spMk id="127" creationId="{00000000-0000-0000-0000-000000000000}"/>
          </ac:spMkLst>
        </pc:spChg>
      </pc:sldChg>
      <pc:sldChg chg="modSp mod">
        <pc:chgData name="Elina Tamm" userId="d1c59608246bb393" providerId="LiveId" clId="{E62A1575-D73B-4B51-8DD5-6D463DC5D018}" dt="2026-02-26T07:28:18.509" v="1147" actId="790"/>
        <pc:sldMkLst>
          <pc:docMk/>
          <pc:sldMk cId="0" sldId="261"/>
        </pc:sldMkLst>
        <pc:spChg chg="mod">
          <ac:chgData name="Elina Tamm" userId="d1c59608246bb393" providerId="LiveId" clId="{E62A1575-D73B-4B51-8DD5-6D463DC5D018}" dt="2026-02-26T07:28:18.509" v="1147" actId="790"/>
          <ac:spMkLst>
            <pc:docMk/>
            <pc:sldMk cId="0" sldId="261"/>
            <ac:spMk id="134" creationId="{00000000-0000-0000-0000-000000000000}"/>
          </ac:spMkLst>
        </pc:spChg>
        <pc:spChg chg="mod">
          <ac:chgData name="Elina Tamm" userId="d1c59608246bb393" providerId="LiveId" clId="{E62A1575-D73B-4B51-8DD5-6D463DC5D018}" dt="2026-02-26T07:28:18.509" v="1147" actId="790"/>
          <ac:spMkLst>
            <pc:docMk/>
            <pc:sldMk cId="0" sldId="261"/>
            <ac:spMk id="135" creationId="{00000000-0000-0000-0000-000000000000}"/>
          </ac:spMkLst>
        </pc:spChg>
        <pc:spChg chg="mod">
          <ac:chgData name="Elina Tamm" userId="d1c59608246bb393" providerId="LiveId" clId="{E62A1575-D73B-4B51-8DD5-6D463DC5D018}" dt="2026-02-26T07:28:18.509" v="1147" actId="790"/>
          <ac:spMkLst>
            <pc:docMk/>
            <pc:sldMk cId="0" sldId="261"/>
            <ac:spMk id="136" creationId="{00000000-0000-0000-0000-000000000000}"/>
          </ac:spMkLst>
        </pc:spChg>
        <pc:spChg chg="mod">
          <ac:chgData name="Elina Tamm" userId="d1c59608246bb393" providerId="LiveId" clId="{E62A1575-D73B-4B51-8DD5-6D463DC5D018}" dt="2026-02-26T07:28:18.509" v="1147" actId="790"/>
          <ac:spMkLst>
            <pc:docMk/>
            <pc:sldMk cId="0" sldId="261"/>
            <ac:spMk id="137" creationId="{00000000-0000-0000-0000-000000000000}"/>
          </ac:spMkLst>
        </pc:spChg>
        <pc:spChg chg="mod">
          <ac:chgData name="Elina Tamm" userId="d1c59608246bb393" providerId="LiveId" clId="{E62A1575-D73B-4B51-8DD5-6D463DC5D018}" dt="2026-02-26T07:28:18.509" v="1147" actId="790"/>
          <ac:spMkLst>
            <pc:docMk/>
            <pc:sldMk cId="0" sldId="261"/>
            <ac:spMk id="138" creationId="{00000000-0000-0000-0000-000000000000}"/>
          </ac:spMkLst>
        </pc:spChg>
      </pc:sldChg>
      <pc:sldChg chg="addSp delSp modSp mod">
        <pc:chgData name="Elina Tamm" userId="d1c59608246bb393" providerId="LiveId" clId="{E62A1575-D73B-4B51-8DD5-6D463DC5D018}" dt="2026-02-26T07:28:18.509" v="1147" actId="790"/>
        <pc:sldMkLst>
          <pc:docMk/>
          <pc:sldMk cId="0" sldId="262"/>
        </pc:sldMkLst>
        <pc:spChg chg="mod">
          <ac:chgData name="Elina Tamm" userId="d1c59608246bb393" providerId="LiveId" clId="{E62A1575-D73B-4B51-8DD5-6D463DC5D018}" dt="2026-02-26T07:28:18.509" v="1147" actId="790"/>
          <ac:spMkLst>
            <pc:docMk/>
            <pc:sldMk cId="0" sldId="262"/>
            <ac:spMk id="145" creationId="{00000000-0000-0000-0000-000000000000}"/>
          </ac:spMkLst>
        </pc:spChg>
        <pc:spChg chg="mod">
          <ac:chgData name="Elina Tamm" userId="d1c59608246bb393" providerId="LiveId" clId="{E62A1575-D73B-4B51-8DD5-6D463DC5D018}" dt="2026-02-26T07:28:18.509" v="1147" actId="790"/>
          <ac:spMkLst>
            <pc:docMk/>
            <pc:sldMk cId="0" sldId="262"/>
            <ac:spMk id="146" creationId="{00000000-0000-0000-0000-000000000000}"/>
          </ac:spMkLst>
        </pc:spChg>
        <pc:spChg chg="mod">
          <ac:chgData name="Elina Tamm" userId="d1c59608246bb393" providerId="LiveId" clId="{E62A1575-D73B-4B51-8DD5-6D463DC5D018}" dt="2026-02-26T07:28:18.509" v="1147" actId="790"/>
          <ac:spMkLst>
            <pc:docMk/>
            <pc:sldMk cId="0" sldId="262"/>
            <ac:spMk id="147" creationId="{00000000-0000-0000-0000-000000000000}"/>
          </ac:spMkLst>
        </pc:spChg>
        <pc:spChg chg="mod">
          <ac:chgData name="Elina Tamm" userId="d1c59608246bb393" providerId="LiveId" clId="{E62A1575-D73B-4B51-8DD5-6D463DC5D018}" dt="2026-02-26T07:28:18.509" v="1147" actId="790"/>
          <ac:spMkLst>
            <pc:docMk/>
            <pc:sldMk cId="0" sldId="262"/>
            <ac:spMk id="148" creationId="{00000000-0000-0000-0000-000000000000}"/>
          </ac:spMkLst>
        </pc:spChg>
        <pc:spChg chg="mod">
          <ac:chgData name="Elina Tamm" userId="d1c59608246bb393" providerId="LiveId" clId="{E62A1575-D73B-4B51-8DD5-6D463DC5D018}" dt="2026-02-26T07:28:18.509" v="1147" actId="790"/>
          <ac:spMkLst>
            <pc:docMk/>
            <pc:sldMk cId="0" sldId="262"/>
            <ac:spMk id="149" creationId="{00000000-0000-0000-0000-000000000000}"/>
          </ac:spMkLst>
        </pc:spChg>
        <pc:picChg chg="add del">
          <ac:chgData name="Elina Tamm" userId="d1c59608246bb393" providerId="LiveId" clId="{E62A1575-D73B-4B51-8DD5-6D463DC5D018}" dt="2026-02-26T01:07:02.661" v="386" actId="22"/>
          <ac:picMkLst>
            <pc:docMk/>
            <pc:sldMk cId="0" sldId="262"/>
            <ac:picMk id="3" creationId="{41584E1A-22D4-1F64-33B1-7E54B1F1DAA2}"/>
          </ac:picMkLst>
        </pc:picChg>
        <pc:picChg chg="add del">
          <ac:chgData name="Elina Tamm" userId="d1c59608246bb393" providerId="LiveId" clId="{E62A1575-D73B-4B51-8DD5-6D463DC5D018}" dt="2026-02-26T01:07:17.329" v="388" actId="22"/>
          <ac:picMkLst>
            <pc:docMk/>
            <pc:sldMk cId="0" sldId="262"/>
            <ac:picMk id="5" creationId="{D83EB65A-0852-A964-A0E0-C6986F715DD4}"/>
          </ac:picMkLst>
        </pc:picChg>
      </pc:sldChg>
      <pc:sldChg chg="modSp mod">
        <pc:chgData name="Elina Tamm" userId="d1c59608246bb393" providerId="LiveId" clId="{E62A1575-D73B-4B51-8DD5-6D463DC5D018}" dt="2026-02-26T07:28:18.509" v="1147" actId="790"/>
        <pc:sldMkLst>
          <pc:docMk/>
          <pc:sldMk cId="0" sldId="263"/>
        </pc:sldMkLst>
        <pc:spChg chg="mod">
          <ac:chgData name="Elina Tamm" userId="d1c59608246bb393" providerId="LiveId" clId="{E62A1575-D73B-4B51-8DD5-6D463DC5D018}" dt="2026-02-26T07:28:18.509" v="1147" actId="790"/>
          <ac:spMkLst>
            <pc:docMk/>
            <pc:sldMk cId="0" sldId="263"/>
            <ac:spMk id="156" creationId="{00000000-0000-0000-0000-000000000000}"/>
          </ac:spMkLst>
        </pc:spChg>
        <pc:spChg chg="mod">
          <ac:chgData name="Elina Tamm" userId="d1c59608246bb393" providerId="LiveId" clId="{E62A1575-D73B-4B51-8DD5-6D463DC5D018}" dt="2026-02-26T07:28:18.509" v="1147" actId="790"/>
          <ac:spMkLst>
            <pc:docMk/>
            <pc:sldMk cId="0" sldId="263"/>
            <ac:spMk id="157" creationId="{00000000-0000-0000-0000-000000000000}"/>
          </ac:spMkLst>
        </pc:spChg>
        <pc:spChg chg="mod">
          <ac:chgData name="Elina Tamm" userId="d1c59608246bb393" providerId="LiveId" clId="{E62A1575-D73B-4B51-8DD5-6D463DC5D018}" dt="2026-02-26T07:28:18.509" v="1147" actId="790"/>
          <ac:spMkLst>
            <pc:docMk/>
            <pc:sldMk cId="0" sldId="263"/>
            <ac:spMk id="158" creationId="{00000000-0000-0000-0000-000000000000}"/>
          </ac:spMkLst>
        </pc:spChg>
        <pc:spChg chg="mod">
          <ac:chgData name="Elina Tamm" userId="d1c59608246bb393" providerId="LiveId" clId="{E62A1575-D73B-4B51-8DD5-6D463DC5D018}" dt="2026-02-26T07:28:18.509" v="1147" actId="790"/>
          <ac:spMkLst>
            <pc:docMk/>
            <pc:sldMk cId="0" sldId="263"/>
            <ac:spMk id="159" creationId="{00000000-0000-0000-0000-000000000000}"/>
          </ac:spMkLst>
        </pc:spChg>
        <pc:spChg chg="mod">
          <ac:chgData name="Elina Tamm" userId="d1c59608246bb393" providerId="LiveId" clId="{E62A1575-D73B-4B51-8DD5-6D463DC5D018}" dt="2026-02-26T07:28:18.509" v="1147" actId="790"/>
          <ac:spMkLst>
            <pc:docMk/>
            <pc:sldMk cId="0" sldId="263"/>
            <ac:spMk id="160" creationId="{00000000-0000-0000-0000-000000000000}"/>
          </ac:spMkLst>
        </pc:spChg>
      </pc:sldChg>
      <pc:sldChg chg="modSp mod">
        <pc:chgData name="Elina Tamm" userId="d1c59608246bb393" providerId="LiveId" clId="{E62A1575-D73B-4B51-8DD5-6D463DC5D018}" dt="2026-02-26T07:28:18.509" v="1147" actId="790"/>
        <pc:sldMkLst>
          <pc:docMk/>
          <pc:sldMk cId="0" sldId="264"/>
        </pc:sldMkLst>
        <pc:spChg chg="mod">
          <ac:chgData name="Elina Tamm" userId="d1c59608246bb393" providerId="LiveId" clId="{E62A1575-D73B-4B51-8DD5-6D463DC5D018}" dt="2026-02-26T07:28:18.509" v="1147" actId="790"/>
          <ac:spMkLst>
            <pc:docMk/>
            <pc:sldMk cId="0" sldId="264"/>
            <ac:spMk id="167" creationId="{00000000-0000-0000-0000-000000000000}"/>
          </ac:spMkLst>
        </pc:spChg>
        <pc:spChg chg="mod">
          <ac:chgData name="Elina Tamm" userId="d1c59608246bb393" providerId="LiveId" clId="{E62A1575-D73B-4B51-8DD5-6D463DC5D018}" dt="2026-02-26T07:28:18.509" v="1147" actId="790"/>
          <ac:spMkLst>
            <pc:docMk/>
            <pc:sldMk cId="0" sldId="264"/>
            <ac:spMk id="168" creationId="{00000000-0000-0000-0000-000000000000}"/>
          </ac:spMkLst>
        </pc:spChg>
        <pc:spChg chg="mod">
          <ac:chgData name="Elina Tamm" userId="d1c59608246bb393" providerId="LiveId" clId="{E62A1575-D73B-4B51-8DD5-6D463DC5D018}" dt="2026-02-26T07:28:18.509" v="1147" actId="790"/>
          <ac:spMkLst>
            <pc:docMk/>
            <pc:sldMk cId="0" sldId="264"/>
            <ac:spMk id="169" creationId="{00000000-0000-0000-0000-000000000000}"/>
          </ac:spMkLst>
        </pc:spChg>
        <pc:spChg chg="mod">
          <ac:chgData name="Elina Tamm" userId="d1c59608246bb393" providerId="LiveId" clId="{E62A1575-D73B-4B51-8DD5-6D463DC5D018}" dt="2026-02-26T07:28:18.509" v="1147" actId="790"/>
          <ac:spMkLst>
            <pc:docMk/>
            <pc:sldMk cId="0" sldId="264"/>
            <ac:spMk id="170" creationId="{00000000-0000-0000-0000-000000000000}"/>
          </ac:spMkLst>
        </pc:spChg>
        <pc:spChg chg="mod">
          <ac:chgData name="Elina Tamm" userId="d1c59608246bb393" providerId="LiveId" clId="{E62A1575-D73B-4B51-8DD5-6D463DC5D018}" dt="2026-02-26T07:28:18.509" v="1147" actId="790"/>
          <ac:spMkLst>
            <pc:docMk/>
            <pc:sldMk cId="0" sldId="264"/>
            <ac:spMk id="171" creationId="{00000000-0000-0000-0000-000000000000}"/>
          </ac:spMkLst>
        </pc:spChg>
      </pc:sldChg>
      <pc:sldChg chg="modSp mod">
        <pc:chgData name="Elina Tamm" userId="d1c59608246bb393" providerId="LiveId" clId="{E62A1575-D73B-4B51-8DD5-6D463DC5D018}" dt="2026-02-26T07:28:18.509" v="1147" actId="790"/>
        <pc:sldMkLst>
          <pc:docMk/>
          <pc:sldMk cId="0" sldId="265"/>
        </pc:sldMkLst>
        <pc:spChg chg="mod">
          <ac:chgData name="Elina Tamm" userId="d1c59608246bb393" providerId="LiveId" clId="{E62A1575-D73B-4B51-8DD5-6D463DC5D018}" dt="2026-02-26T07:28:18.509" v="1147" actId="790"/>
          <ac:spMkLst>
            <pc:docMk/>
            <pc:sldMk cId="0" sldId="265"/>
            <ac:spMk id="178" creationId="{00000000-0000-0000-0000-000000000000}"/>
          </ac:spMkLst>
        </pc:spChg>
        <pc:spChg chg="mod">
          <ac:chgData name="Elina Tamm" userId="d1c59608246bb393" providerId="LiveId" clId="{E62A1575-D73B-4B51-8DD5-6D463DC5D018}" dt="2026-02-26T07:28:18.509" v="1147" actId="790"/>
          <ac:spMkLst>
            <pc:docMk/>
            <pc:sldMk cId="0" sldId="265"/>
            <ac:spMk id="179" creationId="{00000000-0000-0000-0000-000000000000}"/>
          </ac:spMkLst>
        </pc:spChg>
        <pc:spChg chg="mod">
          <ac:chgData name="Elina Tamm" userId="d1c59608246bb393" providerId="LiveId" clId="{E62A1575-D73B-4B51-8DD5-6D463DC5D018}" dt="2026-02-26T07:28:18.509" v="1147" actId="790"/>
          <ac:spMkLst>
            <pc:docMk/>
            <pc:sldMk cId="0" sldId="265"/>
            <ac:spMk id="180" creationId="{00000000-0000-0000-0000-000000000000}"/>
          </ac:spMkLst>
        </pc:spChg>
        <pc:spChg chg="mod">
          <ac:chgData name="Elina Tamm" userId="d1c59608246bb393" providerId="LiveId" clId="{E62A1575-D73B-4B51-8DD5-6D463DC5D018}" dt="2026-02-26T07:28:18.509" v="1147" actId="790"/>
          <ac:spMkLst>
            <pc:docMk/>
            <pc:sldMk cId="0" sldId="265"/>
            <ac:spMk id="181" creationId="{00000000-0000-0000-0000-000000000000}"/>
          </ac:spMkLst>
        </pc:spChg>
        <pc:spChg chg="mod">
          <ac:chgData name="Elina Tamm" userId="d1c59608246bb393" providerId="LiveId" clId="{E62A1575-D73B-4B51-8DD5-6D463DC5D018}" dt="2026-02-26T07:28:18.509" v="1147" actId="790"/>
          <ac:spMkLst>
            <pc:docMk/>
            <pc:sldMk cId="0" sldId="265"/>
            <ac:spMk id="182" creationId="{00000000-0000-0000-0000-000000000000}"/>
          </ac:spMkLst>
        </pc:spChg>
      </pc:sldChg>
      <pc:sldChg chg="modSp mod">
        <pc:chgData name="Elina Tamm" userId="d1c59608246bb393" providerId="LiveId" clId="{E62A1575-D73B-4B51-8DD5-6D463DC5D018}" dt="2026-02-26T07:28:18.509" v="1147" actId="790"/>
        <pc:sldMkLst>
          <pc:docMk/>
          <pc:sldMk cId="0" sldId="266"/>
        </pc:sldMkLst>
        <pc:spChg chg="mod">
          <ac:chgData name="Elina Tamm" userId="d1c59608246bb393" providerId="LiveId" clId="{E62A1575-D73B-4B51-8DD5-6D463DC5D018}" dt="2026-02-26T07:28:18.509" v="1147" actId="790"/>
          <ac:spMkLst>
            <pc:docMk/>
            <pc:sldMk cId="0" sldId="266"/>
            <ac:spMk id="189" creationId="{00000000-0000-0000-0000-000000000000}"/>
          </ac:spMkLst>
        </pc:spChg>
        <pc:spChg chg="mod">
          <ac:chgData name="Elina Tamm" userId="d1c59608246bb393" providerId="LiveId" clId="{E62A1575-D73B-4B51-8DD5-6D463DC5D018}" dt="2026-02-26T07:28:18.509" v="1147" actId="790"/>
          <ac:spMkLst>
            <pc:docMk/>
            <pc:sldMk cId="0" sldId="266"/>
            <ac:spMk id="190" creationId="{00000000-0000-0000-0000-000000000000}"/>
          </ac:spMkLst>
        </pc:spChg>
        <pc:spChg chg="mod">
          <ac:chgData name="Elina Tamm" userId="d1c59608246bb393" providerId="LiveId" clId="{E62A1575-D73B-4B51-8DD5-6D463DC5D018}" dt="2026-02-26T07:28:18.509" v="1147" actId="790"/>
          <ac:spMkLst>
            <pc:docMk/>
            <pc:sldMk cId="0" sldId="266"/>
            <ac:spMk id="191" creationId="{00000000-0000-0000-0000-000000000000}"/>
          </ac:spMkLst>
        </pc:spChg>
        <pc:spChg chg="mod">
          <ac:chgData name="Elina Tamm" userId="d1c59608246bb393" providerId="LiveId" clId="{E62A1575-D73B-4B51-8DD5-6D463DC5D018}" dt="2026-02-26T07:28:18.509" v="1147" actId="790"/>
          <ac:spMkLst>
            <pc:docMk/>
            <pc:sldMk cId="0" sldId="266"/>
            <ac:spMk id="192" creationId="{00000000-0000-0000-0000-000000000000}"/>
          </ac:spMkLst>
        </pc:spChg>
        <pc:spChg chg="mod">
          <ac:chgData name="Elina Tamm" userId="d1c59608246bb393" providerId="LiveId" clId="{E62A1575-D73B-4B51-8DD5-6D463DC5D018}" dt="2026-02-26T07:28:18.509" v="1147" actId="790"/>
          <ac:spMkLst>
            <pc:docMk/>
            <pc:sldMk cId="0" sldId="266"/>
            <ac:spMk id="193" creationId="{00000000-0000-0000-0000-000000000000}"/>
          </ac:spMkLst>
        </pc:spChg>
      </pc:sldChg>
      <pc:sldChg chg="modSp mod">
        <pc:chgData name="Elina Tamm" userId="d1c59608246bb393" providerId="LiveId" clId="{E62A1575-D73B-4B51-8DD5-6D463DC5D018}" dt="2026-02-26T07:28:18.509" v="1147" actId="790"/>
        <pc:sldMkLst>
          <pc:docMk/>
          <pc:sldMk cId="0" sldId="267"/>
        </pc:sldMkLst>
        <pc:spChg chg="mod">
          <ac:chgData name="Elina Tamm" userId="d1c59608246bb393" providerId="LiveId" clId="{E62A1575-D73B-4B51-8DD5-6D463DC5D018}" dt="2026-02-26T07:28:18.509" v="1147" actId="790"/>
          <ac:spMkLst>
            <pc:docMk/>
            <pc:sldMk cId="0" sldId="267"/>
            <ac:spMk id="200" creationId="{00000000-0000-0000-0000-000000000000}"/>
          </ac:spMkLst>
        </pc:spChg>
        <pc:spChg chg="mod">
          <ac:chgData name="Elina Tamm" userId="d1c59608246bb393" providerId="LiveId" clId="{E62A1575-D73B-4B51-8DD5-6D463DC5D018}" dt="2026-02-26T07:28:18.509" v="1147" actId="790"/>
          <ac:spMkLst>
            <pc:docMk/>
            <pc:sldMk cId="0" sldId="267"/>
            <ac:spMk id="201" creationId="{00000000-0000-0000-0000-000000000000}"/>
          </ac:spMkLst>
        </pc:spChg>
        <pc:spChg chg="mod">
          <ac:chgData name="Elina Tamm" userId="d1c59608246bb393" providerId="LiveId" clId="{E62A1575-D73B-4B51-8DD5-6D463DC5D018}" dt="2026-02-26T07:28:18.509" v="1147" actId="790"/>
          <ac:spMkLst>
            <pc:docMk/>
            <pc:sldMk cId="0" sldId="267"/>
            <ac:spMk id="202" creationId="{00000000-0000-0000-0000-000000000000}"/>
          </ac:spMkLst>
        </pc:spChg>
        <pc:spChg chg="mod">
          <ac:chgData name="Elina Tamm" userId="d1c59608246bb393" providerId="LiveId" clId="{E62A1575-D73B-4B51-8DD5-6D463DC5D018}" dt="2026-02-26T07:28:18.509" v="1147" actId="790"/>
          <ac:spMkLst>
            <pc:docMk/>
            <pc:sldMk cId="0" sldId="267"/>
            <ac:spMk id="203" creationId="{00000000-0000-0000-0000-000000000000}"/>
          </ac:spMkLst>
        </pc:spChg>
      </pc:sldChg>
      <pc:sldChg chg="modSp mod">
        <pc:chgData name="Elina Tamm" userId="d1c59608246bb393" providerId="LiveId" clId="{E62A1575-D73B-4B51-8DD5-6D463DC5D018}" dt="2026-02-26T07:28:18.509" v="1147" actId="790"/>
        <pc:sldMkLst>
          <pc:docMk/>
          <pc:sldMk cId="0" sldId="268"/>
        </pc:sldMkLst>
        <pc:spChg chg="mod">
          <ac:chgData name="Elina Tamm" userId="d1c59608246bb393" providerId="LiveId" clId="{E62A1575-D73B-4B51-8DD5-6D463DC5D018}" dt="2026-02-26T07:28:18.509" v="1147" actId="790"/>
          <ac:spMkLst>
            <pc:docMk/>
            <pc:sldMk cId="0" sldId="268"/>
            <ac:spMk id="210" creationId="{00000000-0000-0000-0000-000000000000}"/>
          </ac:spMkLst>
        </pc:spChg>
        <pc:spChg chg="mod">
          <ac:chgData name="Elina Tamm" userId="d1c59608246bb393" providerId="LiveId" clId="{E62A1575-D73B-4B51-8DD5-6D463DC5D018}" dt="2026-02-26T07:28:18.509" v="1147" actId="790"/>
          <ac:spMkLst>
            <pc:docMk/>
            <pc:sldMk cId="0" sldId="268"/>
            <ac:spMk id="211" creationId="{00000000-0000-0000-0000-000000000000}"/>
          </ac:spMkLst>
        </pc:spChg>
        <pc:spChg chg="mod">
          <ac:chgData name="Elina Tamm" userId="d1c59608246bb393" providerId="LiveId" clId="{E62A1575-D73B-4B51-8DD5-6D463DC5D018}" dt="2026-02-26T07:28:18.509" v="1147" actId="790"/>
          <ac:spMkLst>
            <pc:docMk/>
            <pc:sldMk cId="0" sldId="268"/>
            <ac:spMk id="212" creationId="{00000000-0000-0000-0000-000000000000}"/>
          </ac:spMkLst>
        </pc:spChg>
        <pc:spChg chg="mod">
          <ac:chgData name="Elina Tamm" userId="d1c59608246bb393" providerId="LiveId" clId="{E62A1575-D73B-4B51-8DD5-6D463DC5D018}" dt="2026-02-26T07:28:18.509" v="1147" actId="790"/>
          <ac:spMkLst>
            <pc:docMk/>
            <pc:sldMk cId="0" sldId="268"/>
            <ac:spMk id="213" creationId="{00000000-0000-0000-0000-000000000000}"/>
          </ac:spMkLst>
        </pc:spChg>
      </pc:sldChg>
      <pc:sldChg chg="modSp mod">
        <pc:chgData name="Elina Tamm" userId="d1c59608246bb393" providerId="LiveId" clId="{E62A1575-D73B-4B51-8DD5-6D463DC5D018}" dt="2026-02-26T07:28:18.509" v="1147" actId="790"/>
        <pc:sldMkLst>
          <pc:docMk/>
          <pc:sldMk cId="0" sldId="269"/>
        </pc:sldMkLst>
        <pc:spChg chg="mod">
          <ac:chgData name="Elina Tamm" userId="d1c59608246bb393" providerId="LiveId" clId="{E62A1575-D73B-4B51-8DD5-6D463DC5D018}" dt="2026-02-26T07:28:18.509" v="1147" actId="790"/>
          <ac:spMkLst>
            <pc:docMk/>
            <pc:sldMk cId="0" sldId="269"/>
            <ac:spMk id="220" creationId="{00000000-0000-0000-0000-000000000000}"/>
          </ac:spMkLst>
        </pc:spChg>
        <pc:spChg chg="mod">
          <ac:chgData name="Elina Tamm" userId="d1c59608246bb393" providerId="LiveId" clId="{E62A1575-D73B-4B51-8DD5-6D463DC5D018}" dt="2026-02-26T07:28:18.509" v="1147" actId="790"/>
          <ac:spMkLst>
            <pc:docMk/>
            <pc:sldMk cId="0" sldId="269"/>
            <ac:spMk id="221" creationId="{00000000-0000-0000-0000-000000000000}"/>
          </ac:spMkLst>
        </pc:spChg>
        <pc:spChg chg="mod">
          <ac:chgData name="Elina Tamm" userId="d1c59608246bb393" providerId="LiveId" clId="{E62A1575-D73B-4B51-8DD5-6D463DC5D018}" dt="2026-02-26T07:28:18.509" v="1147" actId="790"/>
          <ac:spMkLst>
            <pc:docMk/>
            <pc:sldMk cId="0" sldId="269"/>
            <ac:spMk id="222" creationId="{00000000-0000-0000-0000-000000000000}"/>
          </ac:spMkLst>
        </pc:spChg>
        <pc:spChg chg="mod">
          <ac:chgData name="Elina Tamm" userId="d1c59608246bb393" providerId="LiveId" clId="{E62A1575-D73B-4B51-8DD5-6D463DC5D018}" dt="2026-02-26T07:28:18.509" v="1147" actId="790"/>
          <ac:spMkLst>
            <pc:docMk/>
            <pc:sldMk cId="0" sldId="269"/>
            <ac:spMk id="223" creationId="{00000000-0000-0000-0000-000000000000}"/>
          </ac:spMkLst>
        </pc:spChg>
      </pc:sldChg>
      <pc:sldChg chg="modSp mod">
        <pc:chgData name="Elina Tamm" userId="d1c59608246bb393" providerId="LiveId" clId="{E62A1575-D73B-4B51-8DD5-6D463DC5D018}" dt="2026-02-26T07:28:18.509" v="1147" actId="790"/>
        <pc:sldMkLst>
          <pc:docMk/>
          <pc:sldMk cId="0" sldId="270"/>
        </pc:sldMkLst>
        <pc:spChg chg="mod">
          <ac:chgData name="Elina Tamm" userId="d1c59608246bb393" providerId="LiveId" clId="{E62A1575-D73B-4B51-8DD5-6D463DC5D018}" dt="2026-02-26T07:28:18.509" v="1147" actId="790"/>
          <ac:spMkLst>
            <pc:docMk/>
            <pc:sldMk cId="0" sldId="270"/>
            <ac:spMk id="230" creationId="{00000000-0000-0000-0000-000000000000}"/>
          </ac:spMkLst>
        </pc:spChg>
        <pc:spChg chg="mod">
          <ac:chgData name="Elina Tamm" userId="d1c59608246bb393" providerId="LiveId" clId="{E62A1575-D73B-4B51-8DD5-6D463DC5D018}" dt="2026-02-26T07:28:18.509" v="1147" actId="790"/>
          <ac:spMkLst>
            <pc:docMk/>
            <pc:sldMk cId="0" sldId="270"/>
            <ac:spMk id="231" creationId="{00000000-0000-0000-0000-000000000000}"/>
          </ac:spMkLst>
        </pc:spChg>
        <pc:spChg chg="mod">
          <ac:chgData name="Elina Tamm" userId="d1c59608246bb393" providerId="LiveId" clId="{E62A1575-D73B-4B51-8DD5-6D463DC5D018}" dt="2026-02-26T07:28:18.509" v="1147" actId="790"/>
          <ac:spMkLst>
            <pc:docMk/>
            <pc:sldMk cId="0" sldId="270"/>
            <ac:spMk id="232" creationId="{00000000-0000-0000-0000-000000000000}"/>
          </ac:spMkLst>
        </pc:spChg>
        <pc:spChg chg="mod">
          <ac:chgData name="Elina Tamm" userId="d1c59608246bb393" providerId="LiveId" clId="{E62A1575-D73B-4B51-8DD5-6D463DC5D018}" dt="2026-02-26T07:28:18.509" v="1147" actId="790"/>
          <ac:spMkLst>
            <pc:docMk/>
            <pc:sldMk cId="0" sldId="270"/>
            <ac:spMk id="233" creationId="{00000000-0000-0000-0000-000000000000}"/>
          </ac:spMkLst>
        </pc:spChg>
      </pc:sldChg>
      <pc:sldChg chg="modSp mod">
        <pc:chgData name="Elina Tamm" userId="d1c59608246bb393" providerId="LiveId" clId="{E62A1575-D73B-4B51-8DD5-6D463DC5D018}" dt="2026-02-26T07:28:18.509" v="1147" actId="790"/>
        <pc:sldMkLst>
          <pc:docMk/>
          <pc:sldMk cId="0" sldId="275"/>
        </pc:sldMkLst>
        <pc:spChg chg="mod">
          <ac:chgData name="Elina Tamm" userId="d1c59608246bb393" providerId="LiveId" clId="{E62A1575-D73B-4B51-8DD5-6D463DC5D018}" dt="2026-02-26T07:28:18.509" v="1147" actId="790"/>
          <ac:spMkLst>
            <pc:docMk/>
            <pc:sldMk cId="0" sldId="275"/>
            <ac:spMk id="3" creationId="{9FFF2E58-2E28-BE29-B86E-1A0B409A2824}"/>
          </ac:spMkLst>
        </pc:spChg>
        <pc:spChg chg="mod">
          <ac:chgData name="Elina Tamm" userId="d1c59608246bb393" providerId="LiveId" clId="{E62A1575-D73B-4B51-8DD5-6D463DC5D018}" dt="2026-02-26T07:28:18.509" v="1147" actId="790"/>
          <ac:spMkLst>
            <pc:docMk/>
            <pc:sldMk cId="0" sldId="275"/>
            <ac:spMk id="5" creationId="{1D713E3E-9C9A-9419-2DFF-FDA5FD68543E}"/>
          </ac:spMkLst>
        </pc:spChg>
        <pc:spChg chg="mod">
          <ac:chgData name="Elina Tamm" userId="d1c59608246bb393" providerId="LiveId" clId="{E62A1575-D73B-4B51-8DD5-6D463DC5D018}" dt="2026-02-26T07:28:18.509" v="1147" actId="790"/>
          <ac:spMkLst>
            <pc:docMk/>
            <pc:sldMk cId="0" sldId="275"/>
            <ac:spMk id="85" creationId="{00000000-0000-0000-0000-000000000000}"/>
          </ac:spMkLst>
        </pc:spChg>
        <pc:spChg chg="mod">
          <ac:chgData name="Elina Tamm" userId="d1c59608246bb393" providerId="LiveId" clId="{E62A1575-D73B-4B51-8DD5-6D463DC5D018}" dt="2026-02-26T07:28:18.509" v="1147" actId="790"/>
          <ac:spMkLst>
            <pc:docMk/>
            <pc:sldMk cId="0" sldId="275"/>
            <ac:spMk id="86" creationId="{00000000-0000-0000-0000-000000000000}"/>
          </ac:spMkLst>
        </pc:spChg>
      </pc:sldChg>
      <pc:sldChg chg="new del">
        <pc:chgData name="Elina Tamm" userId="d1c59608246bb393" providerId="LiveId" clId="{E62A1575-D73B-4B51-8DD5-6D463DC5D018}" dt="2026-02-25T23:44:10.275" v="306" actId="680"/>
        <pc:sldMkLst>
          <pc:docMk/>
          <pc:sldMk cId="1639495603"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7" name="Google Shape;1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7" name="Google Shape;2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7" name="Google Shape;21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7" name="Google Shape;22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txBody>
          <a:bodyPr/>
          <a:lstStyle/>
          <a:p>
            <a:endParaRPr lang="en-US" dirty="0"/>
          </a:p>
        </p:txBody>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7.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lvl="0" algn="ctr"/>
            <a:r>
              <a:rPr lang="et-EE" sz="2800" b="1" noProof="0" dirty="0">
                <a:solidFill>
                  <a:srgbClr val="FFFFFF"/>
                </a:solidFill>
                <a:latin typeface="Candara"/>
                <a:ea typeface="Times New Roman"/>
                <a:cs typeface="Times New Roman"/>
                <a:sym typeface="Candara"/>
              </a:rPr>
              <a:t>KOOLITUSPROGRAMM</a:t>
            </a:r>
          </a:p>
          <a:p>
            <a:pPr marL="0" marR="0" lvl="0" indent="0" algn="ctr" rtl="0">
              <a:spcBef>
                <a:spcPts val="0"/>
              </a:spcBef>
              <a:spcAft>
                <a:spcPts val="0"/>
              </a:spcAft>
              <a:buNone/>
            </a:pPr>
            <a:endParaRPr lang="et-EE" sz="2800" b="1" i="0" u="none" strike="noStrike" cap="none" noProof="0" dirty="0">
              <a:solidFill>
                <a:srgbClr val="FFFFFF"/>
              </a:solidFill>
              <a:latin typeface="Candara"/>
              <a:ea typeface="Candara"/>
              <a:cs typeface="Candara"/>
              <a:sym typeface="Candara"/>
            </a:endParaRPr>
          </a:p>
          <a:p>
            <a:pPr marL="0" marR="0" lvl="0" indent="0" algn="ctr" rtl="0">
              <a:spcBef>
                <a:spcPts val="0"/>
              </a:spcBef>
              <a:spcAft>
                <a:spcPts val="0"/>
              </a:spcAft>
              <a:buNone/>
            </a:pPr>
            <a:r>
              <a:rPr lang="et-EE" sz="2800" b="1" i="0" u="none" strike="noStrike" cap="none" noProof="0" dirty="0">
                <a:solidFill>
                  <a:srgbClr val="FFFFFF"/>
                </a:solidFill>
                <a:latin typeface="Candara"/>
                <a:ea typeface="Candara"/>
                <a:cs typeface="Candara"/>
                <a:sym typeface="Candara"/>
              </a:rPr>
              <a:t>ÕPPEMOODUL 6: Võrgustikutöö</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t-EE" sz="1600" b="1" i="0" u="none" strike="noStrike" cap="none" noProof="0" dirty="0">
                <a:solidFill>
                  <a:srgbClr val="7F7F7F"/>
                </a:solidFill>
                <a:latin typeface="Calibri"/>
                <a:ea typeface="Calibri"/>
                <a:cs typeface="Calibri"/>
                <a:sym typeface="Calibri"/>
              </a:rPr>
              <a:t>2023-1-EE01-KA220-ADU-000150753</a:t>
            </a:r>
            <a:endParaRPr lang="et-EE" b="0" i="0" u="none" strike="noStrike" cap="none" noProof="0"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0" name="9 - Εικόνα" descr="ET_Co-fundedbytheEU_RGB_POS.png"/>
          <p:cNvPicPr>
            <a:picLocks noChangeAspect="1"/>
          </p:cNvPicPr>
          <p:nvPr/>
        </p:nvPicPr>
        <p:blipFill>
          <a:blip r:embed="rId4"/>
          <a:stretch>
            <a:fillRect/>
          </a:stretch>
        </p:blipFill>
        <p:spPr>
          <a:xfrm>
            <a:off x="408373" y="6156558"/>
            <a:ext cx="2068212" cy="519313"/>
          </a:xfrm>
          <a:prstGeom prst="rect">
            <a:avLst/>
          </a:prstGeom>
        </p:spPr>
      </p:pic>
      <p:pic>
        <p:nvPicPr>
          <p:cNvPr id="11" name="10 - Εικόνα" descr="cc-brand-1.png"/>
          <p:cNvPicPr>
            <a:picLocks noChangeAspect="1"/>
          </p:cNvPicPr>
          <p:nvPr/>
        </p:nvPicPr>
        <p:blipFill>
          <a:blip r:embed="rId5"/>
          <a:stretch>
            <a:fillRect/>
          </a:stretch>
        </p:blipFill>
        <p:spPr>
          <a:xfrm>
            <a:off x="10617693" y="6041931"/>
            <a:ext cx="1574307" cy="8160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95" name="Google Shape;95;p2"/>
          <p:cNvSpPr txBox="1"/>
          <p:nvPr/>
        </p:nvSpPr>
        <p:spPr>
          <a:xfrm>
            <a:off x="-79131" y="2074783"/>
            <a:ext cx="12192000"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None/>
            </a:pPr>
            <a:r>
              <a:rPr lang="et-EE" sz="3200" b="1" i="0" u="none" strike="noStrike" cap="none" noProof="0" dirty="0">
                <a:solidFill>
                  <a:srgbClr val="FFFFFF"/>
                </a:solidFill>
                <a:latin typeface="Candara"/>
                <a:ea typeface="Candara"/>
                <a:cs typeface="Candara"/>
                <a:sym typeface="Candara"/>
              </a:rPr>
              <a:t>2. TUND: </a:t>
            </a:r>
            <a:r>
              <a:rPr lang="et-EE" sz="3200" b="1" i="0" u="none" strike="noStrike" cap="none" noProof="0" dirty="0">
                <a:solidFill>
                  <a:schemeClr val="lt1"/>
                </a:solidFill>
                <a:latin typeface="Candara"/>
                <a:ea typeface="Candara"/>
                <a:cs typeface="Candara"/>
                <a:sym typeface="Candara"/>
              </a:rPr>
              <a:t>Pärand ja võrgustikutöö kui kodanikuhüved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0" name="Google Shape;200;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201" name="Google Shape;201;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202" name="Google Shape;202;p9"/>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r>
              <a:rPr lang="et-EE" sz="3600" b="1" i="0" u="none" strike="noStrike" cap="none" noProof="0" dirty="0">
                <a:solidFill>
                  <a:schemeClr val="lt1"/>
                </a:solidFill>
                <a:latin typeface="Candara"/>
                <a:ea typeface="Candara"/>
                <a:cs typeface="Candara"/>
                <a:sym typeface="Candara"/>
              </a:rPr>
              <a:t>Tegevus: HARJUTUS „SOTSIAALKOHVIKU MEETOD</a:t>
            </a:r>
            <a:r>
              <a:rPr lang="et-EE" sz="3600" b="1" noProof="0" dirty="0">
                <a:solidFill>
                  <a:schemeClr val="lt1"/>
                </a:solidFill>
                <a:latin typeface="Candara"/>
                <a:ea typeface="Candara"/>
                <a:cs typeface="Candara"/>
                <a:sym typeface="Candara"/>
              </a:rPr>
              <a:t>“</a:t>
            </a:r>
            <a:endParaRPr lang="et-EE" sz="3600" b="0" i="0" u="none" strike="noStrike" cap="none" noProof="0" dirty="0">
              <a:solidFill>
                <a:schemeClr val="lt1"/>
              </a:solidFill>
              <a:latin typeface="Candara"/>
              <a:ea typeface="Candara"/>
              <a:cs typeface="Candara"/>
              <a:sym typeface="Candara"/>
            </a:endParaRPr>
          </a:p>
        </p:txBody>
      </p:sp>
      <p:sp>
        <p:nvSpPr>
          <p:cNvPr id="203" name="Google Shape;203;p9"/>
          <p:cNvSpPr txBox="1"/>
          <p:nvPr/>
        </p:nvSpPr>
        <p:spPr>
          <a:xfrm>
            <a:off x="4151784" y="1556792"/>
            <a:ext cx="6907514" cy="453453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600"/>
              </a:spcBef>
              <a:spcAft>
                <a:spcPts val="0"/>
              </a:spcAft>
              <a:buClr>
                <a:srgbClr val="000000"/>
              </a:buClr>
              <a:buSzPts val="1800"/>
              <a:buFont typeface="Noto Sans Symbols"/>
              <a:buChar char="⮚"/>
            </a:pPr>
            <a:r>
              <a:rPr lang="et-EE" sz="1800" b="1" i="0" u="none" strike="noStrike" cap="none" noProof="0" dirty="0">
                <a:solidFill>
                  <a:srgbClr val="040C28"/>
                </a:solidFill>
                <a:latin typeface="Candara"/>
                <a:ea typeface="Candara"/>
                <a:cs typeface="Candara"/>
                <a:sym typeface="Candara"/>
              </a:rPr>
              <a:t>Eesmärk:</a:t>
            </a:r>
            <a:r>
              <a:rPr lang="et-EE" sz="1800" b="0" i="0" u="none" strike="noStrike" cap="none" noProof="0" dirty="0">
                <a:solidFill>
                  <a:srgbClr val="040C28"/>
                </a:solidFill>
                <a:latin typeface="Candara"/>
                <a:ea typeface="Candara"/>
                <a:cs typeface="Candara"/>
                <a:sym typeface="Candara"/>
              </a:rPr>
              <a:t> </a:t>
            </a:r>
            <a:r>
              <a:rPr lang="et-EE" sz="1600" b="0" i="0" u="none" strike="noStrike" cap="none" noProof="0" dirty="0">
                <a:solidFill>
                  <a:srgbClr val="040C28"/>
                </a:solidFill>
                <a:latin typeface="Candara"/>
                <a:ea typeface="Candara"/>
                <a:cs typeface="Candara"/>
                <a:sym typeface="Candara"/>
              </a:rPr>
              <a:t>meetod, mis kasutab mitteametlikku kohvikulaadset keskkonda, et osalejad saaksid arutleda teemade üle väikestes rühmades.</a:t>
            </a:r>
          </a:p>
          <a:p>
            <a:pPr marL="285750" marR="0" lvl="0" indent="-285750" algn="l" rtl="0">
              <a:lnSpc>
                <a:spcPct val="100000"/>
              </a:lnSpc>
              <a:spcBef>
                <a:spcPts val="600"/>
              </a:spcBef>
              <a:spcAft>
                <a:spcPts val="0"/>
              </a:spcAft>
              <a:buClr>
                <a:srgbClr val="000000"/>
              </a:buClr>
              <a:buSzPts val="1600"/>
              <a:buFont typeface="Noto Sans Symbols"/>
              <a:buChar char="⮚"/>
            </a:pPr>
            <a:r>
              <a:rPr lang="et-EE" sz="1600" b="0" i="0" u="none" strike="noStrike" cap="none" noProof="0" dirty="0">
                <a:solidFill>
                  <a:schemeClr val="dk1"/>
                </a:solidFill>
                <a:latin typeface="Candara"/>
                <a:ea typeface="Candara"/>
                <a:cs typeface="Candara"/>
                <a:sym typeface="Candara"/>
              </a:rPr>
              <a:t>„Sotsiaalkohviku“ filosoofia pakub eri kogukondadele turvalist ja neutraalset ruumi, kus jagada oma seisukohti ja kogemusi teemadel, mille on välja pakkunud kohalikud elanikud.</a:t>
            </a:r>
            <a:endParaRPr lang="et-EE" sz="1600" b="0" i="0" u="none" strike="noStrike" cap="none" noProof="0" dirty="0">
              <a:solidFill>
                <a:srgbClr val="000000"/>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800"/>
              <a:buFont typeface="Noto Sans Symbols"/>
              <a:buChar char="⮚"/>
            </a:pPr>
            <a:r>
              <a:rPr lang="et-EE" sz="1800" b="1" i="0" u="none" strike="noStrike" cap="none" noProof="0" dirty="0">
                <a:solidFill>
                  <a:srgbClr val="000000"/>
                </a:solidFill>
                <a:latin typeface="Candara"/>
                <a:ea typeface="Candara"/>
                <a:cs typeface="Candara"/>
                <a:sym typeface="Candara"/>
              </a:rPr>
              <a:t>Vajalikud materjalid: </a:t>
            </a:r>
            <a:r>
              <a:rPr lang="et-EE" sz="1600" b="0" i="0" u="none" strike="noStrike" cap="none" noProof="0" dirty="0">
                <a:solidFill>
                  <a:srgbClr val="000000"/>
                </a:solidFill>
                <a:latin typeface="Candara"/>
                <a:ea typeface="Candara"/>
                <a:cs typeface="Candara"/>
                <a:sym typeface="Candara"/>
              </a:rPr>
              <a:t>jaotusmaterjalid, internetiühendus, projektor ja ekraan, paber ning vajaduse korral ka teoreetiline taustmaterjal.</a:t>
            </a:r>
          </a:p>
          <a:p>
            <a:pPr marL="285750" marR="0" lvl="0" indent="-285750" algn="l" rtl="0">
              <a:lnSpc>
                <a:spcPct val="100000"/>
              </a:lnSpc>
              <a:spcBef>
                <a:spcPts val="600"/>
              </a:spcBef>
              <a:spcAft>
                <a:spcPts val="800"/>
              </a:spcAft>
              <a:buClr>
                <a:srgbClr val="000000"/>
              </a:buClr>
              <a:buSzPts val="1800"/>
              <a:buFont typeface="Noto Sans Symbols"/>
              <a:buChar char="⮚"/>
            </a:pPr>
            <a:r>
              <a:rPr lang="et-EE" sz="1800" b="1" i="0" u="none" strike="noStrike" cap="none" noProof="0" dirty="0">
                <a:solidFill>
                  <a:srgbClr val="000000"/>
                </a:solidFill>
                <a:latin typeface="Candara"/>
                <a:ea typeface="Candara"/>
                <a:cs typeface="Candara"/>
                <a:sym typeface="Candara"/>
              </a:rPr>
              <a:t>Meetodi selgitus: </a:t>
            </a:r>
            <a:r>
              <a:rPr lang="et-EE" sz="1600" b="0" i="0" u="none" strike="noStrike" cap="none" noProof="0" dirty="0">
                <a:solidFill>
                  <a:srgbClr val="000000"/>
                </a:solidFill>
                <a:latin typeface="Candara"/>
                <a:ea typeface="Candara"/>
                <a:cs typeface="Candara"/>
                <a:sym typeface="Candara"/>
              </a:rPr>
              <a:t>„Sotsiaalkohvik“ on kindla struktuuriga vestlusprotsess teadmiste jagamiseks, kus inimesed arutlevad teema üle mitmes väiksemas lauas, sarnaselt kohviku keskkonnaga. Teatud määral formaalsuse säilitamine aitab tagada, et </a:t>
            </a:r>
            <a:r>
              <a:rPr lang="et-EE" sz="1600" noProof="0" dirty="0">
                <a:latin typeface="Candara"/>
                <a:ea typeface="Candara"/>
                <a:cs typeface="Candara"/>
                <a:sym typeface="Candara"/>
              </a:rPr>
              <a:t>kõik saavad sõna</a:t>
            </a:r>
            <a:r>
              <a:rPr lang="et-EE" sz="1600" b="0" i="0" u="none" strike="noStrike" cap="none" noProof="0" dirty="0">
                <a:solidFill>
                  <a:srgbClr val="000000"/>
                </a:solidFill>
                <a:latin typeface="Candara"/>
                <a:ea typeface="Candara"/>
                <a:cs typeface="Candara"/>
                <a:sym typeface="Candara"/>
              </a:rPr>
              <a:t>. Kuigi aruteluküsimused tuleks alguses kokku leppida, ei panda soovitud tulemusi ega lahendusi ette paika. Lähtutakse eeldusest, et ühine arutelu võib muuta inimeste arusaamu ja soodustada ühist tegutsemist. Sellises tegevuses peaks osalema vähemalt kaksteist inimest, kuid osalejate arvule ei ole ülempiiri.</a:t>
            </a:r>
          </a:p>
        </p:txBody>
      </p:sp>
      <p:pic>
        <p:nvPicPr>
          <p:cNvPr id="204" name="Google Shape;204;p9"/>
          <p:cNvPicPr preferRelativeResize="0"/>
          <p:nvPr/>
        </p:nvPicPr>
        <p:blipFill rotWithShape="1">
          <a:blip r:embed="rId4">
            <a:alphaModFix/>
          </a:blip>
          <a:srcRect/>
          <a:stretch/>
        </p:blipFill>
        <p:spPr>
          <a:xfrm>
            <a:off x="695400" y="3717032"/>
            <a:ext cx="2880320" cy="20828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10" name="Google Shape;210;p10"/>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211" name="Google Shape;211;p10"/>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212" name="Google Shape;212;p10"/>
          <p:cNvSpPr txBox="1"/>
          <p:nvPr/>
        </p:nvSpPr>
        <p:spPr>
          <a:xfrm>
            <a:off x="0" y="89588"/>
            <a:ext cx="10911016" cy="646290"/>
          </a:xfrm>
          <a:prstGeom prst="rect">
            <a:avLst/>
          </a:prstGeom>
          <a:noFill/>
          <a:ln>
            <a:noFill/>
          </a:ln>
        </p:spPr>
        <p:txBody>
          <a:bodyPr spcFirstLastPara="1" wrap="square" lIns="91425" tIns="45700" rIns="91425" bIns="45700" anchor="t" anchorCtr="0">
            <a:spAutoFit/>
          </a:bodyPr>
          <a:lstStyle/>
          <a:p>
            <a:pPr marL="457200" lvl="1"/>
            <a:r>
              <a:rPr lang="et-EE" sz="3600" b="1" noProof="0" dirty="0">
                <a:solidFill>
                  <a:schemeClr val="lt1"/>
                </a:solidFill>
                <a:latin typeface="Candara"/>
                <a:ea typeface="Candara"/>
                <a:cs typeface="Candara"/>
                <a:sym typeface="Candara"/>
              </a:rPr>
              <a:t>Tegevus: HARJUTUS „SOTSIAALKOHVIKU MEETOD“</a:t>
            </a:r>
            <a:endParaRPr lang="et-EE" sz="3600" noProof="0" dirty="0">
              <a:solidFill>
                <a:schemeClr val="lt1"/>
              </a:solidFill>
              <a:latin typeface="Candara"/>
              <a:ea typeface="Candara"/>
              <a:cs typeface="Candara"/>
              <a:sym typeface="Candara"/>
            </a:endParaRPr>
          </a:p>
        </p:txBody>
      </p:sp>
      <p:sp>
        <p:nvSpPr>
          <p:cNvPr id="213" name="Google Shape;213;p10"/>
          <p:cNvSpPr txBox="1"/>
          <p:nvPr/>
        </p:nvSpPr>
        <p:spPr>
          <a:xfrm>
            <a:off x="6528048" y="1556792"/>
            <a:ext cx="4531249" cy="403183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„Sotsiaalkohviku“ läbiviimiseks jagage kogu osalejate rühm väiksemateks, kolme- kuni neljaliikmelisteks rühmadeks. Seejärel andke igale rühmale arutlemiseks konkreetne teema või lahendamist vajav probleem. See võib olla näiteks </a:t>
            </a:r>
            <a:r>
              <a:rPr lang="et-EE" sz="1600" b="0" i="0" u="none" strike="noStrike" cap="none" noProof="0">
                <a:solidFill>
                  <a:srgbClr val="000000"/>
                </a:solidFill>
                <a:latin typeface="Candara"/>
                <a:ea typeface="Candara"/>
                <a:cs typeface="Candara"/>
                <a:sym typeface="Candara"/>
              </a:rPr>
              <a:t>võrgustumisega</a:t>
            </a:r>
            <a:r>
              <a:rPr lang="et-EE" sz="1600" b="0" i="0" u="none" strike="noStrike" cap="none" noProof="0" dirty="0">
                <a:solidFill>
                  <a:srgbClr val="000000"/>
                </a:solidFill>
                <a:latin typeface="Candara"/>
                <a:ea typeface="Candara"/>
                <a:cs typeface="Candara"/>
                <a:sym typeface="Candara"/>
              </a:rPr>
              <a:t> seotud hüpoteetiline olukord või küsimus, mis tugineb osalejate isiklikele kogemustele. Kui igal rühmal on teema olemas, andke aruteluks umbes 20 minutit.</a:t>
            </a:r>
          </a:p>
          <a:p>
            <a:pPr marL="0" marR="0" lvl="0" indent="0" algn="l" rtl="0">
              <a:lnSpc>
                <a:spcPct val="100000"/>
              </a:lnSpc>
              <a:spcBef>
                <a:spcPts val="0"/>
              </a:spcBef>
              <a:spcAft>
                <a:spcPts val="0"/>
              </a:spcAft>
              <a:buNone/>
            </a:pPr>
            <a:endParaRPr lang="et-EE" sz="1600" b="0" i="0" u="none" strike="noStrike" cap="none" noProof="0" dirty="0">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Kui aeg saab läbi, paluge osalejatel rühmad ümber korraldada ja istuda kokk</a:t>
            </a:r>
            <a:r>
              <a:rPr lang="et-EE" sz="1600" noProof="0" dirty="0">
                <a:latin typeface="Candara"/>
                <a:ea typeface="Candara"/>
                <a:cs typeface="Candara"/>
                <a:sym typeface="Candara"/>
              </a:rPr>
              <a:t>u </a:t>
            </a:r>
            <a:r>
              <a:rPr lang="et-EE" sz="1600" b="0" i="0" u="none" strike="noStrike" cap="none" noProof="0" dirty="0">
                <a:solidFill>
                  <a:srgbClr val="000000"/>
                </a:solidFill>
                <a:latin typeface="Candara"/>
                <a:ea typeface="Candara"/>
                <a:cs typeface="Candara"/>
                <a:sym typeface="Candara"/>
              </a:rPr>
              <a:t>uute inimestega. Seejärel korrake protsessi nii mitu korda kui soovite, et osalejad saaksid tutvuda kõigi kaasategijatega.</a:t>
            </a:r>
          </a:p>
        </p:txBody>
      </p:sp>
      <p:pic>
        <p:nvPicPr>
          <p:cNvPr id="214" name="Google Shape;214;p10"/>
          <p:cNvPicPr preferRelativeResize="0"/>
          <p:nvPr/>
        </p:nvPicPr>
        <p:blipFill rotWithShape="1">
          <a:blip r:embed="rId4">
            <a:alphaModFix/>
          </a:blip>
          <a:srcRect/>
          <a:stretch/>
        </p:blipFill>
        <p:spPr>
          <a:xfrm>
            <a:off x="839416" y="2060848"/>
            <a:ext cx="4968552" cy="35928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20" name="Google Shape;220;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221" name="Google Shape;221;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222" name="Google Shape;222;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t-EE" sz="3600" b="1" i="0" u="none" strike="noStrike" cap="none" noProof="0" dirty="0">
                <a:solidFill>
                  <a:schemeClr val="lt1"/>
                </a:solidFill>
                <a:latin typeface="Candara"/>
                <a:ea typeface="Candara"/>
                <a:cs typeface="Candara"/>
                <a:sym typeface="Candara"/>
              </a:rPr>
              <a:t>Arutelu ja refleksioon</a:t>
            </a:r>
            <a:endParaRPr lang="et-EE" sz="3600" b="0" i="0" u="none" strike="noStrike" cap="none" noProof="0" dirty="0">
              <a:solidFill>
                <a:schemeClr val="lt1"/>
              </a:solidFill>
              <a:latin typeface="Candara"/>
              <a:ea typeface="Candara"/>
              <a:cs typeface="Candara"/>
              <a:sym typeface="Candara"/>
            </a:endParaRPr>
          </a:p>
        </p:txBody>
      </p:sp>
      <p:sp>
        <p:nvSpPr>
          <p:cNvPr id="223" name="Google Shape;223;p11"/>
          <p:cNvSpPr txBox="1"/>
          <p:nvPr/>
        </p:nvSpPr>
        <p:spPr>
          <a:xfrm>
            <a:off x="4511824" y="1628800"/>
            <a:ext cx="6547473" cy="3431668"/>
          </a:xfrm>
          <a:prstGeom prst="rect">
            <a:avLst/>
          </a:prstGeom>
          <a:noFill/>
          <a:ln>
            <a:noFill/>
          </a:ln>
        </p:spPr>
        <p:txBody>
          <a:bodyPr spcFirstLastPara="1" wrap="square" lIns="91425" tIns="45700" rIns="91425" bIns="45700" anchor="t" anchorCtr="0">
            <a:spAutoFit/>
          </a:bodyPr>
          <a:lstStyle/>
          <a:p>
            <a:pPr lvl="0">
              <a:spcBef>
                <a:spcPts val="600"/>
              </a:spcBef>
            </a:pPr>
            <a:r>
              <a:rPr lang="et-EE" sz="1800" b="1" noProof="0" dirty="0">
                <a:solidFill>
                  <a:schemeClr val="accent2">
                    <a:lumMod val="75000"/>
                  </a:schemeClr>
                </a:solidFill>
                <a:latin typeface="Candara" panose="020E0502030303020204" pitchFamily="34" charset="0"/>
                <a:ea typeface="Candara"/>
                <a:cs typeface="Candara"/>
                <a:sym typeface="Candara"/>
              </a:rPr>
              <a:t>Küsimused rühmaaruteluks:</a:t>
            </a:r>
          </a:p>
          <a:p>
            <a:pPr marL="0" marR="0" lvl="0" indent="0" algn="just" rtl="0">
              <a:lnSpc>
                <a:spcPct val="100000"/>
              </a:lnSpc>
              <a:spcBef>
                <a:spcPts val="0"/>
              </a:spcBef>
              <a:spcAft>
                <a:spcPts val="0"/>
              </a:spcAft>
              <a:buNone/>
            </a:pPr>
            <a:endParaRPr lang="et-EE" sz="1600" b="0" i="0" u="none" strike="noStrike" cap="none" noProof="0" dirty="0">
              <a:solidFill>
                <a:srgbClr val="000000"/>
              </a:solidFill>
              <a:latin typeface="Candara"/>
              <a:ea typeface="Candara"/>
              <a:cs typeface="Candara"/>
              <a:sym typeface="Candara"/>
            </a:endParaRPr>
          </a:p>
          <a:p>
            <a:pPr marL="342900" marR="0" lvl="0" indent="-342900" algn="just" rtl="0">
              <a:lnSpc>
                <a:spcPct val="100000"/>
              </a:lnSpc>
              <a:spcBef>
                <a:spcPts val="600"/>
              </a:spcBef>
              <a:spcAft>
                <a:spcPts val="1200"/>
              </a:spcAft>
              <a:buClr>
                <a:srgbClr val="000000"/>
              </a:buClr>
              <a:buSzPts val="1600"/>
              <a:buFont typeface="Arial"/>
              <a:buAutoNum type="arabicPeriod"/>
            </a:pPr>
            <a:r>
              <a:rPr lang="et-EE" sz="1600" b="0" i="0" u="none" strike="noStrike" cap="none" noProof="0" dirty="0">
                <a:solidFill>
                  <a:srgbClr val="000000"/>
                </a:solidFill>
                <a:latin typeface="Candara"/>
                <a:ea typeface="Candara"/>
                <a:cs typeface="Candara"/>
                <a:sym typeface="Candara"/>
              </a:rPr>
              <a:t>Milliseid meetmeid võiks võtta üksikisiku, kogukonna või riigi tasandil, et tagada pärandipaikade jätkusuutlikkus?</a:t>
            </a:r>
            <a:endParaRPr lang="et-EE" sz="1600" noProof="0" dirty="0">
              <a:latin typeface="Candara"/>
              <a:ea typeface="Candara"/>
              <a:cs typeface="Candara"/>
              <a:sym typeface="Candara"/>
            </a:endParaRPr>
          </a:p>
          <a:p>
            <a:pPr marL="342900" marR="0" lvl="0" indent="-342900" algn="just" rtl="0">
              <a:lnSpc>
                <a:spcPct val="100000"/>
              </a:lnSpc>
              <a:spcBef>
                <a:spcPts val="600"/>
              </a:spcBef>
              <a:spcAft>
                <a:spcPts val="1200"/>
              </a:spcAft>
              <a:buClr>
                <a:srgbClr val="000000"/>
              </a:buClr>
              <a:buSzPts val="1600"/>
              <a:buFont typeface="Arial"/>
              <a:buAutoNum type="arabicPeriod"/>
            </a:pPr>
            <a:r>
              <a:rPr lang="et-EE" sz="1600" b="0" i="0" u="none" strike="noStrike" cap="none" noProof="0" dirty="0">
                <a:solidFill>
                  <a:srgbClr val="000000"/>
                </a:solidFill>
                <a:latin typeface="Candara"/>
                <a:ea typeface="Candara"/>
                <a:cs typeface="Candara"/>
                <a:sym typeface="Candara"/>
              </a:rPr>
              <a:t>Milliseid meetodeid saab kasutada tehnoloogiate rakendamiseks pärandi säilitamisel ja kaitsmisel?</a:t>
            </a:r>
            <a:endParaRPr lang="et-EE" noProof="0" dirty="0">
              <a:ea typeface="Candara"/>
            </a:endParaRPr>
          </a:p>
          <a:p>
            <a:pPr marL="342900" marR="0" lvl="0" indent="-342900" algn="just" rtl="0">
              <a:lnSpc>
                <a:spcPct val="100000"/>
              </a:lnSpc>
              <a:spcBef>
                <a:spcPts val="600"/>
              </a:spcBef>
              <a:spcAft>
                <a:spcPts val="1200"/>
              </a:spcAft>
              <a:buClr>
                <a:srgbClr val="000000"/>
              </a:buClr>
              <a:buSzPts val="1600"/>
              <a:buFont typeface="Arial"/>
              <a:buAutoNum type="arabicPeriod"/>
            </a:pPr>
            <a:r>
              <a:rPr lang="et-EE" sz="1600" b="0" i="0" u="none" strike="noStrike" cap="none" noProof="0" dirty="0">
                <a:solidFill>
                  <a:srgbClr val="1F1F1F"/>
                </a:solidFill>
                <a:latin typeface="Candara"/>
                <a:ea typeface="Candara"/>
                <a:cs typeface="Candara"/>
                <a:sym typeface="Candara"/>
              </a:rPr>
              <a:t>Milline peaks olema kogukondade ja riiklike institutsioonide vaheline suhe pärandi väärtuse loomisel ja edendamisel?</a:t>
            </a:r>
          </a:p>
          <a:p>
            <a:pPr marL="0" marR="0" lvl="0" indent="0" algn="just" rtl="0">
              <a:lnSpc>
                <a:spcPct val="100000"/>
              </a:lnSpc>
              <a:spcBef>
                <a:spcPts val="600"/>
              </a:spcBef>
              <a:spcAft>
                <a:spcPts val="0"/>
              </a:spcAft>
              <a:buNone/>
            </a:pPr>
            <a:r>
              <a:rPr lang="et-EE" sz="1600" b="0" i="0" u="none" strike="noStrike" cap="none" noProof="0" dirty="0">
                <a:solidFill>
                  <a:srgbClr val="1F1F1F"/>
                </a:solidFill>
                <a:latin typeface="Candara"/>
                <a:ea typeface="Candara"/>
                <a:cs typeface="Candara"/>
                <a:sym typeface="Candara"/>
              </a:rPr>
              <a:t>Palun tehke kokkuvõte selle õppetunni peamistest teemadest ja/või järeldustest.</a:t>
            </a:r>
            <a:endParaRPr lang="et-EE" sz="1600" b="0" i="0" u="none" strike="noStrike" cap="none" noProof="0" dirty="0">
              <a:solidFill>
                <a:schemeClr val="dk1"/>
              </a:solidFill>
              <a:latin typeface="Candara"/>
              <a:ea typeface="Candara"/>
              <a:cs typeface="Candara"/>
              <a:sym typeface="Candara"/>
            </a:endParaRPr>
          </a:p>
        </p:txBody>
      </p:sp>
      <p:pic>
        <p:nvPicPr>
          <p:cNvPr id="224" name="Google Shape;224;p11"/>
          <p:cNvPicPr preferRelativeResize="0"/>
          <p:nvPr/>
        </p:nvPicPr>
        <p:blipFill rotWithShape="1">
          <a:blip r:embed="rId4">
            <a:alphaModFix/>
          </a:blip>
          <a:srcRect/>
          <a:stretch/>
        </p:blipFill>
        <p:spPr>
          <a:xfrm>
            <a:off x="983432" y="3068960"/>
            <a:ext cx="1801372" cy="25938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30" name="Google Shape;230;p3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231" name="Google Shape;231;p3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232" name="Google Shape;232;p3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t-EE" sz="3600" b="1" i="0" u="none" strike="noStrike" cap="none" noProof="0" dirty="0">
                <a:solidFill>
                  <a:schemeClr val="lt1"/>
                </a:solidFill>
                <a:latin typeface="Candara"/>
                <a:ea typeface="Candara"/>
                <a:cs typeface="Candara"/>
                <a:sym typeface="Candara"/>
              </a:rPr>
              <a:t>Arutelu ja refleksioon</a:t>
            </a:r>
            <a:endParaRPr lang="et-EE" sz="3600" b="0" i="0" u="none" strike="noStrike" cap="none" noProof="0" dirty="0">
              <a:solidFill>
                <a:schemeClr val="lt1"/>
              </a:solidFill>
              <a:latin typeface="Candara"/>
              <a:ea typeface="Candara"/>
              <a:cs typeface="Candara"/>
              <a:sym typeface="Candara"/>
            </a:endParaRPr>
          </a:p>
        </p:txBody>
      </p:sp>
      <p:sp>
        <p:nvSpPr>
          <p:cNvPr id="233" name="Google Shape;233;p31"/>
          <p:cNvSpPr txBox="1"/>
          <p:nvPr/>
        </p:nvSpPr>
        <p:spPr>
          <a:xfrm>
            <a:off x="4583832" y="973651"/>
            <a:ext cx="6475464" cy="4724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2000"/>
              <a:buFont typeface="Arial"/>
              <a:buNone/>
            </a:pPr>
            <a:r>
              <a:rPr lang="et-EE" sz="2000" b="1" i="0" u="none" strike="noStrike" cap="none" noProof="0" dirty="0">
                <a:solidFill>
                  <a:srgbClr val="833C0B"/>
                </a:solidFill>
                <a:latin typeface="Candara"/>
                <a:ea typeface="Candara"/>
                <a:cs typeface="Candara"/>
                <a:sym typeface="Candara"/>
              </a:rPr>
              <a:t>Kokkuvõtteks:</a:t>
            </a:r>
            <a:endParaRPr lang="et-EE" sz="2000" b="0" i="0" u="none" strike="noStrike" cap="none" noProof="0" dirty="0">
              <a:solidFill>
                <a:srgbClr val="833C0B"/>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Selle esitluse eesmärk on tutvustada pärandi mõistet, uurida etnokultuurilise ja looduspärandi tähtsust ning rõhutada nende rolli piirkondade ühise identiteedi kujundamisel, ajaloolise ja keskkondliku konteksti hoidmisel.</a:t>
            </a:r>
          </a:p>
          <a:p>
            <a:pPr marL="285750" marR="0" lvl="0" indent="-285750" algn="l" rtl="0">
              <a:lnSpc>
                <a:spcPct val="100000"/>
              </a:lnSpc>
              <a:spcBef>
                <a:spcPts val="60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Õppijad mõistsid, et väärtuslike pärandipaikade ja traditsioonide säilimine tulevastele põlvkondadele sõltub jätkusuutlike praktikate rakendamisest ning sidemete loomisest kogukonnaliikmete vahel ja teiste kogukondadega.</a:t>
            </a:r>
          </a:p>
          <a:p>
            <a:pPr marL="285750" marR="0" lvl="0" indent="-285750" algn="l" rtl="0">
              <a:lnSpc>
                <a:spcPct val="100000"/>
              </a:lnSpc>
              <a:spcBef>
                <a:spcPts val="60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Õppijad esitlesid loovaid töid, milles tõid esile oma valitud pärandipaikade probleemid ning pakkusid läbimõeldud ja realistlikke lahendusi. Nad näitasid, et mõistavad, kuidas suhtluse puudumine kogukonnaliikmete vahel, põlvkondadevaheliste sidemete nõrkus, erinevused sotsiaalsete ja etniliste rühmade vahel ning teadlikkuse vähesus võivad pärandi säilitamist mõjutada.</a:t>
            </a:r>
          </a:p>
          <a:p>
            <a:pPr marL="285750" marR="0" lvl="0" indent="-285750" algn="l" rtl="0">
              <a:lnSpc>
                <a:spcPct val="100000"/>
              </a:lnSpc>
              <a:spcBef>
                <a:spcPts val="60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Ilma jätkusuutlike praktikate rakendamiseta on suur oht, et pärandialad ei arene edasi, vaid taanduvad või isegi kaovad.</a:t>
            </a:r>
            <a:endParaRPr lang="et-EE" noProof="0" dirty="0"/>
          </a:p>
        </p:txBody>
      </p:sp>
      <p:pic>
        <p:nvPicPr>
          <p:cNvPr id="234" name="Google Shape;234;p31"/>
          <p:cNvPicPr preferRelativeResize="0"/>
          <p:nvPr/>
        </p:nvPicPr>
        <p:blipFill rotWithShape="1">
          <a:blip r:embed="rId4">
            <a:alphaModFix/>
          </a:blip>
          <a:srcRect/>
          <a:stretch/>
        </p:blipFill>
        <p:spPr>
          <a:xfrm>
            <a:off x="1631504" y="1916832"/>
            <a:ext cx="1303107" cy="33008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n-US" sz="2800" dirty="0" err="1" smtClean="0">
                <a:solidFill>
                  <a:schemeClr val="bg1"/>
                </a:solidFill>
                <a:latin typeface="Candara" pitchFamily="34" charset="0"/>
              </a:rPr>
              <a:t>Aitäh</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tähelepanu</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eest</a:t>
            </a:r>
            <a:endParaRPr dirty="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lvl="0" algn="ctr">
              <a:buSzPts val="1600"/>
            </a:pPr>
            <a:r>
              <a:rPr lang="en-US" sz="2800" dirty="0" err="1" smtClean="0">
                <a:solidFill>
                  <a:schemeClr val="tx2">
                    <a:lumMod val="50000"/>
                  </a:schemeClr>
                </a:solidFill>
                <a:latin typeface="Candara" pitchFamily="34" charset="0"/>
              </a:rPr>
              <a:t>Partnerid</a:t>
            </a:r>
            <a:r>
              <a:rPr lang="en-GB" sz="2800" b="1" i="0" u="none" strike="noStrike" cap="none" dirty="0" smtClean="0">
                <a:solidFill>
                  <a:schemeClr val="tx2">
                    <a:lumMod val="50000"/>
                  </a:schemeClr>
                </a:solidFill>
                <a:latin typeface="Candara" pitchFamily="34" charset="0"/>
                <a:ea typeface="Calibri"/>
                <a:cs typeface="Calibri"/>
                <a:sym typeface="Calibri"/>
              </a:rPr>
              <a:t> </a:t>
            </a:r>
            <a:endParaRPr sz="2800" b="0" i="0" u="none" strike="noStrike" cap="none" dirty="0">
              <a:solidFill>
                <a:schemeClr val="tx2">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ET_Co-fundedbytheEU_RGB_POS.png"/>
          <p:cNvPicPr>
            <a:picLocks noChangeAspect="1"/>
          </p:cNvPicPr>
          <p:nvPr/>
        </p:nvPicPr>
        <p:blipFill>
          <a:blip r:embed="rId12"/>
          <a:stretch>
            <a:fillRect/>
          </a:stretch>
        </p:blipFill>
        <p:spPr>
          <a:xfrm>
            <a:off x="408373" y="6156558"/>
            <a:ext cx="2068212" cy="519313"/>
          </a:xfrm>
          <a:prstGeom prst="rect">
            <a:avLst/>
          </a:prstGeom>
        </p:spPr>
      </p:pic>
      <p:pic>
        <p:nvPicPr>
          <p:cNvPr id="18" name="17 - Εικόνα" descr="cc-brand-1.png"/>
          <p:cNvPicPr>
            <a:picLocks noChangeAspect="1"/>
          </p:cNvPicPr>
          <p:nvPr/>
        </p:nvPicPr>
        <p:blipFill>
          <a:blip r:embed="rId13"/>
          <a:stretch>
            <a:fillRect/>
          </a:stretch>
        </p:blipFill>
        <p:spPr>
          <a:xfrm>
            <a:off x="10617693" y="6041931"/>
            <a:ext cx="1574307" cy="816069"/>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528</Words>
  <Application>Microsoft Office PowerPoint</Application>
  <PresentationFormat>Προσαρμογή</PresentationFormat>
  <Paragraphs>32</Paragraphs>
  <Slides>7</Slides>
  <Notes>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vt:i4>
      </vt:variant>
    </vt:vector>
  </HeadingPairs>
  <TitlesOfParts>
    <vt:vector size="13" baseType="lpstr">
      <vt:lpstr>Arial</vt:lpstr>
      <vt:lpstr>Candara</vt:lpstr>
      <vt:lpstr>Times New Roman</vt:lpstr>
      <vt:lpstr>Calibri</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2</cp:revision>
  <dcterms:created xsi:type="dcterms:W3CDTF">2024-06-10T15:48:53Z</dcterms:created>
  <dcterms:modified xsi:type="dcterms:W3CDTF">2026-05-06T19:49:55Z</dcterms:modified>
</cp:coreProperties>
</file>