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75" r:id="rId2"/>
    <p:sldId id="257" r:id="rId3"/>
    <p:sldId id="258" r:id="rId4"/>
    <p:sldId id="259" r:id="rId5"/>
    <p:sldId id="260" r:id="rId6"/>
    <p:sldId id="261" r:id="rId7"/>
    <p:sldId id="262" r:id="rId8"/>
    <p:sldId id="263" r:id="rId9"/>
    <p:sldId id="264" r:id="rId10"/>
    <p:sldId id="265" r:id="rId11"/>
    <p:sldId id="266" r:id="rId12"/>
    <p:sldId id="276" r:id="rId13"/>
  </p:sldIdLst>
  <p:sldSz cx="12192000" cy="6858000"/>
  <p:notesSz cx="6858000" cy="9144000"/>
  <p:embeddedFontLst>
    <p:embeddedFont>
      <p:font typeface="Candara" pitchFamily="34" charset="0"/>
      <p:regular r:id="rId15"/>
      <p:bold r:id="rId16"/>
      <p:italic r:id="rId17"/>
      <p:boldItalic r:id="rId18"/>
    </p:embeddedFont>
    <p:embeddedFont>
      <p:font typeface="Calibri"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DWdSIV67FRi31FuNYUdJ/vkVx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3A2F3-B624-4438-BA98-5AEF9A81781C}" v="32" dt="2026-02-26T07:28:36.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66" d="100"/>
          <a:sy n="66" d="100"/>
        </p:scale>
        <p:origin x="-1656" y="-10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 Tamm" userId="d1c59608246bb393" providerId="LiveId" clId="{E62A1575-D73B-4B51-8DD5-6D463DC5D018}"/>
    <pc:docChg chg="undo custSel addSld delSld modSld">
      <pc:chgData name="Elina Tamm" userId="d1c59608246bb393" providerId="LiveId" clId="{E62A1575-D73B-4B51-8DD5-6D463DC5D018}" dt="2026-02-26T07:28:18.509" v="1147" actId="790"/>
      <pc:docMkLst>
        <pc:docMk/>
      </pc:docMkLst>
      <pc:sldChg chg="modSp mod">
        <pc:chgData name="Elina Tamm" userId="d1c59608246bb393" providerId="LiveId" clId="{E62A1575-D73B-4B51-8DD5-6D463DC5D018}" dt="2026-02-26T07:28:18.509" v="1147" actId="790"/>
        <pc:sldMkLst>
          <pc:docMk/>
          <pc:sldMk cId="0" sldId="257"/>
        </pc:sldMkLst>
        <pc:spChg chg="mod">
          <ac:chgData name="Elina Tamm" userId="d1c59608246bb393" providerId="LiveId" clId="{E62A1575-D73B-4B51-8DD5-6D463DC5D018}" dt="2026-02-26T07:28:18.509" v="1147" actId="790"/>
          <ac:spMkLst>
            <pc:docMk/>
            <pc:sldMk cId="0" sldId="257"/>
            <ac:spMk id="94" creationId="{00000000-0000-0000-0000-000000000000}"/>
          </ac:spMkLst>
        </pc:spChg>
        <pc:spChg chg="mod">
          <ac:chgData name="Elina Tamm" userId="d1c59608246bb393" providerId="LiveId" clId="{E62A1575-D73B-4B51-8DD5-6D463DC5D018}" dt="2026-02-26T07:28:18.509" v="1147" actId="790"/>
          <ac:spMkLst>
            <pc:docMk/>
            <pc:sldMk cId="0" sldId="257"/>
            <ac:spMk id="95" creationId="{00000000-0000-0000-0000-000000000000}"/>
          </ac:spMkLst>
        </pc:spChg>
      </pc:sldChg>
      <pc:sldChg chg="modSp mod">
        <pc:chgData name="Elina Tamm" userId="d1c59608246bb393" providerId="LiveId" clId="{E62A1575-D73B-4B51-8DD5-6D463DC5D018}" dt="2026-02-26T07:28:18.509" v="1147" actId="790"/>
        <pc:sldMkLst>
          <pc:docMk/>
          <pc:sldMk cId="0" sldId="258"/>
        </pc:sldMkLst>
        <pc:spChg chg="mod">
          <ac:chgData name="Elina Tamm" userId="d1c59608246bb393" providerId="LiveId" clId="{E62A1575-D73B-4B51-8DD5-6D463DC5D018}" dt="2026-02-26T07:28:18.509" v="1147" actId="790"/>
          <ac:spMkLst>
            <pc:docMk/>
            <pc:sldMk cId="0" sldId="258"/>
            <ac:spMk id="101" creationId="{00000000-0000-0000-0000-000000000000}"/>
          </ac:spMkLst>
        </pc:spChg>
        <pc:spChg chg="mod">
          <ac:chgData name="Elina Tamm" userId="d1c59608246bb393" providerId="LiveId" clId="{E62A1575-D73B-4B51-8DD5-6D463DC5D018}" dt="2026-02-26T07:28:18.509" v="1147" actId="790"/>
          <ac:spMkLst>
            <pc:docMk/>
            <pc:sldMk cId="0" sldId="258"/>
            <ac:spMk id="102" creationId="{00000000-0000-0000-0000-000000000000}"/>
          </ac:spMkLst>
        </pc:spChg>
        <pc:spChg chg="mod">
          <ac:chgData name="Elina Tamm" userId="d1c59608246bb393" providerId="LiveId" clId="{E62A1575-D73B-4B51-8DD5-6D463DC5D018}" dt="2026-02-26T07:28:18.509" v="1147" actId="790"/>
          <ac:spMkLst>
            <pc:docMk/>
            <pc:sldMk cId="0" sldId="258"/>
            <ac:spMk id="103" creationId="{00000000-0000-0000-0000-000000000000}"/>
          </ac:spMkLst>
        </pc:spChg>
        <pc:spChg chg="mod">
          <ac:chgData name="Elina Tamm" userId="d1c59608246bb393" providerId="LiveId" clId="{E62A1575-D73B-4B51-8DD5-6D463DC5D018}" dt="2026-02-26T07:28:18.509" v="1147" actId="790"/>
          <ac:spMkLst>
            <pc:docMk/>
            <pc:sldMk cId="0" sldId="258"/>
            <ac:spMk id="104" creationId="{00000000-0000-0000-0000-000000000000}"/>
          </ac:spMkLst>
        </pc:spChg>
        <pc:spChg chg="mod">
          <ac:chgData name="Elina Tamm" userId="d1c59608246bb393" providerId="LiveId" clId="{E62A1575-D73B-4B51-8DD5-6D463DC5D018}" dt="2026-02-26T07:28:18.509" v="1147" actId="790"/>
          <ac:spMkLst>
            <pc:docMk/>
            <pc:sldMk cId="0" sldId="258"/>
            <ac:spMk id="105" creationId="{00000000-0000-0000-0000-000000000000}"/>
          </ac:spMkLst>
        </pc:spChg>
      </pc:sldChg>
      <pc:sldChg chg="modSp mod">
        <pc:chgData name="Elina Tamm" userId="d1c59608246bb393" providerId="LiveId" clId="{E62A1575-D73B-4B51-8DD5-6D463DC5D018}" dt="2026-02-26T07:28:18.509" v="1147" actId="790"/>
        <pc:sldMkLst>
          <pc:docMk/>
          <pc:sldMk cId="0" sldId="259"/>
        </pc:sldMkLst>
        <pc:spChg chg="mod">
          <ac:chgData name="Elina Tamm" userId="d1c59608246bb393" providerId="LiveId" clId="{E62A1575-D73B-4B51-8DD5-6D463DC5D018}" dt="2026-02-26T07:28:18.509" v="1147" actId="790"/>
          <ac:spMkLst>
            <pc:docMk/>
            <pc:sldMk cId="0" sldId="259"/>
            <ac:spMk id="112" creationId="{00000000-0000-0000-0000-000000000000}"/>
          </ac:spMkLst>
        </pc:spChg>
        <pc:spChg chg="mod">
          <ac:chgData name="Elina Tamm" userId="d1c59608246bb393" providerId="LiveId" clId="{E62A1575-D73B-4B51-8DD5-6D463DC5D018}" dt="2026-02-26T07:28:18.509" v="1147" actId="790"/>
          <ac:spMkLst>
            <pc:docMk/>
            <pc:sldMk cId="0" sldId="259"/>
            <ac:spMk id="113" creationId="{00000000-0000-0000-0000-000000000000}"/>
          </ac:spMkLst>
        </pc:spChg>
        <pc:spChg chg="mod">
          <ac:chgData name="Elina Tamm" userId="d1c59608246bb393" providerId="LiveId" clId="{E62A1575-D73B-4B51-8DD5-6D463DC5D018}" dt="2026-02-26T07:28:18.509" v="1147" actId="790"/>
          <ac:spMkLst>
            <pc:docMk/>
            <pc:sldMk cId="0" sldId="259"/>
            <ac:spMk id="114" creationId="{00000000-0000-0000-0000-000000000000}"/>
          </ac:spMkLst>
        </pc:spChg>
        <pc:spChg chg="mod">
          <ac:chgData name="Elina Tamm" userId="d1c59608246bb393" providerId="LiveId" clId="{E62A1575-D73B-4B51-8DD5-6D463DC5D018}" dt="2026-02-26T07:28:18.509" v="1147" actId="790"/>
          <ac:spMkLst>
            <pc:docMk/>
            <pc:sldMk cId="0" sldId="259"/>
            <ac:spMk id="115" creationId="{00000000-0000-0000-0000-000000000000}"/>
          </ac:spMkLst>
        </pc:spChg>
        <pc:spChg chg="mod">
          <ac:chgData name="Elina Tamm" userId="d1c59608246bb393" providerId="LiveId" clId="{E62A1575-D73B-4B51-8DD5-6D463DC5D018}" dt="2026-02-26T07:28:18.509" v="1147" actId="790"/>
          <ac:spMkLst>
            <pc:docMk/>
            <pc:sldMk cId="0" sldId="259"/>
            <ac:spMk id="116" creationId="{00000000-0000-0000-0000-000000000000}"/>
          </ac:spMkLst>
        </pc:spChg>
      </pc:sldChg>
      <pc:sldChg chg="modSp mod">
        <pc:chgData name="Elina Tamm" userId="d1c59608246bb393" providerId="LiveId" clId="{E62A1575-D73B-4B51-8DD5-6D463DC5D018}" dt="2026-02-26T07:28:18.509" v="1147" actId="790"/>
        <pc:sldMkLst>
          <pc:docMk/>
          <pc:sldMk cId="0" sldId="260"/>
        </pc:sldMkLst>
        <pc:spChg chg="mod">
          <ac:chgData name="Elina Tamm" userId="d1c59608246bb393" providerId="LiveId" clId="{E62A1575-D73B-4B51-8DD5-6D463DC5D018}" dt="2026-02-26T07:28:18.509" v="1147" actId="790"/>
          <ac:spMkLst>
            <pc:docMk/>
            <pc:sldMk cId="0" sldId="260"/>
            <ac:spMk id="123" creationId="{00000000-0000-0000-0000-000000000000}"/>
          </ac:spMkLst>
        </pc:spChg>
        <pc:spChg chg="mod">
          <ac:chgData name="Elina Tamm" userId="d1c59608246bb393" providerId="LiveId" clId="{E62A1575-D73B-4B51-8DD5-6D463DC5D018}" dt="2026-02-26T07:28:18.509" v="1147" actId="790"/>
          <ac:spMkLst>
            <pc:docMk/>
            <pc:sldMk cId="0" sldId="260"/>
            <ac:spMk id="124" creationId="{00000000-0000-0000-0000-000000000000}"/>
          </ac:spMkLst>
        </pc:spChg>
        <pc:spChg chg="mod">
          <ac:chgData name="Elina Tamm" userId="d1c59608246bb393" providerId="LiveId" clId="{E62A1575-D73B-4B51-8DD5-6D463DC5D018}" dt="2026-02-26T07:28:18.509" v="1147" actId="790"/>
          <ac:spMkLst>
            <pc:docMk/>
            <pc:sldMk cId="0" sldId="260"/>
            <ac:spMk id="125" creationId="{00000000-0000-0000-0000-000000000000}"/>
          </ac:spMkLst>
        </pc:spChg>
        <pc:spChg chg="mod">
          <ac:chgData name="Elina Tamm" userId="d1c59608246bb393" providerId="LiveId" clId="{E62A1575-D73B-4B51-8DD5-6D463DC5D018}" dt="2026-02-26T07:28:18.509" v="1147" actId="790"/>
          <ac:spMkLst>
            <pc:docMk/>
            <pc:sldMk cId="0" sldId="260"/>
            <ac:spMk id="126" creationId="{00000000-0000-0000-0000-000000000000}"/>
          </ac:spMkLst>
        </pc:spChg>
        <pc:spChg chg="mod">
          <ac:chgData name="Elina Tamm" userId="d1c59608246bb393" providerId="LiveId" clId="{E62A1575-D73B-4B51-8DD5-6D463DC5D018}" dt="2026-02-26T07:28:18.509" v="1147" actId="790"/>
          <ac:spMkLst>
            <pc:docMk/>
            <pc:sldMk cId="0" sldId="260"/>
            <ac:spMk id="127" creationId="{00000000-0000-0000-0000-000000000000}"/>
          </ac:spMkLst>
        </pc:spChg>
      </pc:sldChg>
      <pc:sldChg chg="modSp mod">
        <pc:chgData name="Elina Tamm" userId="d1c59608246bb393" providerId="LiveId" clId="{E62A1575-D73B-4B51-8DD5-6D463DC5D018}" dt="2026-02-26T07:28:18.509" v="1147" actId="790"/>
        <pc:sldMkLst>
          <pc:docMk/>
          <pc:sldMk cId="0" sldId="261"/>
        </pc:sldMkLst>
        <pc:spChg chg="mod">
          <ac:chgData name="Elina Tamm" userId="d1c59608246bb393" providerId="LiveId" clId="{E62A1575-D73B-4B51-8DD5-6D463DC5D018}" dt="2026-02-26T07:28:18.509" v="1147" actId="790"/>
          <ac:spMkLst>
            <pc:docMk/>
            <pc:sldMk cId="0" sldId="261"/>
            <ac:spMk id="134" creationId="{00000000-0000-0000-0000-000000000000}"/>
          </ac:spMkLst>
        </pc:spChg>
        <pc:spChg chg="mod">
          <ac:chgData name="Elina Tamm" userId="d1c59608246bb393" providerId="LiveId" clId="{E62A1575-D73B-4B51-8DD5-6D463DC5D018}" dt="2026-02-26T07:28:18.509" v="1147" actId="790"/>
          <ac:spMkLst>
            <pc:docMk/>
            <pc:sldMk cId="0" sldId="261"/>
            <ac:spMk id="135" creationId="{00000000-0000-0000-0000-000000000000}"/>
          </ac:spMkLst>
        </pc:spChg>
        <pc:spChg chg="mod">
          <ac:chgData name="Elina Tamm" userId="d1c59608246bb393" providerId="LiveId" clId="{E62A1575-D73B-4B51-8DD5-6D463DC5D018}" dt="2026-02-26T07:28:18.509" v="1147" actId="790"/>
          <ac:spMkLst>
            <pc:docMk/>
            <pc:sldMk cId="0" sldId="261"/>
            <ac:spMk id="136" creationId="{00000000-0000-0000-0000-000000000000}"/>
          </ac:spMkLst>
        </pc:spChg>
        <pc:spChg chg="mod">
          <ac:chgData name="Elina Tamm" userId="d1c59608246bb393" providerId="LiveId" clId="{E62A1575-D73B-4B51-8DD5-6D463DC5D018}" dt="2026-02-26T07:28:18.509" v="1147" actId="790"/>
          <ac:spMkLst>
            <pc:docMk/>
            <pc:sldMk cId="0" sldId="261"/>
            <ac:spMk id="137" creationId="{00000000-0000-0000-0000-000000000000}"/>
          </ac:spMkLst>
        </pc:spChg>
        <pc:spChg chg="mod">
          <ac:chgData name="Elina Tamm" userId="d1c59608246bb393" providerId="LiveId" clId="{E62A1575-D73B-4B51-8DD5-6D463DC5D018}" dt="2026-02-26T07:28:18.509" v="1147" actId="790"/>
          <ac:spMkLst>
            <pc:docMk/>
            <pc:sldMk cId="0" sldId="261"/>
            <ac:spMk id="138" creationId="{00000000-0000-0000-0000-000000000000}"/>
          </ac:spMkLst>
        </pc:spChg>
      </pc:sldChg>
      <pc:sldChg chg="addSp delSp modSp mod">
        <pc:chgData name="Elina Tamm" userId="d1c59608246bb393" providerId="LiveId" clId="{E62A1575-D73B-4B51-8DD5-6D463DC5D018}" dt="2026-02-26T07:28:18.509" v="1147" actId="790"/>
        <pc:sldMkLst>
          <pc:docMk/>
          <pc:sldMk cId="0" sldId="262"/>
        </pc:sldMkLst>
        <pc:spChg chg="mod">
          <ac:chgData name="Elina Tamm" userId="d1c59608246bb393" providerId="LiveId" clId="{E62A1575-D73B-4B51-8DD5-6D463DC5D018}" dt="2026-02-26T07:28:18.509" v="1147" actId="790"/>
          <ac:spMkLst>
            <pc:docMk/>
            <pc:sldMk cId="0" sldId="262"/>
            <ac:spMk id="145" creationId="{00000000-0000-0000-0000-000000000000}"/>
          </ac:spMkLst>
        </pc:spChg>
        <pc:spChg chg="mod">
          <ac:chgData name="Elina Tamm" userId="d1c59608246bb393" providerId="LiveId" clId="{E62A1575-D73B-4B51-8DD5-6D463DC5D018}" dt="2026-02-26T07:28:18.509" v="1147" actId="790"/>
          <ac:spMkLst>
            <pc:docMk/>
            <pc:sldMk cId="0" sldId="262"/>
            <ac:spMk id="146" creationId="{00000000-0000-0000-0000-000000000000}"/>
          </ac:spMkLst>
        </pc:spChg>
        <pc:spChg chg="mod">
          <ac:chgData name="Elina Tamm" userId="d1c59608246bb393" providerId="LiveId" clId="{E62A1575-D73B-4B51-8DD5-6D463DC5D018}" dt="2026-02-26T07:28:18.509" v="1147" actId="790"/>
          <ac:spMkLst>
            <pc:docMk/>
            <pc:sldMk cId="0" sldId="262"/>
            <ac:spMk id="147" creationId="{00000000-0000-0000-0000-000000000000}"/>
          </ac:spMkLst>
        </pc:spChg>
        <pc:spChg chg="mod">
          <ac:chgData name="Elina Tamm" userId="d1c59608246bb393" providerId="LiveId" clId="{E62A1575-D73B-4B51-8DD5-6D463DC5D018}" dt="2026-02-26T07:28:18.509" v="1147" actId="790"/>
          <ac:spMkLst>
            <pc:docMk/>
            <pc:sldMk cId="0" sldId="262"/>
            <ac:spMk id="148" creationId="{00000000-0000-0000-0000-000000000000}"/>
          </ac:spMkLst>
        </pc:spChg>
        <pc:spChg chg="mod">
          <ac:chgData name="Elina Tamm" userId="d1c59608246bb393" providerId="LiveId" clId="{E62A1575-D73B-4B51-8DD5-6D463DC5D018}" dt="2026-02-26T07:28:18.509" v="1147" actId="790"/>
          <ac:spMkLst>
            <pc:docMk/>
            <pc:sldMk cId="0" sldId="262"/>
            <ac:spMk id="149" creationId="{00000000-0000-0000-0000-000000000000}"/>
          </ac:spMkLst>
        </pc:spChg>
        <pc:picChg chg="add del">
          <ac:chgData name="Elina Tamm" userId="d1c59608246bb393" providerId="LiveId" clId="{E62A1575-D73B-4B51-8DD5-6D463DC5D018}" dt="2026-02-26T01:07:02.661" v="386" actId="22"/>
          <ac:picMkLst>
            <pc:docMk/>
            <pc:sldMk cId="0" sldId="262"/>
            <ac:picMk id="3" creationId="{41584E1A-22D4-1F64-33B1-7E54B1F1DAA2}"/>
          </ac:picMkLst>
        </pc:picChg>
        <pc:picChg chg="add del">
          <ac:chgData name="Elina Tamm" userId="d1c59608246bb393" providerId="LiveId" clId="{E62A1575-D73B-4B51-8DD5-6D463DC5D018}" dt="2026-02-26T01:07:17.329" v="388" actId="22"/>
          <ac:picMkLst>
            <pc:docMk/>
            <pc:sldMk cId="0" sldId="262"/>
            <ac:picMk id="5" creationId="{D83EB65A-0852-A964-A0E0-C6986F715DD4}"/>
          </ac:picMkLst>
        </pc:picChg>
      </pc:sldChg>
      <pc:sldChg chg="modSp mod">
        <pc:chgData name="Elina Tamm" userId="d1c59608246bb393" providerId="LiveId" clId="{E62A1575-D73B-4B51-8DD5-6D463DC5D018}" dt="2026-02-26T07:28:18.509" v="1147" actId="790"/>
        <pc:sldMkLst>
          <pc:docMk/>
          <pc:sldMk cId="0" sldId="263"/>
        </pc:sldMkLst>
        <pc:spChg chg="mod">
          <ac:chgData name="Elina Tamm" userId="d1c59608246bb393" providerId="LiveId" clId="{E62A1575-D73B-4B51-8DD5-6D463DC5D018}" dt="2026-02-26T07:28:18.509" v="1147" actId="790"/>
          <ac:spMkLst>
            <pc:docMk/>
            <pc:sldMk cId="0" sldId="263"/>
            <ac:spMk id="156" creationId="{00000000-0000-0000-0000-000000000000}"/>
          </ac:spMkLst>
        </pc:spChg>
        <pc:spChg chg="mod">
          <ac:chgData name="Elina Tamm" userId="d1c59608246bb393" providerId="LiveId" clId="{E62A1575-D73B-4B51-8DD5-6D463DC5D018}" dt="2026-02-26T07:28:18.509" v="1147" actId="790"/>
          <ac:spMkLst>
            <pc:docMk/>
            <pc:sldMk cId="0" sldId="263"/>
            <ac:spMk id="157" creationId="{00000000-0000-0000-0000-000000000000}"/>
          </ac:spMkLst>
        </pc:spChg>
        <pc:spChg chg="mod">
          <ac:chgData name="Elina Tamm" userId="d1c59608246bb393" providerId="LiveId" clId="{E62A1575-D73B-4B51-8DD5-6D463DC5D018}" dt="2026-02-26T07:28:18.509" v="1147" actId="790"/>
          <ac:spMkLst>
            <pc:docMk/>
            <pc:sldMk cId="0" sldId="263"/>
            <ac:spMk id="158" creationId="{00000000-0000-0000-0000-000000000000}"/>
          </ac:spMkLst>
        </pc:spChg>
        <pc:spChg chg="mod">
          <ac:chgData name="Elina Tamm" userId="d1c59608246bb393" providerId="LiveId" clId="{E62A1575-D73B-4B51-8DD5-6D463DC5D018}" dt="2026-02-26T07:28:18.509" v="1147" actId="790"/>
          <ac:spMkLst>
            <pc:docMk/>
            <pc:sldMk cId="0" sldId="263"/>
            <ac:spMk id="159" creationId="{00000000-0000-0000-0000-000000000000}"/>
          </ac:spMkLst>
        </pc:spChg>
        <pc:spChg chg="mod">
          <ac:chgData name="Elina Tamm" userId="d1c59608246bb393" providerId="LiveId" clId="{E62A1575-D73B-4B51-8DD5-6D463DC5D018}" dt="2026-02-26T07:28:18.509" v="1147" actId="790"/>
          <ac:spMkLst>
            <pc:docMk/>
            <pc:sldMk cId="0" sldId="263"/>
            <ac:spMk id="160" creationId="{00000000-0000-0000-0000-000000000000}"/>
          </ac:spMkLst>
        </pc:spChg>
      </pc:sldChg>
      <pc:sldChg chg="modSp mod">
        <pc:chgData name="Elina Tamm" userId="d1c59608246bb393" providerId="LiveId" clId="{E62A1575-D73B-4B51-8DD5-6D463DC5D018}" dt="2026-02-26T07:28:18.509" v="1147" actId="790"/>
        <pc:sldMkLst>
          <pc:docMk/>
          <pc:sldMk cId="0" sldId="264"/>
        </pc:sldMkLst>
        <pc:spChg chg="mod">
          <ac:chgData name="Elina Tamm" userId="d1c59608246bb393" providerId="LiveId" clId="{E62A1575-D73B-4B51-8DD5-6D463DC5D018}" dt="2026-02-26T07:28:18.509" v="1147" actId="790"/>
          <ac:spMkLst>
            <pc:docMk/>
            <pc:sldMk cId="0" sldId="264"/>
            <ac:spMk id="167" creationId="{00000000-0000-0000-0000-000000000000}"/>
          </ac:spMkLst>
        </pc:spChg>
        <pc:spChg chg="mod">
          <ac:chgData name="Elina Tamm" userId="d1c59608246bb393" providerId="LiveId" clId="{E62A1575-D73B-4B51-8DD5-6D463DC5D018}" dt="2026-02-26T07:28:18.509" v="1147" actId="790"/>
          <ac:spMkLst>
            <pc:docMk/>
            <pc:sldMk cId="0" sldId="264"/>
            <ac:spMk id="168" creationId="{00000000-0000-0000-0000-000000000000}"/>
          </ac:spMkLst>
        </pc:spChg>
        <pc:spChg chg="mod">
          <ac:chgData name="Elina Tamm" userId="d1c59608246bb393" providerId="LiveId" clId="{E62A1575-D73B-4B51-8DD5-6D463DC5D018}" dt="2026-02-26T07:28:18.509" v="1147" actId="790"/>
          <ac:spMkLst>
            <pc:docMk/>
            <pc:sldMk cId="0" sldId="264"/>
            <ac:spMk id="169" creationId="{00000000-0000-0000-0000-000000000000}"/>
          </ac:spMkLst>
        </pc:spChg>
        <pc:spChg chg="mod">
          <ac:chgData name="Elina Tamm" userId="d1c59608246bb393" providerId="LiveId" clId="{E62A1575-D73B-4B51-8DD5-6D463DC5D018}" dt="2026-02-26T07:28:18.509" v="1147" actId="790"/>
          <ac:spMkLst>
            <pc:docMk/>
            <pc:sldMk cId="0" sldId="264"/>
            <ac:spMk id="170" creationId="{00000000-0000-0000-0000-000000000000}"/>
          </ac:spMkLst>
        </pc:spChg>
        <pc:spChg chg="mod">
          <ac:chgData name="Elina Tamm" userId="d1c59608246bb393" providerId="LiveId" clId="{E62A1575-D73B-4B51-8DD5-6D463DC5D018}" dt="2026-02-26T07:28:18.509" v="1147" actId="790"/>
          <ac:spMkLst>
            <pc:docMk/>
            <pc:sldMk cId="0" sldId="264"/>
            <ac:spMk id="171" creationId="{00000000-0000-0000-0000-000000000000}"/>
          </ac:spMkLst>
        </pc:spChg>
      </pc:sldChg>
      <pc:sldChg chg="modSp mod">
        <pc:chgData name="Elina Tamm" userId="d1c59608246bb393" providerId="LiveId" clId="{E62A1575-D73B-4B51-8DD5-6D463DC5D018}" dt="2026-02-26T07:28:18.509" v="1147" actId="790"/>
        <pc:sldMkLst>
          <pc:docMk/>
          <pc:sldMk cId="0" sldId="265"/>
        </pc:sldMkLst>
        <pc:spChg chg="mod">
          <ac:chgData name="Elina Tamm" userId="d1c59608246bb393" providerId="LiveId" clId="{E62A1575-D73B-4B51-8DD5-6D463DC5D018}" dt="2026-02-26T07:28:18.509" v="1147" actId="790"/>
          <ac:spMkLst>
            <pc:docMk/>
            <pc:sldMk cId="0" sldId="265"/>
            <ac:spMk id="178" creationId="{00000000-0000-0000-0000-000000000000}"/>
          </ac:spMkLst>
        </pc:spChg>
        <pc:spChg chg="mod">
          <ac:chgData name="Elina Tamm" userId="d1c59608246bb393" providerId="LiveId" clId="{E62A1575-D73B-4B51-8DD5-6D463DC5D018}" dt="2026-02-26T07:28:18.509" v="1147" actId="790"/>
          <ac:spMkLst>
            <pc:docMk/>
            <pc:sldMk cId="0" sldId="265"/>
            <ac:spMk id="179" creationId="{00000000-0000-0000-0000-000000000000}"/>
          </ac:spMkLst>
        </pc:spChg>
        <pc:spChg chg="mod">
          <ac:chgData name="Elina Tamm" userId="d1c59608246bb393" providerId="LiveId" clId="{E62A1575-D73B-4B51-8DD5-6D463DC5D018}" dt="2026-02-26T07:28:18.509" v="1147" actId="790"/>
          <ac:spMkLst>
            <pc:docMk/>
            <pc:sldMk cId="0" sldId="265"/>
            <ac:spMk id="180" creationId="{00000000-0000-0000-0000-000000000000}"/>
          </ac:spMkLst>
        </pc:spChg>
        <pc:spChg chg="mod">
          <ac:chgData name="Elina Tamm" userId="d1c59608246bb393" providerId="LiveId" clId="{E62A1575-D73B-4B51-8DD5-6D463DC5D018}" dt="2026-02-26T07:28:18.509" v="1147" actId="790"/>
          <ac:spMkLst>
            <pc:docMk/>
            <pc:sldMk cId="0" sldId="265"/>
            <ac:spMk id="181" creationId="{00000000-0000-0000-0000-000000000000}"/>
          </ac:spMkLst>
        </pc:spChg>
        <pc:spChg chg="mod">
          <ac:chgData name="Elina Tamm" userId="d1c59608246bb393" providerId="LiveId" clId="{E62A1575-D73B-4B51-8DD5-6D463DC5D018}" dt="2026-02-26T07:28:18.509" v="1147" actId="790"/>
          <ac:spMkLst>
            <pc:docMk/>
            <pc:sldMk cId="0" sldId="265"/>
            <ac:spMk id="182" creationId="{00000000-0000-0000-0000-000000000000}"/>
          </ac:spMkLst>
        </pc:spChg>
      </pc:sldChg>
      <pc:sldChg chg="modSp mod">
        <pc:chgData name="Elina Tamm" userId="d1c59608246bb393" providerId="LiveId" clId="{E62A1575-D73B-4B51-8DD5-6D463DC5D018}" dt="2026-02-26T07:28:18.509" v="1147" actId="790"/>
        <pc:sldMkLst>
          <pc:docMk/>
          <pc:sldMk cId="0" sldId="266"/>
        </pc:sldMkLst>
        <pc:spChg chg="mod">
          <ac:chgData name="Elina Tamm" userId="d1c59608246bb393" providerId="LiveId" clId="{E62A1575-D73B-4B51-8DD5-6D463DC5D018}" dt="2026-02-26T07:28:18.509" v="1147" actId="790"/>
          <ac:spMkLst>
            <pc:docMk/>
            <pc:sldMk cId="0" sldId="266"/>
            <ac:spMk id="189" creationId="{00000000-0000-0000-0000-000000000000}"/>
          </ac:spMkLst>
        </pc:spChg>
        <pc:spChg chg="mod">
          <ac:chgData name="Elina Tamm" userId="d1c59608246bb393" providerId="LiveId" clId="{E62A1575-D73B-4B51-8DD5-6D463DC5D018}" dt="2026-02-26T07:28:18.509" v="1147" actId="790"/>
          <ac:spMkLst>
            <pc:docMk/>
            <pc:sldMk cId="0" sldId="266"/>
            <ac:spMk id="190" creationId="{00000000-0000-0000-0000-000000000000}"/>
          </ac:spMkLst>
        </pc:spChg>
        <pc:spChg chg="mod">
          <ac:chgData name="Elina Tamm" userId="d1c59608246bb393" providerId="LiveId" clId="{E62A1575-D73B-4B51-8DD5-6D463DC5D018}" dt="2026-02-26T07:28:18.509" v="1147" actId="790"/>
          <ac:spMkLst>
            <pc:docMk/>
            <pc:sldMk cId="0" sldId="266"/>
            <ac:spMk id="191" creationId="{00000000-0000-0000-0000-000000000000}"/>
          </ac:spMkLst>
        </pc:spChg>
        <pc:spChg chg="mod">
          <ac:chgData name="Elina Tamm" userId="d1c59608246bb393" providerId="LiveId" clId="{E62A1575-D73B-4B51-8DD5-6D463DC5D018}" dt="2026-02-26T07:28:18.509" v="1147" actId="790"/>
          <ac:spMkLst>
            <pc:docMk/>
            <pc:sldMk cId="0" sldId="266"/>
            <ac:spMk id="192" creationId="{00000000-0000-0000-0000-000000000000}"/>
          </ac:spMkLst>
        </pc:spChg>
        <pc:spChg chg="mod">
          <ac:chgData name="Elina Tamm" userId="d1c59608246bb393" providerId="LiveId" clId="{E62A1575-D73B-4B51-8DD5-6D463DC5D018}" dt="2026-02-26T07:28:18.509" v="1147" actId="790"/>
          <ac:spMkLst>
            <pc:docMk/>
            <pc:sldMk cId="0" sldId="266"/>
            <ac:spMk id="193" creationId="{00000000-0000-0000-0000-000000000000}"/>
          </ac:spMkLst>
        </pc:spChg>
      </pc:sldChg>
      <pc:sldChg chg="modSp mod">
        <pc:chgData name="Elina Tamm" userId="d1c59608246bb393" providerId="LiveId" clId="{E62A1575-D73B-4B51-8DD5-6D463DC5D018}" dt="2026-02-26T07:28:18.509" v="1147" actId="790"/>
        <pc:sldMkLst>
          <pc:docMk/>
          <pc:sldMk cId="0" sldId="267"/>
        </pc:sldMkLst>
        <pc:spChg chg="mod">
          <ac:chgData name="Elina Tamm" userId="d1c59608246bb393" providerId="LiveId" clId="{E62A1575-D73B-4B51-8DD5-6D463DC5D018}" dt="2026-02-26T07:28:18.509" v="1147" actId="790"/>
          <ac:spMkLst>
            <pc:docMk/>
            <pc:sldMk cId="0" sldId="267"/>
            <ac:spMk id="200" creationId="{00000000-0000-0000-0000-000000000000}"/>
          </ac:spMkLst>
        </pc:spChg>
        <pc:spChg chg="mod">
          <ac:chgData name="Elina Tamm" userId="d1c59608246bb393" providerId="LiveId" clId="{E62A1575-D73B-4B51-8DD5-6D463DC5D018}" dt="2026-02-26T07:28:18.509" v="1147" actId="790"/>
          <ac:spMkLst>
            <pc:docMk/>
            <pc:sldMk cId="0" sldId="267"/>
            <ac:spMk id="201" creationId="{00000000-0000-0000-0000-000000000000}"/>
          </ac:spMkLst>
        </pc:spChg>
        <pc:spChg chg="mod">
          <ac:chgData name="Elina Tamm" userId="d1c59608246bb393" providerId="LiveId" clId="{E62A1575-D73B-4B51-8DD5-6D463DC5D018}" dt="2026-02-26T07:28:18.509" v="1147" actId="790"/>
          <ac:spMkLst>
            <pc:docMk/>
            <pc:sldMk cId="0" sldId="267"/>
            <ac:spMk id="202" creationId="{00000000-0000-0000-0000-000000000000}"/>
          </ac:spMkLst>
        </pc:spChg>
        <pc:spChg chg="mod">
          <ac:chgData name="Elina Tamm" userId="d1c59608246bb393" providerId="LiveId" clId="{E62A1575-D73B-4B51-8DD5-6D463DC5D018}" dt="2026-02-26T07:28:18.509" v="1147" actId="790"/>
          <ac:spMkLst>
            <pc:docMk/>
            <pc:sldMk cId="0" sldId="267"/>
            <ac:spMk id="203" creationId="{00000000-0000-0000-0000-000000000000}"/>
          </ac:spMkLst>
        </pc:spChg>
      </pc:sldChg>
      <pc:sldChg chg="modSp mod">
        <pc:chgData name="Elina Tamm" userId="d1c59608246bb393" providerId="LiveId" clId="{E62A1575-D73B-4B51-8DD5-6D463DC5D018}" dt="2026-02-26T07:28:18.509" v="1147" actId="790"/>
        <pc:sldMkLst>
          <pc:docMk/>
          <pc:sldMk cId="0" sldId="268"/>
        </pc:sldMkLst>
        <pc:spChg chg="mod">
          <ac:chgData name="Elina Tamm" userId="d1c59608246bb393" providerId="LiveId" clId="{E62A1575-D73B-4B51-8DD5-6D463DC5D018}" dt="2026-02-26T07:28:18.509" v="1147" actId="790"/>
          <ac:spMkLst>
            <pc:docMk/>
            <pc:sldMk cId="0" sldId="268"/>
            <ac:spMk id="210" creationId="{00000000-0000-0000-0000-000000000000}"/>
          </ac:spMkLst>
        </pc:spChg>
        <pc:spChg chg="mod">
          <ac:chgData name="Elina Tamm" userId="d1c59608246bb393" providerId="LiveId" clId="{E62A1575-D73B-4B51-8DD5-6D463DC5D018}" dt="2026-02-26T07:28:18.509" v="1147" actId="790"/>
          <ac:spMkLst>
            <pc:docMk/>
            <pc:sldMk cId="0" sldId="268"/>
            <ac:spMk id="211" creationId="{00000000-0000-0000-0000-000000000000}"/>
          </ac:spMkLst>
        </pc:spChg>
        <pc:spChg chg="mod">
          <ac:chgData name="Elina Tamm" userId="d1c59608246bb393" providerId="LiveId" clId="{E62A1575-D73B-4B51-8DD5-6D463DC5D018}" dt="2026-02-26T07:28:18.509" v="1147" actId="790"/>
          <ac:spMkLst>
            <pc:docMk/>
            <pc:sldMk cId="0" sldId="268"/>
            <ac:spMk id="212" creationId="{00000000-0000-0000-0000-000000000000}"/>
          </ac:spMkLst>
        </pc:spChg>
        <pc:spChg chg="mod">
          <ac:chgData name="Elina Tamm" userId="d1c59608246bb393" providerId="LiveId" clId="{E62A1575-D73B-4B51-8DD5-6D463DC5D018}" dt="2026-02-26T07:28:18.509" v="1147" actId="790"/>
          <ac:spMkLst>
            <pc:docMk/>
            <pc:sldMk cId="0" sldId="268"/>
            <ac:spMk id="213" creationId="{00000000-0000-0000-0000-000000000000}"/>
          </ac:spMkLst>
        </pc:spChg>
      </pc:sldChg>
      <pc:sldChg chg="modSp mod">
        <pc:chgData name="Elina Tamm" userId="d1c59608246bb393" providerId="LiveId" clId="{E62A1575-D73B-4B51-8DD5-6D463DC5D018}" dt="2026-02-26T07:28:18.509" v="1147" actId="790"/>
        <pc:sldMkLst>
          <pc:docMk/>
          <pc:sldMk cId="0" sldId="269"/>
        </pc:sldMkLst>
        <pc:spChg chg="mod">
          <ac:chgData name="Elina Tamm" userId="d1c59608246bb393" providerId="LiveId" clId="{E62A1575-D73B-4B51-8DD5-6D463DC5D018}" dt="2026-02-26T07:28:18.509" v="1147" actId="790"/>
          <ac:spMkLst>
            <pc:docMk/>
            <pc:sldMk cId="0" sldId="269"/>
            <ac:spMk id="220" creationId="{00000000-0000-0000-0000-000000000000}"/>
          </ac:spMkLst>
        </pc:spChg>
        <pc:spChg chg="mod">
          <ac:chgData name="Elina Tamm" userId="d1c59608246bb393" providerId="LiveId" clId="{E62A1575-D73B-4B51-8DD5-6D463DC5D018}" dt="2026-02-26T07:28:18.509" v="1147" actId="790"/>
          <ac:spMkLst>
            <pc:docMk/>
            <pc:sldMk cId="0" sldId="269"/>
            <ac:spMk id="221" creationId="{00000000-0000-0000-0000-000000000000}"/>
          </ac:spMkLst>
        </pc:spChg>
        <pc:spChg chg="mod">
          <ac:chgData name="Elina Tamm" userId="d1c59608246bb393" providerId="LiveId" clId="{E62A1575-D73B-4B51-8DD5-6D463DC5D018}" dt="2026-02-26T07:28:18.509" v="1147" actId="790"/>
          <ac:spMkLst>
            <pc:docMk/>
            <pc:sldMk cId="0" sldId="269"/>
            <ac:spMk id="222" creationId="{00000000-0000-0000-0000-000000000000}"/>
          </ac:spMkLst>
        </pc:spChg>
        <pc:spChg chg="mod">
          <ac:chgData name="Elina Tamm" userId="d1c59608246bb393" providerId="LiveId" clId="{E62A1575-D73B-4B51-8DD5-6D463DC5D018}" dt="2026-02-26T07:28:18.509" v="1147" actId="790"/>
          <ac:spMkLst>
            <pc:docMk/>
            <pc:sldMk cId="0" sldId="269"/>
            <ac:spMk id="223" creationId="{00000000-0000-0000-0000-000000000000}"/>
          </ac:spMkLst>
        </pc:spChg>
      </pc:sldChg>
      <pc:sldChg chg="modSp mod">
        <pc:chgData name="Elina Tamm" userId="d1c59608246bb393" providerId="LiveId" clId="{E62A1575-D73B-4B51-8DD5-6D463DC5D018}" dt="2026-02-26T07:28:18.509" v="1147" actId="790"/>
        <pc:sldMkLst>
          <pc:docMk/>
          <pc:sldMk cId="0" sldId="270"/>
        </pc:sldMkLst>
        <pc:spChg chg="mod">
          <ac:chgData name="Elina Tamm" userId="d1c59608246bb393" providerId="LiveId" clId="{E62A1575-D73B-4B51-8DD5-6D463DC5D018}" dt="2026-02-26T07:28:18.509" v="1147" actId="790"/>
          <ac:spMkLst>
            <pc:docMk/>
            <pc:sldMk cId="0" sldId="270"/>
            <ac:spMk id="230" creationId="{00000000-0000-0000-0000-000000000000}"/>
          </ac:spMkLst>
        </pc:spChg>
        <pc:spChg chg="mod">
          <ac:chgData name="Elina Tamm" userId="d1c59608246bb393" providerId="LiveId" clId="{E62A1575-D73B-4B51-8DD5-6D463DC5D018}" dt="2026-02-26T07:28:18.509" v="1147" actId="790"/>
          <ac:spMkLst>
            <pc:docMk/>
            <pc:sldMk cId="0" sldId="270"/>
            <ac:spMk id="231" creationId="{00000000-0000-0000-0000-000000000000}"/>
          </ac:spMkLst>
        </pc:spChg>
        <pc:spChg chg="mod">
          <ac:chgData name="Elina Tamm" userId="d1c59608246bb393" providerId="LiveId" clId="{E62A1575-D73B-4B51-8DD5-6D463DC5D018}" dt="2026-02-26T07:28:18.509" v="1147" actId="790"/>
          <ac:spMkLst>
            <pc:docMk/>
            <pc:sldMk cId="0" sldId="270"/>
            <ac:spMk id="232" creationId="{00000000-0000-0000-0000-000000000000}"/>
          </ac:spMkLst>
        </pc:spChg>
        <pc:spChg chg="mod">
          <ac:chgData name="Elina Tamm" userId="d1c59608246bb393" providerId="LiveId" clId="{E62A1575-D73B-4B51-8DD5-6D463DC5D018}" dt="2026-02-26T07:28:18.509" v="1147" actId="790"/>
          <ac:spMkLst>
            <pc:docMk/>
            <pc:sldMk cId="0" sldId="270"/>
            <ac:spMk id="233" creationId="{00000000-0000-0000-0000-000000000000}"/>
          </ac:spMkLst>
        </pc:spChg>
      </pc:sldChg>
      <pc:sldChg chg="modSp mod">
        <pc:chgData name="Elina Tamm" userId="d1c59608246bb393" providerId="LiveId" clId="{E62A1575-D73B-4B51-8DD5-6D463DC5D018}" dt="2026-02-26T07:28:18.509" v="1147" actId="790"/>
        <pc:sldMkLst>
          <pc:docMk/>
          <pc:sldMk cId="0" sldId="275"/>
        </pc:sldMkLst>
        <pc:spChg chg="mod">
          <ac:chgData name="Elina Tamm" userId="d1c59608246bb393" providerId="LiveId" clId="{E62A1575-D73B-4B51-8DD5-6D463DC5D018}" dt="2026-02-26T07:28:18.509" v="1147" actId="790"/>
          <ac:spMkLst>
            <pc:docMk/>
            <pc:sldMk cId="0" sldId="275"/>
            <ac:spMk id="3" creationId="{9FFF2E58-2E28-BE29-B86E-1A0B409A2824}"/>
          </ac:spMkLst>
        </pc:spChg>
        <pc:spChg chg="mod">
          <ac:chgData name="Elina Tamm" userId="d1c59608246bb393" providerId="LiveId" clId="{E62A1575-D73B-4B51-8DD5-6D463DC5D018}" dt="2026-02-26T07:28:18.509" v="1147" actId="790"/>
          <ac:spMkLst>
            <pc:docMk/>
            <pc:sldMk cId="0" sldId="275"/>
            <ac:spMk id="5" creationId="{1D713E3E-9C9A-9419-2DFF-FDA5FD68543E}"/>
          </ac:spMkLst>
        </pc:spChg>
        <pc:spChg chg="mod">
          <ac:chgData name="Elina Tamm" userId="d1c59608246bb393" providerId="LiveId" clId="{E62A1575-D73B-4B51-8DD5-6D463DC5D018}" dt="2026-02-26T07:28:18.509" v="1147" actId="790"/>
          <ac:spMkLst>
            <pc:docMk/>
            <pc:sldMk cId="0" sldId="275"/>
            <ac:spMk id="85" creationId="{00000000-0000-0000-0000-000000000000}"/>
          </ac:spMkLst>
        </pc:spChg>
        <pc:spChg chg="mod">
          <ac:chgData name="Elina Tamm" userId="d1c59608246bb393" providerId="LiveId" clId="{E62A1575-D73B-4B51-8DD5-6D463DC5D018}" dt="2026-02-26T07:28:18.509" v="1147" actId="790"/>
          <ac:spMkLst>
            <pc:docMk/>
            <pc:sldMk cId="0" sldId="275"/>
            <ac:spMk id="86" creationId="{00000000-0000-0000-0000-000000000000}"/>
          </ac:spMkLst>
        </pc:spChg>
      </pc:sldChg>
      <pc:sldChg chg="new del">
        <pc:chgData name="Elina Tamm" userId="d1c59608246bb393" providerId="LiveId" clId="{E62A1575-D73B-4B51-8DD5-6D463DC5D018}" dt="2026-02-25T23:44:10.275" v="306" actId="680"/>
        <pc:sldMkLst>
          <pc:docMk/>
          <pc:sldMk cId="1639495603"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5" name="Google Shape;1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6" name="Google Shape;18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8" name="Google Shape;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9" name="Google Shape;1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0" name="Google Shape;1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1" name="Google Shape;1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3" name="Google Shape;1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txBody>
          <a:bodyPr/>
          <a:lstStyle/>
          <a:p>
            <a:endParaRPr lang="en-US" dirty="0"/>
          </a:p>
        </p:txBody>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t-EE" sz="2800" b="1" noProof="0" dirty="0">
                <a:solidFill>
                  <a:srgbClr val="FFFFFF"/>
                </a:solidFill>
                <a:latin typeface="Candara"/>
                <a:ea typeface="Times New Roman"/>
                <a:cs typeface="Times New Roman"/>
                <a:sym typeface="Candara"/>
              </a:rPr>
              <a:t>KOOLITUSPROGRAMM</a:t>
            </a:r>
          </a:p>
          <a:p>
            <a:pPr marL="0" marR="0" lvl="0" indent="0" algn="ctr" rtl="0">
              <a:spcBef>
                <a:spcPts val="0"/>
              </a:spcBef>
              <a:spcAft>
                <a:spcPts val="0"/>
              </a:spcAft>
              <a:buNone/>
            </a:pPr>
            <a:endParaRPr lang="et-EE" sz="2800" b="1" i="0" u="none" strike="noStrike" cap="none" noProof="0" dirty="0">
              <a:solidFill>
                <a:srgbClr val="FFFFFF"/>
              </a:solidFill>
              <a:latin typeface="Candara"/>
              <a:ea typeface="Candara"/>
              <a:cs typeface="Candara"/>
              <a:sym typeface="Candara"/>
            </a:endParaRPr>
          </a:p>
          <a:p>
            <a:pPr marL="0" marR="0" lvl="0" indent="0" algn="ctr" rtl="0">
              <a:spcBef>
                <a:spcPts val="0"/>
              </a:spcBef>
              <a:spcAft>
                <a:spcPts val="0"/>
              </a:spcAft>
              <a:buNone/>
            </a:pPr>
            <a:r>
              <a:rPr lang="et-EE" sz="2800" b="1" i="0" u="none" strike="noStrike" cap="none" noProof="0" dirty="0">
                <a:solidFill>
                  <a:srgbClr val="FFFFFF"/>
                </a:solidFill>
                <a:latin typeface="Candara"/>
                <a:ea typeface="Candara"/>
                <a:cs typeface="Candara"/>
                <a:sym typeface="Candara"/>
              </a:rPr>
              <a:t>ÕPPEMOODUL 6: Võrgustikutöö</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t-EE" sz="1600" b="1" i="0" u="none" strike="noStrike" cap="none" noProof="0" dirty="0">
                <a:solidFill>
                  <a:srgbClr val="7F7F7F"/>
                </a:solidFill>
                <a:latin typeface="Calibri"/>
                <a:ea typeface="Calibri"/>
                <a:cs typeface="Calibri"/>
                <a:sym typeface="Calibri"/>
              </a:rPr>
              <a:t>2023-1-EE01-KA220-ADU-000150753</a:t>
            </a:r>
            <a:endParaRPr lang="et-EE" b="0" i="0" u="none" strike="noStrike" cap="none" noProof="0"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8" name="Google Shape;178;p29"/>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79" name="Google Shape;179;p29"/>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80" name="Google Shape;180;p29"/>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t-EE" sz="3200" b="1" i="0" u="none" strike="noStrike" cap="none" noProof="0" dirty="0">
                <a:solidFill>
                  <a:schemeClr val="lt1"/>
                </a:solidFill>
                <a:latin typeface="Candara"/>
                <a:ea typeface="Candara"/>
                <a:cs typeface="Candara"/>
                <a:sym typeface="Candara"/>
              </a:rPr>
              <a:t>PÄRANDI PANUS PAIGAPÕHISE IDENTITEEDI KUJUNDAMISES</a:t>
            </a:r>
          </a:p>
        </p:txBody>
      </p:sp>
      <p:sp>
        <p:nvSpPr>
          <p:cNvPr id="181" name="Google Shape;181;p29"/>
          <p:cNvSpPr txBox="1"/>
          <p:nvPr/>
        </p:nvSpPr>
        <p:spPr>
          <a:xfrm>
            <a:off x="3431704" y="2204864"/>
            <a:ext cx="7627594" cy="40318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Võrgustunud pärandi potentsiaal on detsentraliseerimise kontekstis väga oluline. Detsentraliseerimine eeldab võrgustunud pärandit, et täita lubadus anda paikadele võimalus teha oma tuleviku kohta kohapeal teadlikke otsuseid ning kujundada tugevam kohalik identiteet.</a:t>
            </a:r>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Volituste ülekandmine keskvalitsuselt kohalikele omavalitsustele ning uute koostööl põhinevate juhtimisstruktuuride loomine tähendab, et linnaregioonide ja maapiirkondade elanikud kujundavad uut identiteeti – uut valitsemisgeograafiat paljudes kohalikes kogukondades.</a:t>
            </a:r>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Kuna pärandialaseid otsuseid ei saa poliitikast lahutada, peavad kogukonnad tagama, et otsustusprotsessid oleksid aktiivsed ja kaasavad. Pärandiga tegelevate rühmade ja organisatsioonide jaoks tähendab see, et poliitiline aktiivsus peab olema nähtav kõikjal – alates paikadest, kus inimesed elavad, kuni koolide ja kogukondadeni. Üha kasvava üleilmse konkurentsi tingimustes inimeste ja investeeringute pärast muutub kohaliku eripära esiletõstmine üha olulisemaks.</a:t>
            </a:r>
            <a:endParaRPr lang="et-EE" sz="1600" b="0" i="0" u="none" strike="noStrike" cap="none" noProof="0" dirty="0">
              <a:solidFill>
                <a:srgbClr val="000000"/>
              </a:solidFill>
              <a:latin typeface="Arial"/>
              <a:ea typeface="Arial"/>
              <a:cs typeface="Arial"/>
              <a:sym typeface="Arial"/>
            </a:endParaRPr>
          </a:p>
        </p:txBody>
      </p:sp>
      <p:sp>
        <p:nvSpPr>
          <p:cNvPr id="182" name="Google Shape;182;p29"/>
          <p:cNvSpPr txBox="1"/>
          <p:nvPr/>
        </p:nvSpPr>
        <p:spPr>
          <a:xfrm>
            <a:off x="2207569" y="1595749"/>
            <a:ext cx="885172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1" i="0" u="none" strike="noStrike" cap="none" noProof="0" dirty="0">
                <a:solidFill>
                  <a:srgbClr val="833C0B"/>
                </a:solidFill>
                <a:latin typeface="Candara"/>
                <a:ea typeface="Candara"/>
                <a:cs typeface="Candara"/>
                <a:sym typeface="Candara"/>
              </a:rPr>
              <a:t>Pärandi ülekandumise potentsiaal</a:t>
            </a:r>
            <a:endParaRPr lang="et-EE" b="1" noProof="0" dirty="0"/>
          </a:p>
        </p:txBody>
      </p:sp>
      <p:pic>
        <p:nvPicPr>
          <p:cNvPr id="183" name="Google Shape;183;p29"/>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9" name="Google Shape;189;p3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90" name="Google Shape;190;p3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91" name="Google Shape;191;p3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t-EE" sz="3600" b="1" i="0" u="none" strike="noStrike" cap="none" noProof="0" dirty="0">
                <a:solidFill>
                  <a:srgbClr val="FFFFFF"/>
                </a:solidFill>
                <a:latin typeface="Candara"/>
                <a:ea typeface="Candara"/>
                <a:cs typeface="Candara"/>
                <a:sym typeface="Candara"/>
              </a:rPr>
              <a:t>Parimad tavad</a:t>
            </a:r>
            <a:endParaRPr lang="et-EE" sz="3600" b="0" i="0" u="none" strike="noStrike" cap="none" noProof="0" dirty="0">
              <a:solidFill>
                <a:schemeClr val="dk1"/>
              </a:solidFill>
              <a:latin typeface="Times New Roman"/>
              <a:ea typeface="Times New Roman"/>
              <a:cs typeface="Times New Roman"/>
              <a:sym typeface="Times New Roman"/>
            </a:endParaRPr>
          </a:p>
        </p:txBody>
      </p:sp>
      <p:sp>
        <p:nvSpPr>
          <p:cNvPr id="192" name="Google Shape;192;p30"/>
          <p:cNvSpPr txBox="1"/>
          <p:nvPr/>
        </p:nvSpPr>
        <p:spPr>
          <a:xfrm>
            <a:off x="2495600" y="1697098"/>
            <a:ext cx="8562599" cy="42780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Rahvusvahelise eakate päeva tähistamiseks kutsus Vilniuse Kolmanda Ea Ülikool (U3A) koostöös Molėtai kohaliku kogukonnaga Vilniuse ülikooli noored tudengid ühiselt eakate päeva tähistama ning osalema väga </a:t>
            </a:r>
            <a:r>
              <a:rPr lang="et-EE" sz="1600" noProof="0" dirty="0">
                <a:latin typeface="Candara"/>
                <a:ea typeface="Candara"/>
                <a:cs typeface="Candara"/>
                <a:sym typeface="Candara"/>
              </a:rPr>
              <a:t>erilis</a:t>
            </a:r>
            <a:r>
              <a:rPr lang="et-EE" sz="1600" b="0" i="0" u="none" strike="noStrike" cap="none" noProof="0" dirty="0">
                <a:solidFill>
                  <a:srgbClr val="000000"/>
                </a:solidFill>
                <a:latin typeface="Candara"/>
                <a:ea typeface="Candara"/>
                <a:cs typeface="Candara"/>
                <a:sym typeface="Candara"/>
              </a:rPr>
              <a:t>es ajurünnakus.</a:t>
            </a:r>
          </a:p>
          <a:p>
            <a:pPr marL="285750" marR="0" lvl="0" indent="-184150" algn="l" rtl="0">
              <a:lnSpc>
                <a:spcPct val="100000"/>
              </a:lnSpc>
              <a:spcBef>
                <a:spcPts val="0"/>
              </a:spcBef>
              <a:spcAft>
                <a:spcPts val="0"/>
              </a:spcAft>
              <a:buClr>
                <a:srgbClr val="000000"/>
              </a:buClr>
              <a:buSzPts val="1600"/>
              <a:buFont typeface="Noto Sans Symbols"/>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Oluline on märkida, et Leedu territoorium jaguneb viieks etnograafiliseks piirkonnaks: Aukštaitija, Žemaitija, Dzūkija, Suvalkija ja Mažoji Lietuva. Neil on veidi erinev murre, oma toidutraditsioonid, kombed, rahvarõivaste eripärad, laulud, vanasõnad jpm.</a:t>
            </a:r>
            <a:endParaRPr lang="et-EE" noProof="0" dirty="0"/>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lvl="0" indent="-285750">
              <a:buSzPts val="1600"/>
              <a:buFont typeface="Noto Sans Symbols"/>
              <a:buChar char="⮚"/>
            </a:pPr>
            <a:r>
              <a:rPr lang="et-EE" sz="1600" b="0" i="0" u="none" strike="noStrike" cap="none" noProof="0" dirty="0">
                <a:solidFill>
                  <a:srgbClr val="000000"/>
                </a:solidFill>
                <a:latin typeface="Candara"/>
                <a:ea typeface="Candara"/>
                <a:cs typeface="Candara"/>
                <a:sym typeface="Candara"/>
              </a:rPr>
              <a:t>Moodustati neli segameeskonda noortest ja eakatest. </a:t>
            </a:r>
            <a:r>
              <a:rPr lang="et-EE" sz="1600" noProof="0" dirty="0">
                <a:latin typeface="Candara"/>
                <a:ea typeface="Candara"/>
                <a:cs typeface="Candara"/>
                <a:sym typeface="Candara"/>
              </a:rPr>
              <a:t>V</a:t>
            </a:r>
            <a:r>
              <a:rPr lang="et-EE" sz="1600" b="0" i="0" u="none" strike="noStrike" cap="none" noProof="0" dirty="0">
                <a:solidFill>
                  <a:srgbClr val="000000"/>
                </a:solidFill>
                <a:latin typeface="Candara"/>
                <a:ea typeface="Candara"/>
                <a:cs typeface="Candara"/>
                <a:sym typeface="Candara"/>
              </a:rPr>
              <a:t>almistati ette k</a:t>
            </a:r>
            <a:r>
              <a:rPr lang="et-EE" sz="1600" noProof="0" dirty="0">
                <a:latin typeface="Candara"/>
                <a:ea typeface="Candara"/>
                <a:cs typeface="Candara"/>
                <a:sym typeface="Candara"/>
              </a:rPr>
              <a:t>üsimused, mis</a:t>
            </a:r>
            <a:r>
              <a:rPr lang="et-EE" sz="1600" b="0" i="0" u="none" strike="noStrike" cap="none" noProof="0" dirty="0">
                <a:solidFill>
                  <a:srgbClr val="000000"/>
                </a:solidFill>
                <a:latin typeface="Candara"/>
                <a:ea typeface="Candara"/>
                <a:cs typeface="Candara"/>
                <a:sym typeface="Candara"/>
              </a:rPr>
              <a:t> esitati kõigile meeskondadele. Oli lõbus näha, kuidas noored ei osanud ära arvata vanasõnu ega mõista vanu murdesõnu. Samuti ei osanud kõik noored laulda etnograafilisi leedu laule. Teisalt ei tundnud eakad ära tänapäeva lauljaid ega nende laule ega mõistnud noorte kasutatavaid lühendeid. See oli väga lõbus ja huvitav kogemus.</a:t>
            </a:r>
          </a:p>
          <a:p>
            <a:pPr marL="285750" marR="0" lvl="0" indent="-184150" algn="l" rtl="0">
              <a:lnSpc>
                <a:spcPct val="100000"/>
              </a:lnSpc>
              <a:spcBef>
                <a:spcPts val="0"/>
              </a:spcBef>
              <a:spcAft>
                <a:spcPts val="0"/>
              </a:spcAft>
              <a:buClr>
                <a:srgbClr val="000000"/>
              </a:buClr>
              <a:buSzPts val="1600"/>
              <a:buFont typeface="Noto Sans Symbols"/>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Kõik osalejad jõudsid järeldusele, et põlvkonnad peavad omavahel suhtlema ja koostööd tegema, et paremini üksteist mõista, mitte unustada oma juuri ja kohalikku pärandit ning hoida oma rahva identiteeti.</a:t>
            </a:r>
          </a:p>
        </p:txBody>
      </p:sp>
      <p:sp>
        <p:nvSpPr>
          <p:cNvPr id="193" name="Google Shape;193;p30"/>
          <p:cNvSpPr txBox="1"/>
          <p:nvPr/>
        </p:nvSpPr>
        <p:spPr>
          <a:xfrm>
            <a:off x="2279576" y="1052961"/>
            <a:ext cx="877972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1" i="0" u="none" strike="noStrike" cap="none" noProof="0" dirty="0">
                <a:solidFill>
                  <a:srgbClr val="A99374"/>
                </a:solidFill>
                <a:latin typeface="Candara"/>
                <a:ea typeface="Candara"/>
                <a:cs typeface="Candara"/>
                <a:sym typeface="Candara"/>
              </a:rPr>
              <a:t>Loovtöötoad</a:t>
            </a:r>
          </a:p>
        </p:txBody>
      </p:sp>
      <p:pic>
        <p:nvPicPr>
          <p:cNvPr id="194" name="Google Shape;194;p30"/>
          <p:cNvPicPr preferRelativeResize="0"/>
          <p:nvPr/>
        </p:nvPicPr>
        <p:blipFill rotWithShape="1">
          <a:blip r:embed="rId4">
            <a:alphaModFix/>
          </a:blip>
          <a:srcRect/>
          <a:stretch/>
        </p:blipFill>
        <p:spPr>
          <a:xfrm>
            <a:off x="119336" y="3949600"/>
            <a:ext cx="2268884" cy="15583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95" name="Google Shape;95;p2"/>
          <p:cNvSpPr txBox="1"/>
          <p:nvPr/>
        </p:nvSpPr>
        <p:spPr>
          <a:xfrm>
            <a:off x="-79131" y="2074783"/>
            <a:ext cx="1219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t-EE" sz="3200" b="1" i="0" u="none" strike="noStrike" cap="none" noProof="0" dirty="0">
                <a:solidFill>
                  <a:srgbClr val="FFFFFF"/>
                </a:solidFill>
                <a:latin typeface="Candara"/>
                <a:ea typeface="Candara"/>
                <a:cs typeface="Candara"/>
                <a:sym typeface="Candara"/>
              </a:rPr>
              <a:t>2. TUND: </a:t>
            </a:r>
            <a:r>
              <a:rPr lang="et-EE" sz="3200" b="1" i="0" u="none" strike="noStrike" cap="none" noProof="0" dirty="0">
                <a:solidFill>
                  <a:schemeClr val="lt1"/>
                </a:solidFill>
                <a:latin typeface="Candara"/>
                <a:ea typeface="Candara"/>
                <a:cs typeface="Candara"/>
                <a:sym typeface="Candara"/>
              </a:rPr>
              <a:t>Pärand ja võrgustikutöö kui kodanikuhüved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24"/>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rgbClr val="FFFFFF"/>
              </a:solidFill>
              <a:latin typeface="Calibri"/>
              <a:ea typeface="Calibri"/>
              <a:cs typeface="Calibri"/>
              <a:sym typeface="Calibri"/>
            </a:endParaRPr>
          </a:p>
        </p:txBody>
      </p:sp>
      <p:sp>
        <p:nvSpPr>
          <p:cNvPr id="102" name="Google Shape;102;p24"/>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rgbClr val="FFFFFF"/>
              </a:solidFill>
              <a:latin typeface="Calibri"/>
              <a:ea typeface="Calibri"/>
              <a:cs typeface="Calibri"/>
              <a:sym typeface="Calibri"/>
            </a:endParaRPr>
          </a:p>
        </p:txBody>
      </p:sp>
      <p:sp>
        <p:nvSpPr>
          <p:cNvPr id="103" name="Google Shape;103;p24"/>
          <p:cNvSpPr txBox="1"/>
          <p:nvPr/>
        </p:nvSpPr>
        <p:spPr>
          <a:xfrm>
            <a:off x="1" y="0"/>
            <a:ext cx="9860096"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t-EE" sz="2800" b="1" i="0" u="none" strike="noStrike" cap="none" noProof="0" dirty="0">
                <a:solidFill>
                  <a:srgbClr val="FFFFFF"/>
                </a:solidFill>
                <a:latin typeface="Candara"/>
                <a:ea typeface="Candara"/>
                <a:cs typeface="Candara"/>
                <a:sym typeface="Candara"/>
              </a:rPr>
              <a:t>KOGUKONDADE JA KODANIKE LOOV POTENTSIAAL KOHALIKU PÄRANDI KASUTAMISEL</a:t>
            </a:r>
          </a:p>
        </p:txBody>
      </p:sp>
      <p:sp>
        <p:nvSpPr>
          <p:cNvPr id="104" name="Google Shape;104;p24"/>
          <p:cNvSpPr txBox="1"/>
          <p:nvPr/>
        </p:nvSpPr>
        <p:spPr>
          <a:xfrm>
            <a:off x="4727847" y="1916832"/>
            <a:ext cx="6331500" cy="2862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t-EE" sz="1800" b="0" i="0" u="none" strike="noStrike" cap="none" noProof="0" dirty="0">
                <a:solidFill>
                  <a:schemeClr val="dk1"/>
                </a:solidFill>
                <a:latin typeface="Candara"/>
                <a:ea typeface="Candara"/>
                <a:cs typeface="Candara"/>
                <a:sym typeface="Candara"/>
              </a:rPr>
              <a:t>Pärand – teatud ühiskonna kultuuri juurde kuuluvad tunnused, nagu traditsioonid, keeled, kunst või ehitised, mis on loodud minevikus ja millel on endiselt ajalooline tähtsus.</a:t>
            </a:r>
            <a:endParaRPr lang="et-EE" noProof="0" dirty="0"/>
          </a:p>
          <a:p>
            <a:pPr marL="285750" marR="0" lvl="0" indent="-171450" algn="l" rtl="0">
              <a:lnSpc>
                <a:spcPct val="100000"/>
              </a:lnSpc>
              <a:spcBef>
                <a:spcPts val="0"/>
              </a:spcBef>
              <a:spcAft>
                <a:spcPts val="0"/>
              </a:spcAft>
              <a:buClr>
                <a:srgbClr val="000000"/>
              </a:buClr>
              <a:buSzPts val="1800"/>
              <a:buFont typeface="Noto Sans Symbols"/>
              <a:buNone/>
            </a:pPr>
            <a:endParaRPr lang="et-EE" sz="1800" b="0" i="0" u="none" strike="noStrike" cap="none" noProof="0" dirty="0">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Noto Sans Symbols"/>
              <a:buChar char="⮚"/>
            </a:pPr>
            <a:r>
              <a:rPr lang="et-EE" sz="1800" b="0" i="0" u="none" strike="noStrike" cap="none" noProof="0" dirty="0">
                <a:solidFill>
                  <a:srgbClr val="474747"/>
                </a:solidFill>
                <a:latin typeface="Candara"/>
                <a:ea typeface="Candara"/>
                <a:cs typeface="Candara"/>
                <a:sym typeface="Candara"/>
              </a:rPr>
              <a:t>Pärand – traditsioonid, väärtused, kultuuripraktikad ja esemed, mis on edasi antud varasematelt põlvkondadelt.</a:t>
            </a:r>
            <a:br>
              <a:rPr lang="et-EE" sz="1800" b="0" i="0" u="none" strike="noStrike" cap="none" noProof="0" dirty="0">
                <a:solidFill>
                  <a:srgbClr val="474747"/>
                </a:solidFill>
                <a:latin typeface="Candara"/>
                <a:ea typeface="Candara"/>
                <a:cs typeface="Candara"/>
                <a:sym typeface="Candara"/>
              </a:rPr>
            </a:br>
            <a:endParaRPr lang="et-EE" sz="1800" b="0" i="0" u="none" strike="noStrike" cap="none" noProof="0" dirty="0">
              <a:solidFill>
                <a:srgbClr val="474747"/>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Noto Sans Symbols"/>
              <a:buChar char="⮚"/>
            </a:pPr>
            <a:r>
              <a:rPr lang="et-EE" sz="1800" b="1" i="0" u="none" strike="noStrike" cap="none" noProof="0" dirty="0">
                <a:solidFill>
                  <a:srgbClr val="000000"/>
                </a:solidFill>
                <a:latin typeface="Candara"/>
                <a:ea typeface="Candara"/>
                <a:cs typeface="Candara"/>
                <a:sym typeface="Candara"/>
              </a:rPr>
              <a:t>Kultuuripärand</a:t>
            </a:r>
            <a:r>
              <a:rPr lang="et-EE" sz="1800" b="0" i="0" u="none" strike="noStrike" cap="none" noProof="0" dirty="0">
                <a:solidFill>
                  <a:srgbClr val="000000"/>
                </a:solidFill>
                <a:latin typeface="Candara"/>
                <a:ea typeface="Candara"/>
                <a:cs typeface="Candara"/>
                <a:sym typeface="Candara"/>
              </a:rPr>
              <a:t> on materiaalse ja vaimse pärandi kogum, mis kuulub teatud rühmale või ühiskonnale ja on päritud eelmistelt põlvkondadelt.</a:t>
            </a:r>
          </a:p>
        </p:txBody>
      </p:sp>
      <p:sp>
        <p:nvSpPr>
          <p:cNvPr id="105" name="Google Shape;105;p24"/>
          <p:cNvSpPr txBox="1"/>
          <p:nvPr/>
        </p:nvSpPr>
        <p:spPr>
          <a:xfrm>
            <a:off x="4727848" y="1340768"/>
            <a:ext cx="633144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833C0B"/>
                </a:solidFill>
                <a:latin typeface="Candara"/>
                <a:ea typeface="Candara"/>
                <a:cs typeface="Candara"/>
                <a:sym typeface="Candara"/>
              </a:rPr>
              <a:t>Pärandi määratlus</a:t>
            </a:r>
          </a:p>
          <a:p>
            <a:pPr marL="0" marR="0" lvl="0" indent="0" algn="l" rtl="0">
              <a:lnSpc>
                <a:spcPct val="100000"/>
              </a:lnSpc>
              <a:spcBef>
                <a:spcPts val="0"/>
              </a:spcBef>
              <a:spcAft>
                <a:spcPts val="0"/>
              </a:spcAft>
              <a:buClr>
                <a:srgbClr val="000000"/>
              </a:buClr>
              <a:buSzPts val="2000"/>
              <a:buFont typeface="Arial"/>
              <a:buNone/>
            </a:pPr>
            <a:endParaRPr lang="et-EE" sz="2000" b="1" i="0" u="none" strike="noStrike" cap="none" noProof="0" dirty="0">
              <a:solidFill>
                <a:srgbClr val="A99374"/>
              </a:solidFill>
              <a:latin typeface="Candara"/>
              <a:ea typeface="Candara"/>
              <a:cs typeface="Candara"/>
              <a:sym typeface="Candara"/>
            </a:endParaRPr>
          </a:p>
        </p:txBody>
      </p:sp>
      <p:pic>
        <p:nvPicPr>
          <p:cNvPr id="106" name="Google Shape;106;p24"/>
          <p:cNvPicPr preferRelativeResize="0"/>
          <p:nvPr/>
        </p:nvPicPr>
        <p:blipFill rotWithShape="1">
          <a:blip r:embed="rId4">
            <a:alphaModFix/>
          </a:blip>
          <a:srcRect/>
          <a:stretch/>
        </p:blipFill>
        <p:spPr>
          <a:xfrm>
            <a:off x="695400" y="2780928"/>
            <a:ext cx="3619234" cy="2640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25"/>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rgbClr val="FFFFFF"/>
              </a:solidFill>
              <a:latin typeface="Calibri"/>
              <a:ea typeface="Calibri"/>
              <a:cs typeface="Calibri"/>
              <a:sym typeface="Calibri"/>
            </a:endParaRPr>
          </a:p>
        </p:txBody>
      </p:sp>
      <p:sp>
        <p:nvSpPr>
          <p:cNvPr id="113" name="Google Shape;113;p25"/>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rgbClr val="FFFFFF"/>
              </a:solidFill>
              <a:latin typeface="Calibri"/>
              <a:ea typeface="Calibri"/>
              <a:cs typeface="Calibri"/>
              <a:sym typeface="Calibri"/>
            </a:endParaRPr>
          </a:p>
        </p:txBody>
      </p:sp>
      <p:sp>
        <p:nvSpPr>
          <p:cNvPr id="114" name="Google Shape;114;p25"/>
          <p:cNvSpPr txBox="1"/>
          <p:nvPr/>
        </p:nvSpPr>
        <p:spPr>
          <a:xfrm>
            <a:off x="0" y="0"/>
            <a:ext cx="9496540" cy="954067"/>
          </a:xfrm>
          <a:prstGeom prst="rect">
            <a:avLst/>
          </a:prstGeom>
          <a:noFill/>
          <a:ln>
            <a:noFill/>
          </a:ln>
        </p:spPr>
        <p:txBody>
          <a:bodyPr spcFirstLastPara="1" wrap="square" lIns="91425" tIns="45700" rIns="91425" bIns="45700" anchor="t" anchorCtr="0">
            <a:spAutoFit/>
          </a:bodyPr>
          <a:lstStyle/>
          <a:p>
            <a:pPr marL="457200" lvl="1">
              <a:buSzPts val="2800"/>
            </a:pPr>
            <a:r>
              <a:rPr lang="et-EE" sz="2800" b="1" noProof="0" dirty="0">
                <a:solidFill>
                  <a:srgbClr val="FFFFFF"/>
                </a:solidFill>
                <a:latin typeface="Candara"/>
                <a:ea typeface="Candara"/>
                <a:cs typeface="Candara"/>
                <a:sym typeface="Candara"/>
              </a:rPr>
              <a:t>KOGUKONDADE JA KODANIKE LOOV POTENTSIAAL KOHALIKU PÄRANDI KASUTAMISEL</a:t>
            </a:r>
          </a:p>
        </p:txBody>
      </p:sp>
      <p:sp>
        <p:nvSpPr>
          <p:cNvPr id="115" name="Google Shape;115;p25"/>
          <p:cNvSpPr txBox="1"/>
          <p:nvPr/>
        </p:nvSpPr>
        <p:spPr>
          <a:xfrm>
            <a:off x="4799856" y="1916832"/>
            <a:ext cx="6259440"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Alusta inimestest.</a:t>
            </a:r>
            <a:br>
              <a:rPr lang="et-EE" sz="1600" b="0" i="0" u="none" strike="noStrike" cap="none" noProof="0" dirty="0">
                <a:solidFill>
                  <a:srgbClr val="000000"/>
                </a:solidFill>
                <a:latin typeface="Candara"/>
                <a:ea typeface="Candara"/>
                <a:cs typeface="Candara"/>
                <a:sym typeface="Candara"/>
              </a:rPr>
            </a:br>
            <a:r>
              <a:rPr lang="et-EE" sz="1600" b="0" i="0" u="none" strike="noStrike" cap="none" noProof="0" dirty="0">
                <a:solidFill>
                  <a:srgbClr val="000000"/>
                </a:solidFill>
                <a:latin typeface="Candara"/>
                <a:ea typeface="Candara"/>
                <a:cs typeface="Candara"/>
                <a:sym typeface="Candara"/>
              </a:rPr>
              <a:t>Lõimi oma tegevus inimeste igapäevaellu.</a:t>
            </a:r>
            <a:br>
              <a:rPr lang="et-EE" sz="1600" b="0" i="0" u="none" strike="noStrike" cap="none" noProof="0" dirty="0">
                <a:solidFill>
                  <a:srgbClr val="000000"/>
                </a:solidFill>
                <a:latin typeface="Candara"/>
                <a:ea typeface="Candara"/>
                <a:cs typeface="Candara"/>
                <a:sym typeface="Candara"/>
              </a:rPr>
            </a:b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Pärand on selline, milliseks sa selle kujundad.</a:t>
            </a:r>
            <a:br>
              <a:rPr lang="et-EE" sz="1600" b="0" i="0" u="none" strike="noStrike" cap="none" noProof="0" dirty="0">
                <a:solidFill>
                  <a:srgbClr val="000000"/>
                </a:solidFill>
                <a:latin typeface="Candara"/>
                <a:ea typeface="Candara"/>
                <a:cs typeface="Candara"/>
                <a:sym typeface="Candara"/>
              </a:rPr>
            </a:br>
            <a:r>
              <a:rPr lang="et-EE" sz="1600" b="0" i="0" u="none" strike="noStrike" cap="none" noProof="0" dirty="0">
                <a:solidFill>
                  <a:srgbClr val="000000"/>
                </a:solidFill>
                <a:latin typeface="Candara"/>
                <a:ea typeface="Candara"/>
                <a:cs typeface="Candara"/>
                <a:sym typeface="Candara"/>
              </a:rPr>
              <a:t>Kasuta olemasolevaid väärtusi uuel viisil ja avasta uusi.</a:t>
            </a:r>
            <a:br>
              <a:rPr lang="et-EE" sz="1600" b="0" i="0" u="none" strike="noStrike" cap="none" noProof="0" dirty="0">
                <a:solidFill>
                  <a:srgbClr val="000000"/>
                </a:solidFill>
                <a:latin typeface="Candara"/>
                <a:ea typeface="Candara"/>
                <a:cs typeface="Candara"/>
                <a:sym typeface="Candara"/>
              </a:rPr>
            </a:b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Mine kaugemale eilsetest võitlustest.</a:t>
            </a:r>
            <a:br>
              <a:rPr lang="et-EE" sz="1600" b="0" i="0" u="none" strike="noStrike" cap="none" noProof="0" dirty="0">
                <a:solidFill>
                  <a:srgbClr val="000000"/>
                </a:solidFill>
                <a:latin typeface="Candara"/>
                <a:ea typeface="Candara"/>
                <a:cs typeface="Candara"/>
                <a:sym typeface="Candara"/>
              </a:rPr>
            </a:br>
            <a:r>
              <a:rPr lang="et-EE" sz="1600" b="0" i="0" u="none" strike="noStrike" cap="none" noProof="0" dirty="0">
                <a:solidFill>
                  <a:srgbClr val="000000"/>
                </a:solidFill>
                <a:latin typeface="Candara"/>
                <a:ea typeface="Candara"/>
                <a:cs typeface="Candara"/>
                <a:sym typeface="Candara"/>
              </a:rPr>
              <a:t>Paku lahendusi, mitte ära keskendu üksnes probleemidele.</a:t>
            </a:r>
            <a:br>
              <a:rPr lang="et-EE" sz="1600" b="0" i="0" u="none" strike="noStrike" cap="none" noProof="0" dirty="0">
                <a:solidFill>
                  <a:srgbClr val="000000"/>
                </a:solidFill>
                <a:latin typeface="Candara"/>
                <a:ea typeface="Candara"/>
                <a:cs typeface="Candara"/>
                <a:sym typeface="Candara"/>
              </a:rPr>
            </a:b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Ava end ja juhi muutust.</a:t>
            </a:r>
            <a:br>
              <a:rPr lang="et-EE" sz="1600" b="0" i="0" u="none" strike="noStrike" cap="none" noProof="0" dirty="0">
                <a:solidFill>
                  <a:srgbClr val="000000"/>
                </a:solidFill>
                <a:latin typeface="Candara"/>
                <a:ea typeface="Candara"/>
                <a:cs typeface="Candara"/>
                <a:sym typeface="Candara"/>
              </a:rPr>
            </a:br>
            <a:r>
              <a:rPr lang="et-EE" sz="1600" b="0" i="0" u="none" strike="noStrike" cap="none" noProof="0" dirty="0">
                <a:solidFill>
                  <a:srgbClr val="000000"/>
                </a:solidFill>
                <a:latin typeface="Candara"/>
                <a:ea typeface="Candara"/>
                <a:cs typeface="Candara"/>
                <a:sym typeface="Candara"/>
              </a:rPr>
              <a:t>Mõtle kriitiliselt võimu ja juhtimise üle.</a:t>
            </a:r>
            <a:br>
              <a:rPr lang="et-EE" sz="1600" b="0" i="0" u="none" strike="noStrike" cap="none" noProof="0" dirty="0">
                <a:solidFill>
                  <a:srgbClr val="000000"/>
                </a:solidFill>
                <a:latin typeface="Candara"/>
                <a:ea typeface="Candara"/>
                <a:cs typeface="Candara"/>
                <a:sym typeface="Candara"/>
              </a:rPr>
            </a:b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noProof="0" dirty="0">
                <a:latin typeface="Candara"/>
                <a:ea typeface="Candara"/>
                <a:cs typeface="Candara"/>
                <a:sym typeface="Candara"/>
              </a:rPr>
              <a:t>A</a:t>
            </a:r>
            <a:r>
              <a:rPr lang="et-EE" sz="1600" b="0" i="0" u="none" strike="noStrike" cap="none" noProof="0" dirty="0">
                <a:solidFill>
                  <a:srgbClr val="000000"/>
                </a:solidFill>
                <a:latin typeface="Candara"/>
                <a:ea typeface="Candara"/>
                <a:cs typeface="Candara"/>
                <a:sym typeface="Candara"/>
              </a:rPr>
              <a:t>ita kujundada pärandist oma piirkonna eripära.</a:t>
            </a:r>
            <a:br>
              <a:rPr lang="et-EE" sz="1600" b="0" i="0" u="none" strike="noStrike" cap="none" noProof="0" dirty="0">
                <a:solidFill>
                  <a:srgbClr val="000000"/>
                </a:solidFill>
                <a:latin typeface="Candara"/>
                <a:ea typeface="Candara"/>
                <a:cs typeface="Candara"/>
                <a:sym typeface="Candara"/>
              </a:rPr>
            </a:br>
            <a:r>
              <a:rPr lang="et-EE" sz="1600" b="0" i="0" u="none" strike="noStrike" cap="none" noProof="0" dirty="0">
                <a:solidFill>
                  <a:srgbClr val="000000"/>
                </a:solidFill>
                <a:latin typeface="Candara"/>
                <a:ea typeface="Candara"/>
                <a:cs typeface="Candara"/>
                <a:sym typeface="Candara"/>
              </a:rPr>
              <a:t>Ära toetu ainult mingile strateegiale.</a:t>
            </a:r>
          </a:p>
        </p:txBody>
      </p:sp>
      <p:sp>
        <p:nvSpPr>
          <p:cNvPr id="116" name="Google Shape;116;p25"/>
          <p:cNvSpPr txBox="1"/>
          <p:nvPr/>
        </p:nvSpPr>
        <p:spPr>
          <a:xfrm>
            <a:off x="4799856" y="1340768"/>
            <a:ext cx="625944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t-EE" sz="2000" b="1" i="0" u="none" strike="noStrike" cap="none" noProof="0" dirty="0">
                <a:solidFill>
                  <a:srgbClr val="833C0B"/>
                </a:solidFill>
                <a:latin typeface="Candara"/>
                <a:ea typeface="Candara"/>
                <a:cs typeface="Candara"/>
                <a:sym typeface="Candara"/>
              </a:rPr>
              <a:t>Võrgustunud pärandi põhimõtted</a:t>
            </a:r>
            <a:endParaRPr lang="et-EE" sz="2000" b="1" i="0" u="none" strike="noStrike" cap="none" noProof="0" dirty="0">
              <a:solidFill>
                <a:srgbClr val="A99374"/>
              </a:solidFill>
              <a:latin typeface="Candara"/>
              <a:ea typeface="Candara"/>
              <a:cs typeface="Candara"/>
              <a:sym typeface="Candara"/>
            </a:endParaRPr>
          </a:p>
        </p:txBody>
      </p:sp>
      <p:pic>
        <p:nvPicPr>
          <p:cNvPr id="117" name="Google Shape;117;p25"/>
          <p:cNvPicPr preferRelativeResize="0"/>
          <p:nvPr/>
        </p:nvPicPr>
        <p:blipFill rotWithShape="1">
          <a:blip r:embed="rId4">
            <a:alphaModFix/>
          </a:blip>
          <a:srcRect/>
          <a:stretch/>
        </p:blipFill>
        <p:spPr>
          <a:xfrm>
            <a:off x="1775520" y="3140968"/>
            <a:ext cx="1801372" cy="25938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26"/>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24" name="Google Shape;124;p26"/>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25" name="Google Shape;125;p26"/>
          <p:cNvSpPr txBox="1"/>
          <p:nvPr/>
        </p:nvSpPr>
        <p:spPr>
          <a:xfrm>
            <a:off x="0" y="0"/>
            <a:ext cx="9562641" cy="954067"/>
          </a:xfrm>
          <a:prstGeom prst="rect">
            <a:avLst/>
          </a:prstGeom>
          <a:noFill/>
          <a:ln>
            <a:noFill/>
          </a:ln>
        </p:spPr>
        <p:txBody>
          <a:bodyPr spcFirstLastPara="1" wrap="square" lIns="91425" tIns="45700" rIns="91425" bIns="45700" anchor="t" anchorCtr="0">
            <a:spAutoFit/>
          </a:bodyPr>
          <a:lstStyle/>
          <a:p>
            <a:pPr marL="457200" lvl="1">
              <a:buSzPts val="2800"/>
            </a:pPr>
            <a:r>
              <a:rPr lang="et-EE" sz="2800" b="1" noProof="0" dirty="0">
                <a:solidFill>
                  <a:srgbClr val="FFFFFF"/>
                </a:solidFill>
                <a:latin typeface="Candara"/>
                <a:ea typeface="Candara"/>
                <a:cs typeface="Candara"/>
                <a:sym typeface="Candara"/>
              </a:rPr>
              <a:t>KOGUKONDADE JA KODANIKE LOOV POTENTSIAAL KOHALIKU PÄRANDI KASUTAMISEL</a:t>
            </a:r>
          </a:p>
        </p:txBody>
      </p:sp>
      <p:sp>
        <p:nvSpPr>
          <p:cNvPr id="126" name="Google Shape;126;p26"/>
          <p:cNvSpPr txBox="1"/>
          <p:nvPr/>
        </p:nvSpPr>
        <p:spPr>
          <a:xfrm>
            <a:off x="4643937" y="1916832"/>
            <a:ext cx="6415359" cy="304694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Võrgustunud pärand tähendab, et organisatsioonid on seotud igapäevaste struktuuridega, mis kujundavad paiga toimimist – näiteks nendega, mis on seotud planeerimise ja nõustamise, kogukonnaarengu, täiskasvanuhariduse, tööhõivetoetuse, noorsootöö ning kohaliku meedia tegevustega.</a:t>
            </a:r>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Kohalikul tasandil aitavad sügavad, laiahaardelised ja koostööpõhised võrgustikud projektidel ja organisatsioonidel saavutada rohkem, kui nad suudaksid üksinda. Sellised võrgustikud tugevnevad siis, kui pärandivaldkonna eestvedajatel, vabatahtlikel ja kogukonnajuhtidel on sõnaõigus ning mõju professionaalsete institutsioonide otsustes.</a:t>
            </a:r>
          </a:p>
        </p:txBody>
      </p:sp>
      <p:sp>
        <p:nvSpPr>
          <p:cNvPr id="127" name="Google Shape;127;p26"/>
          <p:cNvSpPr txBox="1"/>
          <p:nvPr/>
        </p:nvSpPr>
        <p:spPr>
          <a:xfrm>
            <a:off x="4655840" y="1340768"/>
            <a:ext cx="640345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1" i="0" u="none" strike="noStrike" cap="none" noProof="0" dirty="0">
                <a:solidFill>
                  <a:srgbClr val="833C0B"/>
                </a:solidFill>
                <a:latin typeface="Candara"/>
                <a:ea typeface="Candara"/>
                <a:cs typeface="Candara"/>
                <a:sym typeface="Candara"/>
              </a:rPr>
              <a:t>Kohalikul tasandil ulatuslikud ja koostööl põhinevad võrgustikud</a:t>
            </a:r>
            <a:endParaRPr lang="et-EE" sz="2000" b="1" i="0" u="none" strike="noStrike" cap="none" noProof="0" dirty="0">
              <a:solidFill>
                <a:srgbClr val="A99374"/>
              </a:solidFill>
              <a:latin typeface="Candara"/>
              <a:ea typeface="Candara"/>
              <a:cs typeface="Candara"/>
              <a:sym typeface="Candara"/>
            </a:endParaRPr>
          </a:p>
        </p:txBody>
      </p:sp>
      <p:pic>
        <p:nvPicPr>
          <p:cNvPr id="128" name="Google Shape;128;p26"/>
          <p:cNvPicPr preferRelativeResize="0"/>
          <p:nvPr/>
        </p:nvPicPr>
        <p:blipFill rotWithShape="1">
          <a:blip r:embed="rId4">
            <a:alphaModFix/>
          </a:blip>
          <a:srcRect/>
          <a:stretch/>
        </p:blipFill>
        <p:spPr>
          <a:xfrm>
            <a:off x="911424" y="3143233"/>
            <a:ext cx="3234913" cy="3148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4" name="Google Shape;134;p27"/>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35" name="Google Shape;135;p27"/>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36" name="Google Shape;136;p27"/>
          <p:cNvSpPr txBox="1"/>
          <p:nvPr/>
        </p:nvSpPr>
        <p:spPr>
          <a:xfrm>
            <a:off x="0" y="0"/>
            <a:ext cx="9650776" cy="954067"/>
          </a:xfrm>
          <a:prstGeom prst="rect">
            <a:avLst/>
          </a:prstGeom>
          <a:noFill/>
          <a:ln>
            <a:noFill/>
          </a:ln>
        </p:spPr>
        <p:txBody>
          <a:bodyPr spcFirstLastPara="1" wrap="square" lIns="91425" tIns="45700" rIns="91425" bIns="45700" anchor="t" anchorCtr="0">
            <a:spAutoFit/>
          </a:bodyPr>
          <a:lstStyle/>
          <a:p>
            <a:pPr marL="457200" lvl="1">
              <a:buSzPts val="2800"/>
            </a:pPr>
            <a:r>
              <a:rPr lang="et-EE" sz="2800" b="1" noProof="0" dirty="0">
                <a:solidFill>
                  <a:srgbClr val="FFFFFF"/>
                </a:solidFill>
                <a:latin typeface="Candara"/>
                <a:ea typeface="Candara"/>
                <a:cs typeface="Candara"/>
                <a:sym typeface="Candara"/>
              </a:rPr>
              <a:t>KOGUKONDADE JA KODANIKE LOOV POTENTSIAAL KOHALIKU PÄRANDI KASUTAMISEL</a:t>
            </a:r>
          </a:p>
        </p:txBody>
      </p:sp>
      <p:sp>
        <p:nvSpPr>
          <p:cNvPr id="137" name="Google Shape;137;p27"/>
          <p:cNvSpPr txBox="1"/>
          <p:nvPr/>
        </p:nvSpPr>
        <p:spPr>
          <a:xfrm>
            <a:off x="4583832" y="1916832"/>
            <a:ext cx="6475465" cy="28007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Võrgustunud pärandi kontseptsioon on kooskõlas reaalsusega, et meil on isiklikud identiteedid erinevatel tasanditel, kuulume eri võrgustikesse ja tunneme kuuluvust mitmel tasandil.</a:t>
            </a:r>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Naabruskonnad on linna põhielemendid – igapäevaste institutsioonide ja meie isikliku ajaloo paik. Me oleme samaaegselt „kohalikud” tänaval, kus elame, ning laiemate kogukondade elanikud. Just linna- ja regionaalsel tasandil – ning laiemalt ka maapiirkondades – jagame kultuurikogemusi, avalikke hüvesid ja kujundame elukogemusest lähtuvat majandusloogikat, mis suunab paikade arengut.</a:t>
            </a:r>
          </a:p>
        </p:txBody>
      </p:sp>
      <p:sp>
        <p:nvSpPr>
          <p:cNvPr id="138" name="Google Shape;138;p27"/>
          <p:cNvSpPr txBox="1"/>
          <p:nvPr/>
        </p:nvSpPr>
        <p:spPr>
          <a:xfrm>
            <a:off x="4583832" y="1340768"/>
            <a:ext cx="64754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1" i="0" u="none" strike="noStrike" cap="none" noProof="0" dirty="0">
                <a:solidFill>
                  <a:srgbClr val="A99374"/>
                </a:solidFill>
                <a:latin typeface="Candara"/>
                <a:ea typeface="Candara"/>
                <a:cs typeface="Candara"/>
                <a:sym typeface="Candara"/>
              </a:rPr>
              <a:t>Pärandiorganisatsioonide vahelised võrgustikud</a:t>
            </a:r>
          </a:p>
        </p:txBody>
      </p:sp>
      <p:pic>
        <p:nvPicPr>
          <p:cNvPr id="139" name="Google Shape;139;p27"/>
          <p:cNvPicPr preferRelativeResize="0"/>
          <p:nvPr/>
        </p:nvPicPr>
        <p:blipFill rotWithShape="1">
          <a:blip r:embed="rId4">
            <a:alphaModFix/>
          </a:blip>
          <a:srcRect/>
          <a:stretch/>
        </p:blipFill>
        <p:spPr>
          <a:xfrm>
            <a:off x="479376" y="2924944"/>
            <a:ext cx="4054435" cy="2895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5" name="Google Shape;145;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46" name="Google Shape;146;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47" name="Google Shape;147;p5"/>
          <p:cNvSpPr txBox="1"/>
          <p:nvPr/>
        </p:nvSpPr>
        <p:spPr>
          <a:xfrm>
            <a:off x="0" y="89588"/>
            <a:ext cx="12192000"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t-EE" sz="3200" b="1" noProof="0" dirty="0">
                <a:solidFill>
                  <a:schemeClr val="lt1"/>
                </a:solidFill>
                <a:latin typeface="Candara"/>
                <a:ea typeface="Candara"/>
                <a:cs typeface="Candara"/>
                <a:sym typeface="Candara"/>
              </a:rPr>
              <a:t>KOHALIK KULTUURIPÄRAND </a:t>
            </a:r>
            <a:r>
              <a:rPr lang="et-EE" sz="3200" b="1" i="0" u="none" strike="noStrike" cap="none" noProof="0" dirty="0">
                <a:solidFill>
                  <a:schemeClr val="lt1"/>
                </a:solidFill>
                <a:latin typeface="Candara"/>
                <a:ea typeface="Candara"/>
                <a:cs typeface="Candara"/>
                <a:sym typeface="Candara"/>
              </a:rPr>
              <a:t>– </a:t>
            </a:r>
            <a:r>
              <a:rPr lang="et-EE" sz="3200" b="1" noProof="0" dirty="0">
                <a:solidFill>
                  <a:schemeClr val="lt1"/>
                </a:solidFill>
                <a:latin typeface="Candara"/>
                <a:ea typeface="Candara"/>
                <a:cs typeface="Candara"/>
                <a:sym typeface="Candara"/>
              </a:rPr>
              <a:t>KOHT JA AUTENTSUS</a:t>
            </a:r>
            <a:endParaRPr lang="et-EE" sz="3200" b="1" i="0" u="none" strike="noStrike" cap="none" noProof="0" dirty="0">
              <a:solidFill>
                <a:schemeClr val="lt1"/>
              </a:solidFill>
              <a:latin typeface="Candara"/>
              <a:ea typeface="Candara"/>
              <a:cs typeface="Candara"/>
              <a:sym typeface="Candara"/>
            </a:endParaRPr>
          </a:p>
        </p:txBody>
      </p:sp>
      <p:sp>
        <p:nvSpPr>
          <p:cNvPr id="148" name="Google Shape;148;p5"/>
          <p:cNvSpPr txBox="1"/>
          <p:nvPr/>
        </p:nvSpPr>
        <p:spPr>
          <a:xfrm>
            <a:off x="4655840" y="1772816"/>
            <a:ext cx="6403457" cy="25545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3F3F3F"/>
                </a:solidFill>
                <a:latin typeface="Candara"/>
                <a:ea typeface="Candara"/>
                <a:cs typeface="Candara"/>
                <a:sym typeface="Candara"/>
              </a:rPr>
              <a:t>Laiem ja sügavam kodanikuosalus aitab tuua kokku seni kõrvale jäänud kogukonnad, et nad saaksid mõjutada seda, kuidas nende kohaliku piirkonna mälu ja arengut kujundatakse. Kõige ambitsioonikamal tasandil aitab see luua tähendus- ja kuuluvustunnet ning vähendada sotsiaalseid lõhesid.</a:t>
            </a:r>
          </a:p>
          <a:p>
            <a:pPr marL="0" marR="0" lvl="0" indent="0" algn="l" rtl="0">
              <a:lnSpc>
                <a:spcPct val="100000"/>
              </a:lnSpc>
              <a:spcBef>
                <a:spcPts val="0"/>
              </a:spcBef>
              <a:spcAft>
                <a:spcPts val="0"/>
              </a:spcAft>
              <a:buNone/>
            </a:pPr>
            <a:endParaRPr lang="et-EE" sz="1600" b="0" i="0" u="none" strike="noStrike" cap="none" noProof="0" dirty="0">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3F3F3F"/>
                </a:solidFill>
                <a:latin typeface="Candara"/>
                <a:ea typeface="Candara"/>
                <a:cs typeface="Candara"/>
                <a:sym typeface="Candara"/>
              </a:rPr>
              <a:t>Sotsiaalsete tulemuste saavutamine pärandiga seotud tegevuste kaudu – näiteks õpitulemuste parandamine koolides või päranditegevuste kasutamine sotsiaalsete „retseptidena” üksilduse või vaimse tervise probleemide leevendamiseks.</a:t>
            </a:r>
            <a:endParaRPr lang="et-EE" sz="1600" b="0" i="0" u="none" strike="noStrike" cap="none" noProof="0" dirty="0">
              <a:solidFill>
                <a:srgbClr val="000000"/>
              </a:solidFill>
              <a:latin typeface="Arial"/>
              <a:ea typeface="Arial"/>
              <a:cs typeface="Arial"/>
              <a:sym typeface="Arial"/>
            </a:endParaRPr>
          </a:p>
        </p:txBody>
      </p:sp>
      <p:sp>
        <p:nvSpPr>
          <p:cNvPr id="149" name="Google Shape;149;p5"/>
          <p:cNvSpPr txBox="1"/>
          <p:nvPr/>
        </p:nvSpPr>
        <p:spPr>
          <a:xfrm>
            <a:off x="4655840" y="1124744"/>
            <a:ext cx="640345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1" i="0" u="none" strike="noStrike" cap="none" noProof="0" dirty="0">
                <a:solidFill>
                  <a:srgbClr val="A99374"/>
                </a:solidFill>
                <a:latin typeface="Candara"/>
                <a:ea typeface="Candara"/>
                <a:cs typeface="Candara"/>
                <a:sym typeface="Candara"/>
              </a:rPr>
              <a:t>Laiem ja sügavam kodanikuosalus</a:t>
            </a:r>
            <a:endParaRPr lang="et-EE" sz="2000" b="1" i="0" u="none" strike="noStrike" cap="none" noProof="0" dirty="0">
              <a:solidFill>
                <a:srgbClr val="833C0B"/>
              </a:solidFill>
              <a:latin typeface="Candara"/>
              <a:ea typeface="Candara"/>
              <a:cs typeface="Candara"/>
              <a:sym typeface="Candara"/>
            </a:endParaRPr>
          </a:p>
        </p:txBody>
      </p:sp>
      <p:pic>
        <p:nvPicPr>
          <p:cNvPr id="150" name="Google Shape;150;p5"/>
          <p:cNvPicPr preferRelativeResize="0"/>
          <p:nvPr/>
        </p:nvPicPr>
        <p:blipFill rotWithShape="1">
          <a:blip r:embed="rId4">
            <a:alphaModFix/>
          </a:blip>
          <a:srcRect/>
          <a:stretch/>
        </p:blipFill>
        <p:spPr>
          <a:xfrm>
            <a:off x="767408" y="2132856"/>
            <a:ext cx="3539963" cy="3722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6" name="Google Shape;156;p2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57" name="Google Shape;157;p2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58" name="Google Shape;158;p28"/>
          <p:cNvSpPr txBox="1"/>
          <p:nvPr/>
        </p:nvSpPr>
        <p:spPr>
          <a:xfrm>
            <a:off x="0" y="89588"/>
            <a:ext cx="12192000" cy="584735"/>
          </a:xfrm>
          <a:prstGeom prst="rect">
            <a:avLst/>
          </a:prstGeom>
          <a:noFill/>
          <a:ln>
            <a:noFill/>
          </a:ln>
        </p:spPr>
        <p:txBody>
          <a:bodyPr spcFirstLastPara="1" wrap="square" lIns="91425" tIns="45700" rIns="91425" bIns="45700" anchor="t" anchorCtr="0">
            <a:spAutoFit/>
          </a:bodyPr>
          <a:lstStyle/>
          <a:p>
            <a:pPr marL="457200" lvl="1"/>
            <a:r>
              <a:rPr lang="et-EE" sz="3200" b="1" noProof="0" dirty="0">
                <a:solidFill>
                  <a:schemeClr val="lt1"/>
                </a:solidFill>
                <a:latin typeface="Candara"/>
                <a:ea typeface="Candara"/>
                <a:cs typeface="Candara"/>
                <a:sym typeface="Candara"/>
              </a:rPr>
              <a:t>KOHALIK KULTUURIPÄRAND – KOHT JA AUTENTSUS</a:t>
            </a:r>
          </a:p>
        </p:txBody>
      </p:sp>
      <p:sp>
        <p:nvSpPr>
          <p:cNvPr id="159" name="Google Shape;159;p28"/>
          <p:cNvSpPr txBox="1"/>
          <p:nvPr/>
        </p:nvSpPr>
        <p:spPr>
          <a:xfrm>
            <a:off x="3215680" y="1772816"/>
            <a:ext cx="7843617"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3F3F3F"/>
                </a:solidFill>
                <a:latin typeface="Candara"/>
                <a:ea typeface="Candara"/>
                <a:cs typeface="Candara"/>
                <a:sym typeface="Candara"/>
              </a:rPr>
              <a:t>Võrgustunud pärand tähendab piisavate kohalike sidemete olemasolu, et pärandit mõistetaks ja käsitletaks ühise avaliku ressursina, mida toetavad ja rikastavad kogu kogukonna inimesed ja organisatsioonid.</a:t>
            </a:r>
          </a:p>
          <a:p>
            <a:pPr marL="0" marR="0" lvl="0" indent="0" algn="l" rtl="0">
              <a:lnSpc>
                <a:spcPct val="100000"/>
              </a:lnSpc>
              <a:spcBef>
                <a:spcPts val="0"/>
              </a:spcBef>
              <a:spcAft>
                <a:spcPts val="0"/>
              </a:spcAft>
              <a:buNone/>
            </a:pPr>
            <a:endParaRPr lang="et-EE" sz="1600" b="0" i="0" u="none" strike="noStrike" cap="none" noProof="0" dirty="0">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3F3F3F"/>
                </a:solidFill>
                <a:latin typeface="Candara"/>
                <a:ea typeface="Candara"/>
                <a:cs typeface="Candara"/>
                <a:sym typeface="Candara"/>
              </a:rPr>
              <a:t>Pärandivaldkonna roll hõlmab jätkuvalt juurdepääsu hõlbustamist pärandiobjektidele, kuid just teiste jõustamine pärandit oma mõtlemisse ja tegevusse lõimida annab võrgustunud pärandile võimaluse avaldada inimestele ja paikadele muutvat mõju. Nii saavad kogukonnad luua pärandit ka ise.</a:t>
            </a:r>
          </a:p>
          <a:p>
            <a:pPr marL="0" marR="0" lvl="0" indent="0" algn="l" rtl="0">
              <a:lnSpc>
                <a:spcPct val="100000"/>
              </a:lnSpc>
              <a:spcBef>
                <a:spcPts val="0"/>
              </a:spcBef>
              <a:spcAft>
                <a:spcPts val="0"/>
              </a:spcAft>
              <a:buNone/>
            </a:pPr>
            <a:endParaRPr lang="et-EE" sz="1600" b="0" i="0" u="none" strike="noStrike" cap="none" noProof="0" dirty="0">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3F3F3F"/>
                </a:solidFill>
                <a:latin typeface="Candara"/>
                <a:ea typeface="Candara"/>
                <a:cs typeface="Candara"/>
                <a:sym typeface="Candara"/>
              </a:rPr>
              <a:t>Pärandivaldkonnal peab olema selge arusaam sellest, millised tegurid viivad eduni, samuti vajalikud tööriistad kohalike omavalitsuste tähelepanu ja riiklike institutsioonide toetuse saavutamiseks. Võrgustunud pärand on tõhus viis nende väljakutsete ületamiseks.</a:t>
            </a:r>
          </a:p>
          <a:p>
            <a:pPr marL="0" marR="0" lvl="0" indent="0" algn="l" rtl="0">
              <a:lnSpc>
                <a:spcPct val="100000"/>
              </a:lnSpc>
              <a:spcBef>
                <a:spcPts val="0"/>
              </a:spcBef>
              <a:spcAft>
                <a:spcPts val="0"/>
              </a:spcAft>
              <a:buNone/>
            </a:pPr>
            <a:endParaRPr lang="et-EE" sz="1600" b="0" i="0" u="none" strike="noStrike" cap="none" noProof="0" dirty="0">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Võrgustunud pärandist on kasu ka riiklikul tasandil. Paljudel riiklikel pärandiorganisatsioonidel on küll piirkondlikud esindused, kuid sageli napib neil võimekust pidada kohalikku dialoogi teiste riiklike organisatsioonidega samades linnades ja maakondades.</a:t>
            </a:r>
          </a:p>
        </p:txBody>
      </p:sp>
      <p:sp>
        <p:nvSpPr>
          <p:cNvPr id="160" name="Google Shape;160;p28"/>
          <p:cNvSpPr txBox="1"/>
          <p:nvPr/>
        </p:nvSpPr>
        <p:spPr>
          <a:xfrm>
            <a:off x="3215680" y="1124744"/>
            <a:ext cx="784361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1" i="0" u="none" strike="noStrike" cap="none" noProof="0" dirty="0">
                <a:solidFill>
                  <a:srgbClr val="A99374"/>
                </a:solidFill>
                <a:latin typeface="Candara"/>
                <a:ea typeface="Candara"/>
                <a:cs typeface="Candara"/>
                <a:sym typeface="Candara"/>
              </a:rPr>
              <a:t>Võrgustunud pärand</a:t>
            </a:r>
            <a:endParaRPr lang="et-EE" sz="2000" b="1" i="0" u="none" strike="noStrike" cap="none" noProof="0" dirty="0">
              <a:solidFill>
                <a:srgbClr val="833C0B"/>
              </a:solidFill>
              <a:latin typeface="Candara"/>
              <a:ea typeface="Candara"/>
              <a:cs typeface="Candara"/>
              <a:sym typeface="Candara"/>
            </a:endParaRPr>
          </a:p>
        </p:txBody>
      </p:sp>
      <p:pic>
        <p:nvPicPr>
          <p:cNvPr id="161" name="Google Shape;161;p28"/>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7" name="Google Shape;167;p6"/>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68" name="Google Shape;168;p6"/>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t-EE" sz="1800" b="0" i="0" u="none" strike="noStrike" cap="none" noProof="0" dirty="0">
              <a:solidFill>
                <a:schemeClr val="lt1"/>
              </a:solidFill>
              <a:latin typeface="Calibri"/>
              <a:ea typeface="Calibri"/>
              <a:cs typeface="Calibri"/>
              <a:sym typeface="Calibri"/>
            </a:endParaRPr>
          </a:p>
        </p:txBody>
      </p:sp>
      <p:sp>
        <p:nvSpPr>
          <p:cNvPr id="169" name="Google Shape;169;p6"/>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t-EE" sz="3200" b="1" i="0" u="none" strike="noStrike" cap="none" noProof="0" dirty="0">
                <a:solidFill>
                  <a:schemeClr val="lt1"/>
                </a:solidFill>
                <a:latin typeface="Candara"/>
                <a:ea typeface="Candara"/>
                <a:cs typeface="Candara"/>
                <a:sym typeface="Candara"/>
              </a:rPr>
              <a:t>PÄRANDI PANUS PAIGAPÕHISE IDENTITEEDI KUJUNDAMISES</a:t>
            </a:r>
          </a:p>
        </p:txBody>
      </p:sp>
      <p:sp>
        <p:nvSpPr>
          <p:cNvPr id="170" name="Google Shape;170;p6"/>
          <p:cNvSpPr txBox="1"/>
          <p:nvPr/>
        </p:nvSpPr>
        <p:spPr>
          <a:xfrm>
            <a:off x="3863752" y="2204864"/>
            <a:ext cx="7195545"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Ilma kohaliku pärandita saab kohalikku toodet vaid jagada, kuid mitte isikupärastada. See hõlmab erinevusi põlvkondade vahel, rahvuslike rühmade vahel, eri usuliste kogukondade vahel jne. Kodanike panus sidemete loomise kaudu kui lisaväärtus on märkimisväärne.</a:t>
            </a:r>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Ametlike institutsioonide panus on vajalik. Samuti tuleks mitteametlike võrgustike ja koostöö tegelikku toetamist käsitleda kui kohalikku arengustrateegiat, millel on muutust loov mõju ja mis tugineb ühiskonna eri rühmade panusele.</a:t>
            </a:r>
          </a:p>
          <a:p>
            <a:pPr marL="0" marR="0" lvl="0" indent="0" algn="l" rtl="0">
              <a:lnSpc>
                <a:spcPct val="100000"/>
              </a:lnSpc>
              <a:spcBef>
                <a:spcPts val="0"/>
              </a:spcBef>
              <a:spcAft>
                <a:spcPts val="0"/>
              </a:spcAft>
              <a:buNone/>
            </a:pPr>
            <a:endParaRPr lang="et-EE" sz="1600" b="0" i="0" u="none" strike="noStrike" cap="none" noProof="0"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t-EE" sz="1600" b="0" i="0" u="none" strike="noStrike" cap="none" noProof="0" dirty="0">
                <a:solidFill>
                  <a:srgbClr val="000000"/>
                </a:solidFill>
                <a:latin typeface="Candara"/>
                <a:ea typeface="Candara"/>
                <a:cs typeface="Candara"/>
                <a:sym typeface="Candara"/>
              </a:rPr>
              <a:t>Meie elukogemus materiaalses keskkonnas paikades, kus elame, ning meie side nendega, kes seal enne meid on elanud, loob sügava ja tugeva sideme. Kogukonna ja paigapõhise identiteedi tugevdamine uutes kogukonnapiirkondades on oluline panus riigi edukasse arengusse.</a:t>
            </a:r>
            <a:endParaRPr lang="et-EE" sz="1600" b="0" i="0" u="none" strike="noStrike" cap="none" noProof="0" dirty="0">
              <a:solidFill>
                <a:srgbClr val="000000"/>
              </a:solidFill>
              <a:latin typeface="Arial"/>
              <a:ea typeface="Arial"/>
              <a:cs typeface="Arial"/>
              <a:sym typeface="Arial"/>
            </a:endParaRPr>
          </a:p>
        </p:txBody>
      </p:sp>
      <p:sp>
        <p:nvSpPr>
          <p:cNvPr id="171" name="Google Shape;171;p6"/>
          <p:cNvSpPr txBox="1"/>
          <p:nvPr/>
        </p:nvSpPr>
        <p:spPr>
          <a:xfrm>
            <a:off x="3863752" y="1628800"/>
            <a:ext cx="719554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t-EE" sz="2000" b="1" i="0" u="none" strike="noStrike" cap="none" noProof="0" dirty="0">
                <a:solidFill>
                  <a:srgbClr val="A99374"/>
                </a:solidFill>
                <a:latin typeface="Candara"/>
                <a:ea typeface="Candara"/>
                <a:cs typeface="Candara"/>
                <a:sym typeface="Candara"/>
              </a:rPr>
              <a:t>Kogukonna ja kohaliku identiteedi tugevdamine</a:t>
            </a:r>
          </a:p>
        </p:txBody>
      </p:sp>
      <p:pic>
        <p:nvPicPr>
          <p:cNvPr id="172" name="Google Shape;172;p6"/>
          <p:cNvPicPr preferRelativeResize="0"/>
          <p:nvPr/>
        </p:nvPicPr>
        <p:blipFill rotWithShape="1">
          <a:blip r:embed="rId4">
            <a:alphaModFix/>
          </a:blip>
          <a:srcRect/>
          <a:stretch/>
        </p:blipFill>
        <p:spPr>
          <a:xfrm>
            <a:off x="767408" y="3356992"/>
            <a:ext cx="2375537" cy="2497918"/>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988</Words>
  <Application>Microsoft Office PowerPoint</Application>
  <PresentationFormat>Προσαρμογή</PresentationFormat>
  <Paragraphs>71</Paragraphs>
  <Slides>12</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Candara</vt:lpstr>
      <vt:lpstr>Times New Roman</vt:lpstr>
      <vt:lpstr>Calibri</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2</cp:revision>
  <dcterms:created xsi:type="dcterms:W3CDTF">2024-06-10T15:48:53Z</dcterms:created>
  <dcterms:modified xsi:type="dcterms:W3CDTF">2026-05-06T19:50:34Z</dcterms:modified>
</cp:coreProperties>
</file>