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5" r:id="rId4"/>
    <p:sldId id="266" r:id="rId5"/>
    <p:sldId id="267" r:id="rId6"/>
    <p:sldId id="268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EexPFHQiv7Wtm4ZzSp5QHhiXM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A7E552-D527-498A-ACA1-67E063448B10}" v="12" dt="2026-02-26T07:50:10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na Tamm" userId="d1c59608246bb393" providerId="LiveId" clId="{E62A1575-D73B-4B51-8DD5-6D463DC5D018}"/>
    <pc:docChg chg="undo redo custSel modSld">
      <pc:chgData name="Elina Tamm" userId="d1c59608246bb393" providerId="LiveId" clId="{E62A1575-D73B-4B51-8DD5-6D463DC5D018}" dt="2026-02-26T07:50:05.044" v="987" actId="790"/>
      <pc:docMkLst>
        <pc:docMk/>
      </pc:docMkLst>
      <pc:sldChg chg="modSp mod">
        <pc:chgData name="Elina Tamm" userId="d1c59608246bb393" providerId="LiveId" clId="{E62A1575-D73B-4B51-8DD5-6D463DC5D018}" dt="2026-02-26T07:50:05.044" v="987" actId="790"/>
        <pc:sldMkLst>
          <pc:docMk/>
          <pc:sldMk cId="0" sldId="256"/>
        </pc:sldMkLst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56"/>
            <ac:spMk id="85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56"/>
            <ac:spMk id="86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56"/>
            <ac:spMk id="87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Elina Tamm" userId="d1c59608246bb393" providerId="LiveId" clId="{E62A1575-D73B-4B51-8DD5-6D463DC5D018}" dt="2026-02-26T07:50:05.044" v="987" actId="790"/>
        <pc:sldMkLst>
          <pc:docMk/>
          <pc:sldMk cId="0" sldId="257"/>
        </pc:sldMkLst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57"/>
            <ac:spMk id="96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57"/>
            <ac:spMk id="97" creationId="{00000000-0000-0000-0000-000000000000}"/>
          </ac:spMkLst>
        </pc:spChg>
      </pc:sldChg>
      <pc:sldChg chg="modSp mod">
        <pc:chgData name="Elina Tamm" userId="d1c59608246bb393" providerId="LiveId" clId="{E62A1575-D73B-4B51-8DD5-6D463DC5D018}" dt="2026-02-26T07:50:05.044" v="987" actId="790"/>
        <pc:sldMkLst>
          <pc:docMk/>
          <pc:sldMk cId="0" sldId="258"/>
        </pc:sldMkLst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58"/>
            <ac:spMk id="103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58"/>
            <ac:spMk id="104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58"/>
            <ac:spMk id="105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58"/>
            <ac:spMk id="106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58"/>
            <ac:spMk id="107" creationId="{00000000-0000-0000-0000-000000000000}"/>
          </ac:spMkLst>
        </pc:spChg>
      </pc:sldChg>
      <pc:sldChg chg="modSp mod">
        <pc:chgData name="Elina Tamm" userId="d1c59608246bb393" providerId="LiveId" clId="{E62A1575-D73B-4B51-8DD5-6D463DC5D018}" dt="2026-02-26T07:50:05.044" v="987" actId="790"/>
        <pc:sldMkLst>
          <pc:docMk/>
          <pc:sldMk cId="0" sldId="259"/>
        </pc:sldMkLst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59"/>
            <ac:spMk id="113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59"/>
            <ac:spMk id="114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59"/>
            <ac:spMk id="115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59"/>
            <ac:spMk id="116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59"/>
            <ac:spMk id="117" creationId="{00000000-0000-0000-0000-000000000000}"/>
          </ac:spMkLst>
        </pc:spChg>
      </pc:sldChg>
      <pc:sldChg chg="modSp mod">
        <pc:chgData name="Elina Tamm" userId="d1c59608246bb393" providerId="LiveId" clId="{E62A1575-D73B-4B51-8DD5-6D463DC5D018}" dt="2026-02-26T07:50:05.044" v="987" actId="790"/>
        <pc:sldMkLst>
          <pc:docMk/>
          <pc:sldMk cId="0" sldId="260"/>
        </pc:sldMkLst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0"/>
            <ac:spMk id="123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0"/>
            <ac:spMk id="124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0"/>
            <ac:spMk id="125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0"/>
            <ac:spMk id="126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0"/>
            <ac:spMk id="127" creationId="{00000000-0000-0000-0000-000000000000}"/>
          </ac:spMkLst>
        </pc:spChg>
        <pc:picChg chg="mod">
          <ac:chgData name="Elina Tamm" userId="d1c59608246bb393" providerId="LiveId" clId="{E62A1575-D73B-4B51-8DD5-6D463DC5D018}" dt="2026-02-26T02:07:20.221" v="213" actId="1076"/>
          <ac:picMkLst>
            <pc:docMk/>
            <pc:sldMk cId="0" sldId="260"/>
            <ac:picMk id="128" creationId="{00000000-0000-0000-0000-000000000000}"/>
          </ac:picMkLst>
        </pc:picChg>
      </pc:sldChg>
      <pc:sldChg chg="modSp mod">
        <pc:chgData name="Elina Tamm" userId="d1c59608246bb393" providerId="LiveId" clId="{E62A1575-D73B-4B51-8DD5-6D463DC5D018}" dt="2026-02-26T07:50:05.044" v="987" actId="790"/>
        <pc:sldMkLst>
          <pc:docMk/>
          <pc:sldMk cId="0" sldId="261"/>
        </pc:sldMkLst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1"/>
            <ac:spMk id="134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1"/>
            <ac:spMk id="135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1"/>
            <ac:spMk id="136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1"/>
            <ac:spMk id="137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1"/>
            <ac:spMk id="138" creationId="{00000000-0000-0000-0000-000000000000}"/>
          </ac:spMkLst>
        </pc:spChg>
      </pc:sldChg>
      <pc:sldChg chg="modSp mod">
        <pc:chgData name="Elina Tamm" userId="d1c59608246bb393" providerId="LiveId" clId="{E62A1575-D73B-4B51-8DD5-6D463DC5D018}" dt="2026-02-26T07:50:05.044" v="987" actId="790"/>
        <pc:sldMkLst>
          <pc:docMk/>
          <pc:sldMk cId="0" sldId="262"/>
        </pc:sldMkLst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2"/>
            <ac:spMk id="144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2"/>
            <ac:spMk id="145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2"/>
            <ac:spMk id="146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2"/>
            <ac:spMk id="147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2"/>
            <ac:spMk id="148" creationId="{00000000-0000-0000-0000-000000000000}"/>
          </ac:spMkLst>
        </pc:spChg>
      </pc:sldChg>
      <pc:sldChg chg="modSp mod">
        <pc:chgData name="Elina Tamm" userId="d1c59608246bb393" providerId="LiveId" clId="{E62A1575-D73B-4B51-8DD5-6D463DC5D018}" dt="2026-02-26T07:50:05.044" v="987" actId="790"/>
        <pc:sldMkLst>
          <pc:docMk/>
          <pc:sldMk cId="0" sldId="263"/>
        </pc:sldMkLst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3"/>
            <ac:spMk id="154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3"/>
            <ac:spMk id="155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3"/>
            <ac:spMk id="156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3"/>
            <ac:spMk id="157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3"/>
            <ac:spMk id="158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3"/>
            <ac:spMk id="160" creationId="{00000000-0000-0000-0000-000000000000}"/>
          </ac:spMkLst>
        </pc:spChg>
      </pc:sldChg>
      <pc:sldChg chg="modSp mod">
        <pc:chgData name="Elina Tamm" userId="d1c59608246bb393" providerId="LiveId" clId="{E62A1575-D73B-4B51-8DD5-6D463DC5D018}" dt="2026-02-26T07:50:05.044" v="987" actId="790"/>
        <pc:sldMkLst>
          <pc:docMk/>
          <pc:sldMk cId="0" sldId="264"/>
        </pc:sldMkLst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4"/>
            <ac:spMk id="167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4"/>
            <ac:spMk id="168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4"/>
            <ac:spMk id="169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4"/>
            <ac:spMk id="170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4"/>
            <ac:spMk id="171" creationId="{00000000-0000-0000-0000-000000000000}"/>
          </ac:spMkLst>
        </pc:spChg>
      </pc:sldChg>
      <pc:sldChg chg="modSp mod">
        <pc:chgData name="Elina Tamm" userId="d1c59608246bb393" providerId="LiveId" clId="{E62A1575-D73B-4B51-8DD5-6D463DC5D018}" dt="2026-02-26T07:50:05.044" v="987" actId="790"/>
        <pc:sldMkLst>
          <pc:docMk/>
          <pc:sldMk cId="0" sldId="265"/>
        </pc:sldMkLst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5"/>
            <ac:spMk id="177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5"/>
            <ac:spMk id="178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5"/>
            <ac:spMk id="179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5"/>
            <ac:spMk id="180" creationId="{00000000-0000-0000-0000-000000000000}"/>
          </ac:spMkLst>
        </pc:spChg>
      </pc:sldChg>
      <pc:sldChg chg="addSp delSp modSp mod">
        <pc:chgData name="Elina Tamm" userId="d1c59608246bb393" providerId="LiveId" clId="{E62A1575-D73B-4B51-8DD5-6D463DC5D018}" dt="2026-02-26T07:50:05.044" v="987" actId="790"/>
        <pc:sldMkLst>
          <pc:docMk/>
          <pc:sldMk cId="0" sldId="266"/>
        </pc:sldMkLst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6"/>
            <ac:spMk id="186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6"/>
            <ac:spMk id="187" creationId="{00000000-0000-0000-0000-000000000000}"/>
          </ac:spMkLst>
        </pc:spChg>
        <pc:spChg chg="add del mod">
          <ac:chgData name="Elina Tamm" userId="d1c59608246bb393" providerId="LiveId" clId="{E62A1575-D73B-4B51-8DD5-6D463DC5D018}" dt="2026-02-26T07:50:05.044" v="987" actId="790"/>
          <ac:spMkLst>
            <pc:docMk/>
            <pc:sldMk cId="0" sldId="266"/>
            <ac:spMk id="188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6"/>
            <ac:spMk id="189" creationId="{00000000-0000-0000-0000-000000000000}"/>
          </ac:spMkLst>
        </pc:spChg>
      </pc:sldChg>
      <pc:sldChg chg="modSp mod">
        <pc:chgData name="Elina Tamm" userId="d1c59608246bb393" providerId="LiveId" clId="{E62A1575-D73B-4B51-8DD5-6D463DC5D018}" dt="2026-02-26T07:50:05.044" v="987" actId="790"/>
        <pc:sldMkLst>
          <pc:docMk/>
          <pc:sldMk cId="0" sldId="267"/>
        </pc:sldMkLst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7"/>
            <ac:spMk id="195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7"/>
            <ac:spMk id="196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7"/>
            <ac:spMk id="197" creationId="{00000000-0000-0000-0000-000000000000}"/>
          </ac:spMkLst>
        </pc:spChg>
        <pc:spChg chg="mod">
          <ac:chgData name="Elina Tamm" userId="d1c59608246bb393" providerId="LiveId" clId="{E62A1575-D73B-4B51-8DD5-6D463DC5D018}" dt="2026-02-26T07:50:05.044" v="987" actId="790"/>
          <ac:spMkLst>
            <pc:docMk/>
            <pc:sldMk cId="0" sldId="267"/>
            <ac:spMk id="19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4"/>
          <p:cNvSpPr txBox="1"/>
          <p:nvPr/>
        </p:nvSpPr>
        <p:spPr>
          <a:xfrm>
            <a:off x="-3" y="2724029"/>
            <a:ext cx="12192000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et-EE" sz="2800" b="1" noProof="0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KOOLITUSPROGRAMM</a:t>
            </a:r>
            <a:endParaRPr lang="et-EE" sz="2800" noProof="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t-EE" sz="2800" b="1" i="0" u="none" strike="noStrike" cap="none" noProof="0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 algn="ctr">
              <a:buSzPts val="2800"/>
            </a:pPr>
            <a:r>
              <a:rPr lang="et-EE" sz="2800" b="1" noProof="0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ÕPPEMOODUL 7: Digipädevused </a:t>
            </a:r>
            <a:endParaRPr lang="et-EE" sz="2800" noProof="0" dirty="0"/>
          </a:p>
        </p:txBody>
      </p:sp>
      <p:sp>
        <p:nvSpPr>
          <p:cNvPr id="86" name="Google Shape;86;p24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t-EE" sz="1600" b="1" i="0" u="none" strike="noStrike" cap="none" noProof="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lang="et-EE" sz="1400" b="0" i="0" u="none" strike="noStrike" cap="none" noProof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30156" y="6221372"/>
            <a:ext cx="773896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et-EE" sz="1100" i="1" dirty="0" smtClean="0">
                <a:solidFill>
                  <a:srgbClr val="222222"/>
                </a:solidFill>
                <a:latin typeface="Calibri" panose="020F0502020204030204" pitchFamily="34" charset="0"/>
              </a:rPr>
              <a:t>Rahastanud Euroopa Liit. Käesolevas materjalis esitatud seisukohad ja arvamused on üksnes autori(te) omad ega pruugi kajastada Euroopa Liidu ega Haridus- ja Noorteameti seisukohti. Euroopa Liit ega toetuse andja ei vastuta nende eest.</a:t>
            </a:r>
            <a:endParaRPr lang="et-EE" sz="1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9 - Εικόνα" descr="ET_Co-fundedbytheEU_RGB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73" y="6156558"/>
            <a:ext cx="2068212" cy="519313"/>
          </a:xfrm>
          <a:prstGeom prst="rect">
            <a:avLst/>
          </a:prstGeom>
        </p:spPr>
      </p:pic>
      <p:pic>
        <p:nvPicPr>
          <p:cNvPr id="11" name="10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7693" y="6041931"/>
            <a:ext cx="1574307" cy="816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t-EE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-79131" y="2074783"/>
            <a:ext cx="1219200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spcBef>
                <a:spcPts val="1200"/>
              </a:spcBef>
              <a:buSzPts val="2800"/>
            </a:pPr>
            <a:r>
              <a:rPr lang="et-EE" sz="3600" b="1" noProof="0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1. TUND: Sissejuhatus digivahenditesse</a:t>
            </a:r>
          </a:p>
          <a:p>
            <a:pPr lvl="0" algn="ctr">
              <a:spcBef>
                <a:spcPts val="1200"/>
              </a:spcBef>
              <a:buSzPts val="2800"/>
            </a:pPr>
            <a:r>
              <a:rPr lang="et-EE" sz="3600" b="1" noProof="0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pärandi dokumenteerimiseks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t-EE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t-EE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0" y="89588"/>
            <a:ext cx="1105929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t-EE" sz="2800" b="1" i="0" u="none" strike="noStrike" cap="none" noProof="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Interaktiivne tegevus: Pärandipaikade </a:t>
            </a:r>
            <a:r>
              <a:rPr lang="et-EE" sz="2800" b="1" noProof="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uuri</a:t>
            </a:r>
            <a:r>
              <a:rPr lang="et-EE" sz="2800" b="1" i="0" u="none" strike="noStrike" cap="none" noProof="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mine Google Earthi abil</a:t>
            </a:r>
            <a:endParaRPr lang="et-EE" sz="2800" b="0" i="0" u="none" strike="noStrike" cap="none" noProof="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484053" y="1006308"/>
            <a:ext cx="10911016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t-EE" sz="1600" b="1" noProof="0" dirty="0">
                <a:latin typeface="Candara"/>
                <a:ea typeface="Candara"/>
                <a:cs typeface="Candara"/>
                <a:sym typeface="Candara"/>
              </a:rPr>
              <a:t>Eesmärk</a:t>
            </a:r>
            <a:r>
              <a:rPr lang="et-EE" sz="1600" b="1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lang="et-EE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t-EE" sz="1600" b="1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Kasutada Google Earthi kohaliku pärandipaiga </a:t>
            </a:r>
            <a:r>
              <a:rPr lang="et-EE" sz="1600" noProof="0" dirty="0">
                <a:latin typeface="Candara"/>
                <a:ea typeface="Candara"/>
                <a:cs typeface="Candara"/>
                <a:sym typeface="Candara"/>
              </a:rPr>
              <a:t>uuri</a:t>
            </a: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miseks ja dokumenteerimiseks.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Õppida, kuidas märkida kultuurilise, ajaloolise või ökoloogilise tähtsusega paikade olulisust.</a:t>
            </a:r>
            <a:endParaRPr lang="et-EE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t-EE" sz="1600" b="1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t-EE" sz="1600" b="1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Vajalikud materjalid:</a:t>
            </a:r>
            <a:endParaRPr lang="et-EE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t-EE" sz="1600" b="1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Arvutid või tahvelarvutid, milles on Google Earth (või ligipääs veebiversioonile).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Kohalikud pärandipaigad avastamiseks.</a:t>
            </a:r>
            <a:endParaRPr lang="et-EE" noProof="0" dirty="0">
              <a:ea typeface="Candara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endParaRPr lang="et-EE" sz="1600" b="1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t-EE" sz="1600" b="1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Läbiviimine:</a:t>
            </a:r>
            <a:endParaRPr lang="et-EE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t-EE" sz="1600" b="1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Avage Google Earth ja otsige üles üks kohalik pärandipaik – </a:t>
            </a:r>
            <a:r>
              <a:rPr lang="et-EE" sz="1600" noProof="0" dirty="0">
                <a:latin typeface="Candara"/>
                <a:ea typeface="Candara"/>
                <a:cs typeface="Candara"/>
                <a:sym typeface="Candara"/>
              </a:rPr>
              <a:t>omal valikul või</a:t>
            </a: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juhendaja poolt soovitatud.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Suurendage vaadet, et uurida paika detailsemalt, kasutades olemasolevaid tööriistu.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Lisage paigale märkusi, kirjeldades selle ajaloolist, kultuurilist või ökoloogilist tähtsust. Võite lisada ka huvitavaid fakte või detaile, mida peate oluliseks.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Jagage oma leide rühmaga, arutades, mida õppisite ja kuidas sellised digivahendid nagu Google Earth aitavad pärandit dokumenteerida ja säilitada.</a:t>
            </a:r>
            <a:endParaRPr lang="et-EE" noProof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0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t-EE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0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t-EE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0"/>
          <p:cNvSpPr txBox="1"/>
          <p:nvPr/>
        </p:nvSpPr>
        <p:spPr>
          <a:xfrm>
            <a:off x="0" y="89588"/>
            <a:ext cx="1091101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600"/>
            </a:pPr>
            <a:r>
              <a:rPr lang="et-EE" sz="3600" b="1" i="0" u="none" strike="noStrike" cap="none" noProof="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Interaktiivne tegevus: Refleksioon</a:t>
            </a:r>
            <a:endParaRPr lang="et-EE" sz="3600" b="0" i="0" u="none" strike="noStrike" cap="none" noProof="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9" name="Google Shape;189;p10"/>
          <p:cNvSpPr txBox="1"/>
          <p:nvPr/>
        </p:nvSpPr>
        <p:spPr>
          <a:xfrm>
            <a:off x="501637" y="1305342"/>
            <a:ext cx="10911016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t-EE" sz="1600" b="1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Eesmärk:</a:t>
            </a:r>
            <a:endParaRPr lang="et-EE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t-EE" sz="1600" b="0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Mõtestada, kuidas selliseid digivahendeid nagu Google Earth saab kasutada pärandiga tegelemiseks ja selle säilitamiseks.</a:t>
            </a:r>
            <a:endParaRPr lang="et-EE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t-EE" sz="1600" b="0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t-EE" sz="1600" b="1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Vajalikud materjalid:</a:t>
            </a:r>
            <a:endParaRPr lang="et-EE" b="1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t-EE" sz="1600" b="0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Aruteluküsimused (juhendaja koostatud).</a:t>
            </a:r>
            <a:endParaRPr lang="et-EE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t-EE" sz="1600" b="0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t-EE" sz="1600" b="1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Läbiviimine / </a:t>
            </a:r>
            <a:r>
              <a:rPr lang="et-EE" sz="1600" b="1" noProof="0" dirty="0">
                <a:latin typeface="Candara"/>
                <a:ea typeface="Candara"/>
                <a:cs typeface="Candara"/>
                <a:sym typeface="Candara"/>
              </a:rPr>
              <a:t>r</a:t>
            </a:r>
            <a:r>
              <a:rPr lang="et-EE" sz="1600" b="1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efleksioon: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t-EE" b="1" noProof="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Kirjutage lühike mõtisklus selle kohta, kuidas saate digivahendeid</a:t>
            </a:r>
            <a:r>
              <a:rPr lang="et-EE" sz="1600" noProof="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nagu Google Earth kasutada oma töös või kogukonnaprojektides.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t-EE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t-EE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1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t-EE" sz="3600" b="1" i="0" u="none" strike="noStrike" cap="none" noProof="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Arutelu ja refleksioon</a:t>
            </a:r>
            <a:endParaRPr lang="et-EE" sz="3600" b="0" i="0" u="none" strike="noStrike" cap="none" noProof="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484053" y="973651"/>
            <a:ext cx="10911016" cy="547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t-EE" sz="1800" b="1" noProof="0" dirty="0">
                <a:latin typeface="Candara" panose="020E0502030303020204" pitchFamily="34" charset="0"/>
                <a:ea typeface="Candara"/>
                <a:cs typeface="Candara"/>
                <a:sym typeface="Candara"/>
              </a:rPr>
              <a:t>Küsimused rühmaaruteluks</a:t>
            </a:r>
            <a:r>
              <a:rPr lang="et-EE" sz="1800" b="1" i="0" u="none" strike="noStrike" cap="none" noProof="0" dirty="0">
                <a:solidFill>
                  <a:srgbClr val="00000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:</a:t>
            </a:r>
            <a:endParaRPr lang="et-EE" sz="1800" noProof="0" dirty="0">
              <a:latin typeface="Candara" panose="020E0502030303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t-EE" sz="1600" b="1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Kuidas saavad digivahendid aidata kogukondi pärandi säilitamisse kaasata?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Millised on takistused digivahendite kasutamisel pärandi dokumenteerimiseks, eriti vähemate võimalustega kogukondades?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Kuidas võib digitaalne jutustamine mõjutada avalikkuse arusaama kohalikust pärandist?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Kuidas võivad GIS-kaardistamine või Google Earth tugevdada kogukonna sidet oma pärandipaikadega?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Milliseid eetilisi kaalutlusi tuleks arvestada digivahendite kasutamisel kultuuri- ja looduspärandi dokumenteerimisel?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Kuidas saavad digiplatvormid aidata jõuda nooremate põlvkondadeni pärandi säilitamise tegevustes?</a:t>
            </a:r>
            <a:endParaRPr lang="et-EE" noProof="0"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t-EE" sz="1600" b="1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t-EE" sz="1800" b="1" i="0" u="none" strike="noStrike" cap="none" noProof="0" dirty="0">
                <a:solidFill>
                  <a:srgbClr val="000000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Kokkuvõte:</a:t>
            </a:r>
            <a:endParaRPr lang="et-EE" sz="1800" noProof="0" dirty="0">
              <a:latin typeface="Candara" panose="020E0502030303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t-EE" sz="1600" b="1" i="0" u="none" strike="noStrike" cap="none" noProof="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Digivahendid pakuvad uuenduslikke viise pärandi dokumenteerimiseks, jagamiseks ja säilitamiseks, kuid nende kasutamisel tuleb arvestada kohaliku konteksti ja kogukonna vajadustega.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Digitaalne jutustamine ja kaardistamine võivad tugevdada inimeste sidet oma kultuuripärandiga.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t-EE" sz="1600" b="0" i="0" u="none" strike="noStrike" cap="none" noProof="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Väljakutsed jäävad, kuid koostöö ja loovuse abil saavad digivahendid mängida olulist rolli pärandi jätkusuutlikul säilitamisel.</a:t>
            </a:r>
            <a:endParaRPr lang="et-EE" noProof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Aitäh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tähelepanu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eest</a:t>
            </a:r>
            <a:endParaRPr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600"/>
            </a:pP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Partnerid</a:t>
            </a:r>
            <a:r>
              <a:rPr lang="en-GB" sz="2800" b="1" i="0" u="none" strike="noStrike" cap="none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tx2">
                  <a:lumMod val="50000"/>
                </a:schemeClr>
              </a:solidFill>
              <a:latin typeface="Candara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30156" y="6221372"/>
            <a:ext cx="773896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et-EE" sz="1100" i="1" dirty="0" smtClean="0">
                <a:solidFill>
                  <a:srgbClr val="222222"/>
                </a:solidFill>
                <a:latin typeface="Calibri" panose="020F0502020204030204" pitchFamily="34" charset="0"/>
              </a:rPr>
              <a:t>Rahastanud Euroopa Liit. Käesolevas materjalis esitatud seisukohad ja arvamused on üksnes autori(te) omad ega pruugi kajastada Euroopa Liidu ega Haridus- ja Noorteameti seisukohti. Euroopa Liit ega toetuse andja ei vastuta nende eest.</a:t>
            </a:r>
            <a:endParaRPr lang="et-EE" sz="1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16 - Εικόνα" descr="ET_Co-fundedbytheEU_RGB_PO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373" y="6156558"/>
            <a:ext cx="2068212" cy="519313"/>
          </a:xfrm>
          <a:prstGeom prst="rect">
            <a:avLst/>
          </a:prstGeom>
        </p:spPr>
      </p:pic>
      <p:pic>
        <p:nvPicPr>
          <p:cNvPr id="18" name="1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17693" y="6041931"/>
            <a:ext cx="1574307" cy="816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398</Words>
  <Application>Microsoft Office PowerPoint</Application>
  <PresentationFormat>Προσαρμογή</PresentationFormat>
  <Paragraphs>55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3</cp:revision>
  <dcterms:created xsi:type="dcterms:W3CDTF">2024-06-10T15:48:53Z</dcterms:created>
  <dcterms:modified xsi:type="dcterms:W3CDTF">2026-05-06T19:34:42Z</dcterms:modified>
</cp:coreProperties>
</file>