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//XsUjX57d2rdUeXBCScYeIN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781D2-AB24-4707-A391-FB7A6C2C735F}" v="26" dt="2026-02-26T08:12:2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656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Tamm" userId="d1c59608246bb393" providerId="LiveId" clId="{E62A1575-D73B-4B51-8DD5-6D463DC5D018}"/>
    <pc:docChg chg="undo redo custSel modSld">
      <pc:chgData name="Elina Tamm" userId="d1c59608246bb393" providerId="LiveId" clId="{E62A1575-D73B-4B51-8DD5-6D463DC5D018}" dt="2026-02-26T08:12:06.223" v="981" actId="790"/>
      <pc:docMkLst>
        <pc:docMk/>
      </pc:docMkLst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56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6"/>
            <ac:spMk id="8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6"/>
            <ac:spMk id="87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57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7"/>
            <ac:spMk id="9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7"/>
            <ac:spMk id="9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58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8"/>
            <ac:spMk id="107" creationId="{00000000-0000-0000-0000-000000000000}"/>
          </ac:spMkLst>
        </pc:spChg>
      </pc:sldChg>
      <pc:sldChg chg="addSp delSp modSp mod">
        <pc:chgData name="Elina Tamm" userId="d1c59608246bb393" providerId="LiveId" clId="{E62A1575-D73B-4B51-8DD5-6D463DC5D018}" dt="2026-02-26T08:12:06.223" v="981" actId="790"/>
        <pc:sldMkLst>
          <pc:docMk/>
          <pc:sldMk cId="0" sldId="259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9"/>
            <ac:spMk id="114" creationId="{00000000-0000-0000-0000-000000000000}"/>
          </ac:spMkLst>
        </pc:spChg>
        <pc:spChg chg="add del mod">
          <ac:chgData name="Elina Tamm" userId="d1c59608246bb393" providerId="LiveId" clId="{E62A1575-D73B-4B51-8DD5-6D463DC5D018}" dt="2026-02-26T08:12:06.223" v="981" actId="790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59"/>
            <ac:spMk id="11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0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0"/>
            <ac:spMk id="12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0"/>
            <ac:spMk id="12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1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1"/>
            <ac:spMk id="13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1"/>
            <ac:spMk id="13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2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2"/>
            <ac:spMk id="14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2"/>
            <ac:spMk id="147" creationId="{00000000-0000-0000-0000-000000000000}"/>
          </ac:spMkLst>
        </pc:spChg>
      </pc:sldChg>
      <pc:sldChg chg="addSp modSp mod">
        <pc:chgData name="Elina Tamm" userId="d1c59608246bb393" providerId="LiveId" clId="{E62A1575-D73B-4B51-8DD5-6D463DC5D018}" dt="2026-02-26T08:12:06.223" v="981" actId="790"/>
        <pc:sldMkLst>
          <pc:docMk/>
          <pc:sldMk cId="0" sldId="263"/>
        </pc:sldMkLst>
        <pc:spChg chg="add 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2" creationId="{8171CE15-B9F7-16C5-FFF3-E7D984A49531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59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60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3"/>
            <ac:spMk id="163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4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1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2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4"/>
            <ac:spMk id="175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5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5"/>
            <ac:spMk id="18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5"/>
            <ac:spMk id="18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5"/>
            <ac:spMk id="18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5"/>
            <ac:spMk id="186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5"/>
            <ac:spMk id="18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6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6"/>
            <ac:spMk id="19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6"/>
            <ac:spMk id="19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6"/>
            <ac:spMk id="195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6"/>
            <ac:spMk id="196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8:12:06.223" v="981" actId="790"/>
        <pc:sldMkLst>
          <pc:docMk/>
          <pc:sldMk cId="0" sldId="267"/>
        </pc:sldMkLst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7"/>
            <ac:spMk id="202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7"/>
            <ac:spMk id="203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7"/>
            <ac:spMk id="204" creationId="{00000000-0000-0000-0000-000000000000}"/>
          </ac:spMkLst>
        </pc:spChg>
        <pc:spChg chg="mod">
          <ac:chgData name="Elina Tamm" userId="d1c59608246bb393" providerId="LiveId" clId="{E62A1575-D73B-4B51-8DD5-6D463DC5D018}" dt="2026-02-26T08:12:06.223" v="981" actId="790"/>
          <ac:spMkLst>
            <pc:docMk/>
            <pc:sldMk cId="0" sldId="267"/>
            <ac:spMk id="2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t-EE" sz="2800" b="1" i="0" u="none" strike="noStrike" cap="none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KOOLITUSPROGRAMM</a:t>
            </a:r>
            <a:endParaRPr lang="et-EE" noProof="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t-EE" sz="2800" b="1" i="0" u="none" strike="noStrike" cap="none" noProof="0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t-EE" sz="2800" b="1" i="0" u="none" strike="noStrike" cap="none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7: Digipädevused </a:t>
            </a: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lang="et-EE" sz="1400" b="0" i="0" u="none" strike="noStrike" cap="none" noProof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404257" y="2074783"/>
            <a:ext cx="933994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3600" b="1" i="0" u="none" strike="noStrike" cap="none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2. </a:t>
            </a:r>
            <a:r>
              <a:rPr lang="et-EE" sz="36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TUND: </a:t>
            </a:r>
            <a:r>
              <a:rPr lang="et-EE" sz="3600" b="1" i="0" u="none" strike="noStrike" cap="none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Digitaalne lugude jutustamine</a:t>
            </a:r>
            <a:r>
              <a:rPr lang="et-EE" sz="36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t-EE" sz="36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t-EE" sz="3600" b="1" i="0" u="none" strike="noStrike" cap="none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pärandi tutvustamiseks</a:t>
            </a:r>
            <a:endParaRPr lang="et-EE" noProof="0"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t-EE" sz="4400" b="1" i="0" u="none" strike="noStrike" cap="none" noProof="0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19088" y="89588"/>
            <a:ext cx="109110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t-EE" sz="32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</a:t>
            </a:r>
            <a:r>
              <a:rPr lang="et-EE" sz="3200" b="1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</a:t>
            </a:r>
            <a:r>
              <a:rPr lang="et-EE" sz="32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üüd on sinu kord </a:t>
            </a:r>
            <a:r>
              <a:rPr lang="et-EE" sz="3200" b="1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olla looja</a:t>
            </a:r>
            <a:r>
              <a:rPr lang="et-EE" sz="32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!</a:t>
            </a:r>
            <a:endParaRPr lang="et-EE" sz="2200" b="0" i="0" u="none" strike="noStrike" cap="none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84052" y="1501848"/>
            <a:ext cx="1091101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Eesmärk</a:t>
            </a: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Luua Canva abil lühike fotolugu, mis vahendab kultuuri- või looduspärandi teemat.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Õppida, kuidas ühendada visuaale ja teksti, et edastada pärandi tähendust tõhusalt.</a:t>
            </a: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Vajalikud materjalid</a:t>
            </a: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Internetiühendusega arvutid või tahvelarvutid.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Ligipääs Canvale või sarnasele kujundustarkvarale.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Valik visuaalseid materjale: fotod, kaardid või illustratsioonid (</a:t>
            </a:r>
            <a:r>
              <a:rPr lang="et-EE" sz="1600" b="0" i="1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osalejad võivad tuua </a:t>
            </a:r>
            <a:r>
              <a:rPr lang="et-EE" sz="1600" i="1" noProof="0" dirty="0"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lang="et-EE" sz="1600" b="0" i="1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 materjale või kasutada etteantuid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Läbiviimine</a:t>
            </a: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Valige päranditeema: keskenduge kindlale teemale, näiteks:</a:t>
            </a:r>
            <a:endParaRPr lang="et-EE" noProof="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kohalik traditsioon või festival;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kultuuripaik või mälestis</a:t>
            </a:r>
            <a:r>
              <a:rPr lang="et-EE" sz="1600" noProof="0" dirty="0">
                <a:latin typeface="Candara"/>
                <a:ea typeface="Candara"/>
                <a:cs typeface="Candara"/>
                <a:sym typeface="Candara"/>
              </a:rPr>
              <a:t>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tähenduslik loodusmaastik.</a:t>
            </a:r>
            <a:endParaRPr lang="et-EE" noProof="0" dirty="0"/>
          </a:p>
        </p:txBody>
      </p:sp>
      <p:sp>
        <p:nvSpPr>
          <p:cNvPr id="187" name="Google Shape;187;p9"/>
          <p:cNvSpPr txBox="1"/>
          <p:nvPr/>
        </p:nvSpPr>
        <p:spPr>
          <a:xfrm>
            <a:off x="484052" y="878063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t-EE" sz="2000" b="1" i="0" u="none" strike="noStrike" cap="none" noProof="0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Fotoloo loomine </a:t>
            </a:r>
            <a:endParaRPr lang="et-EE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6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Läbiviimine</a:t>
            </a:r>
            <a:endParaRPr lang="et-EE" sz="3600" b="0" i="0" u="none" strike="noStrike" cap="none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490751" y="825505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Läbiviimine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2)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Koguge visuaalsed materjalid: leidke pilte, mis peegeldavad teie valitud teemat. Kui teil ei ole isiklikke fotosid, kasutage tasuta ressursse, näiteks Canva pildipanka või vabakasutusega veebilehti (nt Pixabay, Unsplash jm).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3)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Avage Canva ja alustage kujundamist: logige Canvasse (või sarnasesse tarkvarasse) ning valige fotoloo mall või looge oma kujundus. Lisage valitud pildid kujundusse.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4)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Lõimige jutustavad elemendid: lisage fotoloole tekst. Andke teemale taust või lühike ajalooline ülevaade. Tõstke esile iga pildi kultuuriline, ajalooline või looduslik tähtsus. Kasutage pealkirju ja selgitusi, et luua sidus lugu, mis ühendab visuaale.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5)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Parandage visuaalset mõju: kohandage paigutust, fonte ja värve vastavalt teemale. Lisage elemente, nagu raamid, filtrid või ikoonid, et tugevdada loo mõju</a:t>
            </a:r>
            <a:r>
              <a:rPr lang="et-EE" sz="1600" noProof="0" dirty="0"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6)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Viimistlege ja salvestage: salvestage fotolugu PDF-formaadis või pildifailina.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7)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Jagage ja arutlege: esitlege valminud fotolugu rühmale. Selgitage oma loomeprotsessi, valitud päranditeemat ja seda, mida soovisite edasi anda.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Arutelu ja refleksioon</a:t>
            </a:r>
            <a:endParaRPr lang="et-EE" sz="3600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484053" y="973651"/>
            <a:ext cx="10911016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20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Küsimused rühmaaruteluks: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Kuidas aitab digitaalne lugude jutustamine kujundada kogukondlikku uhkust?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Milliste väljakutsetega te kokku puutusite ja kuidas saaksite neid lahendada?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Kuidas aitas Canva või sarnase tööriista kasutamine paremini edasi anda pärandi tähendust?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Kuidas võib fotolugu inspireerida teisi väärtustama ja säilitama kultuuri- või looduspärandit?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Kuidas saab digitaalne lugude jutustamine aidata säilitada vaimset kultuuripärandit, näiteks suulisi traditsioone või rituaale?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Milliseid strateegiaid saate kasutada, et teie digitaalse lugude jutustamise projektid jõuaksid erinevate sihtrühmadeni ja kaasaksid </a:t>
            </a:r>
            <a:r>
              <a:rPr lang="et-EE" sz="1800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neid</a:t>
            </a:r>
            <a:r>
              <a:rPr lang="et-EE" sz="1800" b="0" i="0" u="none" strike="noStrike" cap="none" noProof="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lang="et-EE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457</Words>
  <Application>Microsoft Office PowerPoint</Application>
  <PresentationFormat>Προσαρμογή</PresentationFormat>
  <Paragraphs>53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3</cp:revision>
  <dcterms:created xsi:type="dcterms:W3CDTF">2024-06-10T15:48:53Z</dcterms:created>
  <dcterms:modified xsi:type="dcterms:W3CDTF">2026-05-06T19:34:53Z</dcterms:modified>
</cp:coreProperties>
</file>