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XsUjX57d2rdUeXBCScYeINq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781D2-AB24-4707-A391-FB7A6C2C735F}" v="26" dt="2026-02-26T08:12:20.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656" y="-10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Tamm" userId="d1c59608246bb393" providerId="LiveId" clId="{E62A1575-D73B-4B51-8DD5-6D463DC5D018}"/>
    <pc:docChg chg="undo redo custSel modSld">
      <pc:chgData name="Elina Tamm" userId="d1c59608246bb393" providerId="LiveId" clId="{E62A1575-D73B-4B51-8DD5-6D463DC5D018}" dt="2026-02-26T08:12:06.223" v="981" actId="790"/>
      <pc:docMkLst>
        <pc:docMk/>
      </pc:docMkLst>
      <pc:sldChg chg="modSp mod">
        <pc:chgData name="Elina Tamm" userId="d1c59608246bb393" providerId="LiveId" clId="{E62A1575-D73B-4B51-8DD5-6D463DC5D018}" dt="2026-02-26T08:12:06.223" v="981" actId="790"/>
        <pc:sldMkLst>
          <pc:docMk/>
          <pc:sldMk cId="0" sldId="256"/>
        </pc:sldMkLst>
        <pc:spChg chg="mod">
          <ac:chgData name="Elina Tamm" userId="d1c59608246bb393" providerId="LiveId" clId="{E62A1575-D73B-4B51-8DD5-6D463DC5D018}" dt="2026-02-26T08:12:06.223" v="981" actId="790"/>
          <ac:spMkLst>
            <pc:docMk/>
            <pc:sldMk cId="0" sldId="256"/>
            <ac:spMk id="85" creationId="{00000000-0000-0000-0000-000000000000}"/>
          </ac:spMkLst>
        </pc:spChg>
        <pc:spChg chg="mod">
          <ac:chgData name="Elina Tamm" userId="d1c59608246bb393" providerId="LiveId" clId="{E62A1575-D73B-4B51-8DD5-6D463DC5D018}" dt="2026-02-26T08:12:06.223" v="981" actId="790"/>
          <ac:spMkLst>
            <pc:docMk/>
            <pc:sldMk cId="0" sldId="256"/>
            <ac:spMk id="86" creationId="{00000000-0000-0000-0000-000000000000}"/>
          </ac:spMkLst>
        </pc:spChg>
        <pc:spChg chg="mod">
          <ac:chgData name="Elina Tamm" userId="d1c59608246bb393" providerId="LiveId" clId="{E62A1575-D73B-4B51-8DD5-6D463DC5D018}" dt="2026-02-26T08:12:06.223" v="981" actId="790"/>
          <ac:spMkLst>
            <pc:docMk/>
            <pc:sldMk cId="0" sldId="256"/>
            <ac:spMk id="87" creationId="{00000000-0000-0000-0000-000000000000}"/>
          </ac:spMkLst>
        </pc:spChg>
        <pc:spChg chg="mod">
          <ac:chgData name="Elina Tamm" userId="d1c59608246bb393" providerId="LiveId" clId="{E62A1575-D73B-4B51-8DD5-6D463DC5D018}" dt="2026-02-26T08:12:06.223" v="981" actId="790"/>
          <ac:spMkLst>
            <pc:docMk/>
            <pc:sldMk cId="0" sldId="256"/>
            <ac:spMk id="89" creationId="{00000000-0000-0000-0000-000000000000}"/>
          </ac:spMkLst>
        </pc:spChg>
      </pc:sldChg>
      <pc:sldChg chg="modSp mod">
        <pc:chgData name="Elina Tamm" userId="d1c59608246bb393" providerId="LiveId" clId="{E62A1575-D73B-4B51-8DD5-6D463DC5D018}" dt="2026-02-26T08:12:06.223" v="981" actId="790"/>
        <pc:sldMkLst>
          <pc:docMk/>
          <pc:sldMk cId="0" sldId="257"/>
        </pc:sldMkLst>
        <pc:spChg chg="mod">
          <ac:chgData name="Elina Tamm" userId="d1c59608246bb393" providerId="LiveId" clId="{E62A1575-D73B-4B51-8DD5-6D463DC5D018}" dt="2026-02-26T08:12:06.223" v="981" actId="790"/>
          <ac:spMkLst>
            <pc:docMk/>
            <pc:sldMk cId="0" sldId="257"/>
            <ac:spMk id="96" creationId="{00000000-0000-0000-0000-000000000000}"/>
          </ac:spMkLst>
        </pc:spChg>
        <pc:spChg chg="mod">
          <ac:chgData name="Elina Tamm" userId="d1c59608246bb393" providerId="LiveId" clId="{E62A1575-D73B-4B51-8DD5-6D463DC5D018}" dt="2026-02-26T08:12:06.223" v="981" actId="790"/>
          <ac:spMkLst>
            <pc:docMk/>
            <pc:sldMk cId="0" sldId="257"/>
            <ac:spMk id="97" creationId="{00000000-0000-0000-0000-000000000000}"/>
          </ac:spMkLst>
        </pc:spChg>
      </pc:sldChg>
      <pc:sldChg chg="modSp mod">
        <pc:chgData name="Elina Tamm" userId="d1c59608246bb393" providerId="LiveId" clId="{E62A1575-D73B-4B51-8DD5-6D463DC5D018}" dt="2026-02-26T08:12:06.223" v="981" actId="790"/>
        <pc:sldMkLst>
          <pc:docMk/>
          <pc:sldMk cId="0" sldId="258"/>
        </pc:sldMkLst>
        <pc:spChg chg="mod">
          <ac:chgData name="Elina Tamm" userId="d1c59608246bb393" providerId="LiveId" clId="{E62A1575-D73B-4B51-8DD5-6D463DC5D018}" dt="2026-02-26T08:12:06.223" v="981" actId="790"/>
          <ac:spMkLst>
            <pc:docMk/>
            <pc:sldMk cId="0" sldId="258"/>
            <ac:spMk id="103" creationId="{00000000-0000-0000-0000-000000000000}"/>
          </ac:spMkLst>
        </pc:spChg>
        <pc:spChg chg="mod">
          <ac:chgData name="Elina Tamm" userId="d1c59608246bb393" providerId="LiveId" clId="{E62A1575-D73B-4B51-8DD5-6D463DC5D018}" dt="2026-02-26T08:12:06.223" v="981" actId="790"/>
          <ac:spMkLst>
            <pc:docMk/>
            <pc:sldMk cId="0" sldId="258"/>
            <ac:spMk id="104" creationId="{00000000-0000-0000-0000-000000000000}"/>
          </ac:spMkLst>
        </pc:spChg>
        <pc:spChg chg="mod">
          <ac:chgData name="Elina Tamm" userId="d1c59608246bb393" providerId="LiveId" clId="{E62A1575-D73B-4B51-8DD5-6D463DC5D018}" dt="2026-02-26T08:12:06.223" v="981" actId="790"/>
          <ac:spMkLst>
            <pc:docMk/>
            <pc:sldMk cId="0" sldId="258"/>
            <ac:spMk id="105" creationId="{00000000-0000-0000-0000-000000000000}"/>
          </ac:spMkLst>
        </pc:spChg>
        <pc:spChg chg="mod">
          <ac:chgData name="Elina Tamm" userId="d1c59608246bb393" providerId="LiveId" clId="{E62A1575-D73B-4B51-8DD5-6D463DC5D018}" dt="2026-02-26T08:12:06.223" v="981" actId="790"/>
          <ac:spMkLst>
            <pc:docMk/>
            <pc:sldMk cId="0" sldId="258"/>
            <ac:spMk id="106" creationId="{00000000-0000-0000-0000-000000000000}"/>
          </ac:spMkLst>
        </pc:spChg>
        <pc:spChg chg="mod">
          <ac:chgData name="Elina Tamm" userId="d1c59608246bb393" providerId="LiveId" clId="{E62A1575-D73B-4B51-8DD5-6D463DC5D018}" dt="2026-02-26T08:12:06.223" v="981" actId="790"/>
          <ac:spMkLst>
            <pc:docMk/>
            <pc:sldMk cId="0" sldId="258"/>
            <ac:spMk id="107" creationId="{00000000-0000-0000-0000-000000000000}"/>
          </ac:spMkLst>
        </pc:spChg>
      </pc:sldChg>
      <pc:sldChg chg="addSp delSp modSp mod">
        <pc:chgData name="Elina Tamm" userId="d1c59608246bb393" providerId="LiveId" clId="{E62A1575-D73B-4B51-8DD5-6D463DC5D018}" dt="2026-02-26T08:12:06.223" v="981" actId="790"/>
        <pc:sldMkLst>
          <pc:docMk/>
          <pc:sldMk cId="0" sldId="259"/>
        </pc:sldMkLst>
        <pc:spChg chg="mod">
          <ac:chgData name="Elina Tamm" userId="d1c59608246bb393" providerId="LiveId" clId="{E62A1575-D73B-4B51-8DD5-6D463DC5D018}" dt="2026-02-26T08:12:06.223" v="981" actId="790"/>
          <ac:spMkLst>
            <pc:docMk/>
            <pc:sldMk cId="0" sldId="259"/>
            <ac:spMk id="113" creationId="{00000000-0000-0000-0000-000000000000}"/>
          </ac:spMkLst>
        </pc:spChg>
        <pc:spChg chg="mod">
          <ac:chgData name="Elina Tamm" userId="d1c59608246bb393" providerId="LiveId" clId="{E62A1575-D73B-4B51-8DD5-6D463DC5D018}" dt="2026-02-26T08:12:06.223" v="981" actId="790"/>
          <ac:spMkLst>
            <pc:docMk/>
            <pc:sldMk cId="0" sldId="259"/>
            <ac:spMk id="114" creationId="{00000000-0000-0000-0000-000000000000}"/>
          </ac:spMkLst>
        </pc:spChg>
        <pc:spChg chg="add del mod">
          <ac:chgData name="Elina Tamm" userId="d1c59608246bb393" providerId="LiveId" clId="{E62A1575-D73B-4B51-8DD5-6D463DC5D018}" dt="2026-02-26T08:12:06.223" v="981" actId="790"/>
          <ac:spMkLst>
            <pc:docMk/>
            <pc:sldMk cId="0" sldId="259"/>
            <ac:spMk id="115" creationId="{00000000-0000-0000-0000-000000000000}"/>
          </ac:spMkLst>
        </pc:spChg>
        <pc:spChg chg="mod">
          <ac:chgData name="Elina Tamm" userId="d1c59608246bb393" providerId="LiveId" clId="{E62A1575-D73B-4B51-8DD5-6D463DC5D018}" dt="2026-02-26T08:12:06.223" v="981" actId="790"/>
          <ac:spMkLst>
            <pc:docMk/>
            <pc:sldMk cId="0" sldId="259"/>
            <ac:spMk id="116" creationId="{00000000-0000-0000-0000-000000000000}"/>
          </ac:spMkLst>
        </pc:spChg>
        <pc:spChg chg="mod">
          <ac:chgData name="Elina Tamm" userId="d1c59608246bb393" providerId="LiveId" clId="{E62A1575-D73B-4B51-8DD5-6D463DC5D018}" dt="2026-02-26T08:12:06.223" v="981" actId="790"/>
          <ac:spMkLst>
            <pc:docMk/>
            <pc:sldMk cId="0" sldId="259"/>
            <ac:spMk id="117" creationId="{00000000-0000-0000-0000-000000000000}"/>
          </ac:spMkLst>
        </pc:spChg>
      </pc:sldChg>
      <pc:sldChg chg="modSp mod">
        <pc:chgData name="Elina Tamm" userId="d1c59608246bb393" providerId="LiveId" clId="{E62A1575-D73B-4B51-8DD5-6D463DC5D018}" dt="2026-02-26T08:12:06.223" v="981" actId="790"/>
        <pc:sldMkLst>
          <pc:docMk/>
          <pc:sldMk cId="0" sldId="260"/>
        </pc:sldMkLst>
        <pc:spChg chg="mod">
          <ac:chgData name="Elina Tamm" userId="d1c59608246bb393" providerId="LiveId" clId="{E62A1575-D73B-4B51-8DD5-6D463DC5D018}" dt="2026-02-26T08:12:06.223" v="981" actId="790"/>
          <ac:spMkLst>
            <pc:docMk/>
            <pc:sldMk cId="0" sldId="260"/>
            <ac:spMk id="123" creationId="{00000000-0000-0000-0000-000000000000}"/>
          </ac:spMkLst>
        </pc:spChg>
        <pc:spChg chg="mod">
          <ac:chgData name="Elina Tamm" userId="d1c59608246bb393" providerId="LiveId" clId="{E62A1575-D73B-4B51-8DD5-6D463DC5D018}" dt="2026-02-26T08:12:06.223" v="981" actId="790"/>
          <ac:spMkLst>
            <pc:docMk/>
            <pc:sldMk cId="0" sldId="260"/>
            <ac:spMk id="124" creationId="{00000000-0000-0000-0000-000000000000}"/>
          </ac:spMkLst>
        </pc:spChg>
        <pc:spChg chg="mod">
          <ac:chgData name="Elina Tamm" userId="d1c59608246bb393" providerId="LiveId" clId="{E62A1575-D73B-4B51-8DD5-6D463DC5D018}" dt="2026-02-26T08:12:06.223" v="981" actId="790"/>
          <ac:spMkLst>
            <pc:docMk/>
            <pc:sldMk cId="0" sldId="260"/>
            <ac:spMk id="125" creationId="{00000000-0000-0000-0000-000000000000}"/>
          </ac:spMkLst>
        </pc:spChg>
        <pc:spChg chg="mod">
          <ac:chgData name="Elina Tamm" userId="d1c59608246bb393" providerId="LiveId" clId="{E62A1575-D73B-4B51-8DD5-6D463DC5D018}" dt="2026-02-26T08:12:06.223" v="981" actId="790"/>
          <ac:spMkLst>
            <pc:docMk/>
            <pc:sldMk cId="0" sldId="260"/>
            <ac:spMk id="126" creationId="{00000000-0000-0000-0000-000000000000}"/>
          </ac:spMkLst>
        </pc:spChg>
        <pc:spChg chg="mod">
          <ac:chgData name="Elina Tamm" userId="d1c59608246bb393" providerId="LiveId" clId="{E62A1575-D73B-4B51-8DD5-6D463DC5D018}" dt="2026-02-26T08:12:06.223" v="981" actId="790"/>
          <ac:spMkLst>
            <pc:docMk/>
            <pc:sldMk cId="0" sldId="260"/>
            <ac:spMk id="127" creationId="{00000000-0000-0000-0000-000000000000}"/>
          </ac:spMkLst>
        </pc:spChg>
      </pc:sldChg>
      <pc:sldChg chg="modSp mod">
        <pc:chgData name="Elina Tamm" userId="d1c59608246bb393" providerId="LiveId" clId="{E62A1575-D73B-4B51-8DD5-6D463DC5D018}" dt="2026-02-26T08:12:06.223" v="981" actId="790"/>
        <pc:sldMkLst>
          <pc:docMk/>
          <pc:sldMk cId="0" sldId="261"/>
        </pc:sldMkLst>
        <pc:spChg chg="mod">
          <ac:chgData name="Elina Tamm" userId="d1c59608246bb393" providerId="LiveId" clId="{E62A1575-D73B-4B51-8DD5-6D463DC5D018}" dt="2026-02-26T08:12:06.223" v="981" actId="790"/>
          <ac:spMkLst>
            <pc:docMk/>
            <pc:sldMk cId="0" sldId="261"/>
            <ac:spMk id="133" creationId="{00000000-0000-0000-0000-000000000000}"/>
          </ac:spMkLst>
        </pc:spChg>
        <pc:spChg chg="mod">
          <ac:chgData name="Elina Tamm" userId="d1c59608246bb393" providerId="LiveId" clId="{E62A1575-D73B-4B51-8DD5-6D463DC5D018}" dt="2026-02-26T08:12:06.223" v="981" actId="790"/>
          <ac:spMkLst>
            <pc:docMk/>
            <pc:sldMk cId="0" sldId="261"/>
            <ac:spMk id="134" creationId="{00000000-0000-0000-0000-000000000000}"/>
          </ac:spMkLst>
        </pc:spChg>
        <pc:spChg chg="mod">
          <ac:chgData name="Elina Tamm" userId="d1c59608246bb393" providerId="LiveId" clId="{E62A1575-D73B-4B51-8DD5-6D463DC5D018}" dt="2026-02-26T08:12:06.223" v="981" actId="790"/>
          <ac:spMkLst>
            <pc:docMk/>
            <pc:sldMk cId="0" sldId="261"/>
            <ac:spMk id="135" creationId="{00000000-0000-0000-0000-000000000000}"/>
          </ac:spMkLst>
        </pc:spChg>
        <pc:spChg chg="mod">
          <ac:chgData name="Elina Tamm" userId="d1c59608246bb393" providerId="LiveId" clId="{E62A1575-D73B-4B51-8DD5-6D463DC5D018}" dt="2026-02-26T08:12:06.223" v="981" actId="790"/>
          <ac:spMkLst>
            <pc:docMk/>
            <pc:sldMk cId="0" sldId="261"/>
            <ac:spMk id="136" creationId="{00000000-0000-0000-0000-000000000000}"/>
          </ac:spMkLst>
        </pc:spChg>
        <pc:spChg chg="mod">
          <ac:chgData name="Elina Tamm" userId="d1c59608246bb393" providerId="LiveId" clId="{E62A1575-D73B-4B51-8DD5-6D463DC5D018}" dt="2026-02-26T08:12:06.223" v="981" actId="790"/>
          <ac:spMkLst>
            <pc:docMk/>
            <pc:sldMk cId="0" sldId="261"/>
            <ac:spMk id="137" creationId="{00000000-0000-0000-0000-000000000000}"/>
          </ac:spMkLst>
        </pc:spChg>
      </pc:sldChg>
      <pc:sldChg chg="modSp mod">
        <pc:chgData name="Elina Tamm" userId="d1c59608246bb393" providerId="LiveId" clId="{E62A1575-D73B-4B51-8DD5-6D463DC5D018}" dt="2026-02-26T08:12:06.223" v="981" actId="790"/>
        <pc:sldMkLst>
          <pc:docMk/>
          <pc:sldMk cId="0" sldId="262"/>
        </pc:sldMkLst>
        <pc:spChg chg="mod">
          <ac:chgData name="Elina Tamm" userId="d1c59608246bb393" providerId="LiveId" clId="{E62A1575-D73B-4B51-8DD5-6D463DC5D018}" dt="2026-02-26T08:12:06.223" v="981" actId="790"/>
          <ac:spMkLst>
            <pc:docMk/>
            <pc:sldMk cId="0" sldId="262"/>
            <ac:spMk id="143" creationId="{00000000-0000-0000-0000-000000000000}"/>
          </ac:spMkLst>
        </pc:spChg>
        <pc:spChg chg="mod">
          <ac:chgData name="Elina Tamm" userId="d1c59608246bb393" providerId="LiveId" clId="{E62A1575-D73B-4B51-8DD5-6D463DC5D018}" dt="2026-02-26T08:12:06.223" v="981" actId="790"/>
          <ac:spMkLst>
            <pc:docMk/>
            <pc:sldMk cId="0" sldId="262"/>
            <ac:spMk id="144" creationId="{00000000-0000-0000-0000-000000000000}"/>
          </ac:spMkLst>
        </pc:spChg>
        <pc:spChg chg="mod">
          <ac:chgData name="Elina Tamm" userId="d1c59608246bb393" providerId="LiveId" clId="{E62A1575-D73B-4B51-8DD5-6D463DC5D018}" dt="2026-02-26T08:12:06.223" v="981" actId="790"/>
          <ac:spMkLst>
            <pc:docMk/>
            <pc:sldMk cId="0" sldId="262"/>
            <ac:spMk id="145" creationId="{00000000-0000-0000-0000-000000000000}"/>
          </ac:spMkLst>
        </pc:spChg>
        <pc:spChg chg="mod">
          <ac:chgData name="Elina Tamm" userId="d1c59608246bb393" providerId="LiveId" clId="{E62A1575-D73B-4B51-8DD5-6D463DC5D018}" dt="2026-02-26T08:12:06.223" v="981" actId="790"/>
          <ac:spMkLst>
            <pc:docMk/>
            <pc:sldMk cId="0" sldId="262"/>
            <ac:spMk id="146" creationId="{00000000-0000-0000-0000-000000000000}"/>
          </ac:spMkLst>
        </pc:spChg>
        <pc:spChg chg="mod">
          <ac:chgData name="Elina Tamm" userId="d1c59608246bb393" providerId="LiveId" clId="{E62A1575-D73B-4B51-8DD5-6D463DC5D018}" dt="2026-02-26T08:12:06.223" v="981" actId="790"/>
          <ac:spMkLst>
            <pc:docMk/>
            <pc:sldMk cId="0" sldId="262"/>
            <ac:spMk id="147" creationId="{00000000-0000-0000-0000-000000000000}"/>
          </ac:spMkLst>
        </pc:spChg>
      </pc:sldChg>
      <pc:sldChg chg="addSp modSp mod">
        <pc:chgData name="Elina Tamm" userId="d1c59608246bb393" providerId="LiveId" clId="{E62A1575-D73B-4B51-8DD5-6D463DC5D018}" dt="2026-02-26T08:12:06.223" v="981" actId="790"/>
        <pc:sldMkLst>
          <pc:docMk/>
          <pc:sldMk cId="0" sldId="263"/>
        </pc:sldMkLst>
        <pc:spChg chg="add mod">
          <ac:chgData name="Elina Tamm" userId="d1c59608246bb393" providerId="LiveId" clId="{E62A1575-D73B-4B51-8DD5-6D463DC5D018}" dt="2026-02-26T08:12:06.223" v="981" actId="790"/>
          <ac:spMkLst>
            <pc:docMk/>
            <pc:sldMk cId="0" sldId="263"/>
            <ac:spMk id="2" creationId="{8171CE15-B9F7-16C5-FFF3-E7D984A49531}"/>
          </ac:spMkLst>
        </pc:spChg>
        <pc:spChg chg="mod">
          <ac:chgData name="Elina Tamm" userId="d1c59608246bb393" providerId="LiveId" clId="{E62A1575-D73B-4B51-8DD5-6D463DC5D018}" dt="2026-02-26T08:12:06.223" v="981" actId="790"/>
          <ac:spMkLst>
            <pc:docMk/>
            <pc:sldMk cId="0" sldId="263"/>
            <ac:spMk id="157" creationId="{00000000-0000-0000-0000-000000000000}"/>
          </ac:spMkLst>
        </pc:spChg>
        <pc:spChg chg="mod">
          <ac:chgData name="Elina Tamm" userId="d1c59608246bb393" providerId="LiveId" clId="{E62A1575-D73B-4B51-8DD5-6D463DC5D018}" dt="2026-02-26T08:12:06.223" v="981" actId="790"/>
          <ac:spMkLst>
            <pc:docMk/>
            <pc:sldMk cId="0" sldId="263"/>
            <ac:spMk id="158" creationId="{00000000-0000-0000-0000-000000000000}"/>
          </ac:spMkLst>
        </pc:spChg>
        <pc:spChg chg="mod">
          <ac:chgData name="Elina Tamm" userId="d1c59608246bb393" providerId="LiveId" clId="{E62A1575-D73B-4B51-8DD5-6D463DC5D018}" dt="2026-02-26T08:12:06.223" v="981" actId="790"/>
          <ac:spMkLst>
            <pc:docMk/>
            <pc:sldMk cId="0" sldId="263"/>
            <ac:spMk id="159" creationId="{00000000-0000-0000-0000-000000000000}"/>
          </ac:spMkLst>
        </pc:spChg>
        <pc:spChg chg="mod">
          <ac:chgData name="Elina Tamm" userId="d1c59608246bb393" providerId="LiveId" clId="{E62A1575-D73B-4B51-8DD5-6D463DC5D018}" dt="2026-02-26T08:12:06.223" v="981" actId="790"/>
          <ac:spMkLst>
            <pc:docMk/>
            <pc:sldMk cId="0" sldId="263"/>
            <ac:spMk id="160" creationId="{00000000-0000-0000-0000-000000000000}"/>
          </ac:spMkLst>
        </pc:spChg>
        <pc:spChg chg="mod">
          <ac:chgData name="Elina Tamm" userId="d1c59608246bb393" providerId="LiveId" clId="{E62A1575-D73B-4B51-8DD5-6D463DC5D018}" dt="2026-02-26T08:12:06.223" v="981" actId="790"/>
          <ac:spMkLst>
            <pc:docMk/>
            <pc:sldMk cId="0" sldId="263"/>
            <ac:spMk id="161" creationId="{00000000-0000-0000-0000-000000000000}"/>
          </ac:spMkLst>
        </pc:spChg>
        <pc:spChg chg="mod">
          <ac:chgData name="Elina Tamm" userId="d1c59608246bb393" providerId="LiveId" clId="{E62A1575-D73B-4B51-8DD5-6D463DC5D018}" dt="2026-02-26T08:12:06.223" v="981" actId="790"/>
          <ac:spMkLst>
            <pc:docMk/>
            <pc:sldMk cId="0" sldId="263"/>
            <ac:spMk id="163" creationId="{00000000-0000-0000-0000-000000000000}"/>
          </ac:spMkLst>
        </pc:spChg>
      </pc:sldChg>
      <pc:sldChg chg="modSp mod">
        <pc:chgData name="Elina Tamm" userId="d1c59608246bb393" providerId="LiveId" clId="{E62A1575-D73B-4B51-8DD5-6D463DC5D018}" dt="2026-02-26T08:12:06.223" v="981" actId="790"/>
        <pc:sldMkLst>
          <pc:docMk/>
          <pc:sldMk cId="0" sldId="264"/>
        </pc:sldMkLst>
        <pc:spChg chg="mod">
          <ac:chgData name="Elina Tamm" userId="d1c59608246bb393" providerId="LiveId" clId="{E62A1575-D73B-4B51-8DD5-6D463DC5D018}" dt="2026-02-26T08:12:06.223" v="981" actId="790"/>
          <ac:spMkLst>
            <pc:docMk/>
            <pc:sldMk cId="0" sldId="264"/>
            <ac:spMk id="170" creationId="{00000000-0000-0000-0000-000000000000}"/>
          </ac:spMkLst>
        </pc:spChg>
        <pc:spChg chg="mod">
          <ac:chgData name="Elina Tamm" userId="d1c59608246bb393" providerId="LiveId" clId="{E62A1575-D73B-4B51-8DD5-6D463DC5D018}" dt="2026-02-26T08:12:06.223" v="981" actId="790"/>
          <ac:spMkLst>
            <pc:docMk/>
            <pc:sldMk cId="0" sldId="264"/>
            <ac:spMk id="171" creationId="{00000000-0000-0000-0000-000000000000}"/>
          </ac:spMkLst>
        </pc:spChg>
        <pc:spChg chg="mod">
          <ac:chgData name="Elina Tamm" userId="d1c59608246bb393" providerId="LiveId" clId="{E62A1575-D73B-4B51-8DD5-6D463DC5D018}" dt="2026-02-26T08:12:06.223" v="981" actId="790"/>
          <ac:spMkLst>
            <pc:docMk/>
            <pc:sldMk cId="0" sldId="264"/>
            <ac:spMk id="172" creationId="{00000000-0000-0000-0000-000000000000}"/>
          </ac:spMkLst>
        </pc:spChg>
        <pc:spChg chg="mod">
          <ac:chgData name="Elina Tamm" userId="d1c59608246bb393" providerId="LiveId" clId="{E62A1575-D73B-4B51-8DD5-6D463DC5D018}" dt="2026-02-26T08:12:06.223" v="981" actId="790"/>
          <ac:spMkLst>
            <pc:docMk/>
            <pc:sldMk cId="0" sldId="264"/>
            <ac:spMk id="173" creationId="{00000000-0000-0000-0000-000000000000}"/>
          </ac:spMkLst>
        </pc:spChg>
        <pc:spChg chg="mod">
          <ac:chgData name="Elina Tamm" userId="d1c59608246bb393" providerId="LiveId" clId="{E62A1575-D73B-4B51-8DD5-6D463DC5D018}" dt="2026-02-26T08:12:06.223" v="981" actId="790"/>
          <ac:spMkLst>
            <pc:docMk/>
            <pc:sldMk cId="0" sldId="264"/>
            <ac:spMk id="174" creationId="{00000000-0000-0000-0000-000000000000}"/>
          </ac:spMkLst>
        </pc:spChg>
        <pc:spChg chg="mod">
          <ac:chgData name="Elina Tamm" userId="d1c59608246bb393" providerId="LiveId" clId="{E62A1575-D73B-4B51-8DD5-6D463DC5D018}" dt="2026-02-26T08:12:06.223" v="981" actId="790"/>
          <ac:spMkLst>
            <pc:docMk/>
            <pc:sldMk cId="0" sldId="264"/>
            <ac:spMk id="175" creationId="{00000000-0000-0000-0000-000000000000}"/>
          </ac:spMkLst>
        </pc:spChg>
      </pc:sldChg>
      <pc:sldChg chg="modSp mod">
        <pc:chgData name="Elina Tamm" userId="d1c59608246bb393" providerId="LiveId" clId="{E62A1575-D73B-4B51-8DD5-6D463DC5D018}" dt="2026-02-26T08:12:06.223" v="981" actId="790"/>
        <pc:sldMkLst>
          <pc:docMk/>
          <pc:sldMk cId="0" sldId="265"/>
        </pc:sldMkLst>
        <pc:spChg chg="mod">
          <ac:chgData name="Elina Tamm" userId="d1c59608246bb393" providerId="LiveId" clId="{E62A1575-D73B-4B51-8DD5-6D463DC5D018}" dt="2026-02-26T08:12:06.223" v="981" actId="790"/>
          <ac:spMkLst>
            <pc:docMk/>
            <pc:sldMk cId="0" sldId="265"/>
            <ac:spMk id="183" creationId="{00000000-0000-0000-0000-000000000000}"/>
          </ac:spMkLst>
        </pc:spChg>
        <pc:spChg chg="mod">
          <ac:chgData name="Elina Tamm" userId="d1c59608246bb393" providerId="LiveId" clId="{E62A1575-D73B-4B51-8DD5-6D463DC5D018}" dt="2026-02-26T08:12:06.223" v="981" actId="790"/>
          <ac:spMkLst>
            <pc:docMk/>
            <pc:sldMk cId="0" sldId="265"/>
            <ac:spMk id="184" creationId="{00000000-0000-0000-0000-000000000000}"/>
          </ac:spMkLst>
        </pc:spChg>
        <pc:spChg chg="mod">
          <ac:chgData name="Elina Tamm" userId="d1c59608246bb393" providerId="LiveId" clId="{E62A1575-D73B-4B51-8DD5-6D463DC5D018}" dt="2026-02-26T08:12:06.223" v="981" actId="790"/>
          <ac:spMkLst>
            <pc:docMk/>
            <pc:sldMk cId="0" sldId="265"/>
            <ac:spMk id="185" creationId="{00000000-0000-0000-0000-000000000000}"/>
          </ac:spMkLst>
        </pc:spChg>
        <pc:spChg chg="mod">
          <ac:chgData name="Elina Tamm" userId="d1c59608246bb393" providerId="LiveId" clId="{E62A1575-D73B-4B51-8DD5-6D463DC5D018}" dt="2026-02-26T08:12:06.223" v="981" actId="790"/>
          <ac:spMkLst>
            <pc:docMk/>
            <pc:sldMk cId="0" sldId="265"/>
            <ac:spMk id="186" creationId="{00000000-0000-0000-0000-000000000000}"/>
          </ac:spMkLst>
        </pc:spChg>
        <pc:spChg chg="mod">
          <ac:chgData name="Elina Tamm" userId="d1c59608246bb393" providerId="LiveId" clId="{E62A1575-D73B-4B51-8DD5-6D463DC5D018}" dt="2026-02-26T08:12:06.223" v="981" actId="790"/>
          <ac:spMkLst>
            <pc:docMk/>
            <pc:sldMk cId="0" sldId="265"/>
            <ac:spMk id="187" creationId="{00000000-0000-0000-0000-000000000000}"/>
          </ac:spMkLst>
        </pc:spChg>
      </pc:sldChg>
      <pc:sldChg chg="modSp mod">
        <pc:chgData name="Elina Tamm" userId="d1c59608246bb393" providerId="LiveId" clId="{E62A1575-D73B-4B51-8DD5-6D463DC5D018}" dt="2026-02-26T08:12:06.223" v="981" actId="790"/>
        <pc:sldMkLst>
          <pc:docMk/>
          <pc:sldMk cId="0" sldId="266"/>
        </pc:sldMkLst>
        <pc:spChg chg="mod">
          <ac:chgData name="Elina Tamm" userId="d1c59608246bb393" providerId="LiveId" clId="{E62A1575-D73B-4B51-8DD5-6D463DC5D018}" dt="2026-02-26T08:12:06.223" v="981" actId="790"/>
          <ac:spMkLst>
            <pc:docMk/>
            <pc:sldMk cId="0" sldId="266"/>
            <ac:spMk id="193" creationId="{00000000-0000-0000-0000-000000000000}"/>
          </ac:spMkLst>
        </pc:spChg>
        <pc:spChg chg="mod">
          <ac:chgData name="Elina Tamm" userId="d1c59608246bb393" providerId="LiveId" clId="{E62A1575-D73B-4B51-8DD5-6D463DC5D018}" dt="2026-02-26T08:12:06.223" v="981" actId="790"/>
          <ac:spMkLst>
            <pc:docMk/>
            <pc:sldMk cId="0" sldId="266"/>
            <ac:spMk id="194" creationId="{00000000-0000-0000-0000-000000000000}"/>
          </ac:spMkLst>
        </pc:spChg>
        <pc:spChg chg="mod">
          <ac:chgData name="Elina Tamm" userId="d1c59608246bb393" providerId="LiveId" clId="{E62A1575-D73B-4B51-8DD5-6D463DC5D018}" dt="2026-02-26T08:12:06.223" v="981" actId="790"/>
          <ac:spMkLst>
            <pc:docMk/>
            <pc:sldMk cId="0" sldId="266"/>
            <ac:spMk id="195" creationId="{00000000-0000-0000-0000-000000000000}"/>
          </ac:spMkLst>
        </pc:spChg>
        <pc:spChg chg="mod">
          <ac:chgData name="Elina Tamm" userId="d1c59608246bb393" providerId="LiveId" clId="{E62A1575-D73B-4B51-8DD5-6D463DC5D018}" dt="2026-02-26T08:12:06.223" v="981" actId="790"/>
          <ac:spMkLst>
            <pc:docMk/>
            <pc:sldMk cId="0" sldId="266"/>
            <ac:spMk id="196" creationId="{00000000-0000-0000-0000-000000000000}"/>
          </ac:spMkLst>
        </pc:spChg>
      </pc:sldChg>
      <pc:sldChg chg="modSp mod">
        <pc:chgData name="Elina Tamm" userId="d1c59608246bb393" providerId="LiveId" clId="{E62A1575-D73B-4B51-8DD5-6D463DC5D018}" dt="2026-02-26T08:12:06.223" v="981" actId="790"/>
        <pc:sldMkLst>
          <pc:docMk/>
          <pc:sldMk cId="0" sldId="267"/>
        </pc:sldMkLst>
        <pc:spChg chg="mod">
          <ac:chgData name="Elina Tamm" userId="d1c59608246bb393" providerId="LiveId" clId="{E62A1575-D73B-4B51-8DD5-6D463DC5D018}" dt="2026-02-26T08:12:06.223" v="981" actId="790"/>
          <ac:spMkLst>
            <pc:docMk/>
            <pc:sldMk cId="0" sldId="267"/>
            <ac:spMk id="202" creationId="{00000000-0000-0000-0000-000000000000}"/>
          </ac:spMkLst>
        </pc:spChg>
        <pc:spChg chg="mod">
          <ac:chgData name="Elina Tamm" userId="d1c59608246bb393" providerId="LiveId" clId="{E62A1575-D73B-4B51-8DD5-6D463DC5D018}" dt="2026-02-26T08:12:06.223" v="981" actId="790"/>
          <ac:spMkLst>
            <pc:docMk/>
            <pc:sldMk cId="0" sldId="267"/>
            <ac:spMk id="203" creationId="{00000000-0000-0000-0000-000000000000}"/>
          </ac:spMkLst>
        </pc:spChg>
        <pc:spChg chg="mod">
          <ac:chgData name="Elina Tamm" userId="d1c59608246bb393" providerId="LiveId" clId="{E62A1575-D73B-4B51-8DD5-6D463DC5D018}" dt="2026-02-26T08:12:06.223" v="981" actId="790"/>
          <ac:spMkLst>
            <pc:docMk/>
            <pc:sldMk cId="0" sldId="267"/>
            <ac:spMk id="204" creationId="{00000000-0000-0000-0000-000000000000}"/>
          </ac:spMkLst>
        </pc:spChg>
        <pc:spChg chg="mod">
          <ac:chgData name="Elina Tamm" userId="d1c59608246bb393" providerId="LiveId" clId="{E62A1575-D73B-4B51-8DD5-6D463DC5D018}" dt="2026-02-26T08:12:06.223" v="981" actId="790"/>
          <ac:spMkLst>
            <pc:docMk/>
            <pc:sldMk cId="0" sldId="267"/>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4" name="Google Shape;1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a65b337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7" name="Google Shape;167;g37a65b33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artsandculture.google.com/partner/the-british-museu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ationaltrust.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t-EE" sz="2800" b="1" i="0" u="none" strike="noStrike" cap="none" noProof="0" dirty="0">
                <a:solidFill>
                  <a:srgbClr val="FFFFFF"/>
                </a:solidFill>
                <a:latin typeface="Candara"/>
                <a:ea typeface="Candara"/>
                <a:cs typeface="Candara"/>
                <a:sym typeface="Candara"/>
              </a:rPr>
              <a:t>KOOLITUSPROGRAMM</a:t>
            </a:r>
            <a:endParaRPr lang="et-EE" noProof="0" dirty="0"/>
          </a:p>
          <a:p>
            <a:pPr marL="0" marR="0" lvl="0" indent="0" algn="ctr" rtl="0">
              <a:lnSpc>
                <a:spcPct val="100000"/>
              </a:lnSpc>
              <a:spcBef>
                <a:spcPts val="0"/>
              </a:spcBef>
              <a:spcAft>
                <a:spcPts val="0"/>
              </a:spcAft>
              <a:buClr>
                <a:srgbClr val="000000"/>
              </a:buClr>
              <a:buSzPts val="2800"/>
              <a:buFont typeface="Arial"/>
              <a:buNone/>
            </a:pPr>
            <a:endParaRPr lang="et-EE" sz="2800" b="1" i="0" u="none" strike="noStrike" cap="none" noProof="0" dirty="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t-EE" sz="2800" b="1" i="0" u="none" strike="noStrike" cap="none" noProof="0" dirty="0">
                <a:solidFill>
                  <a:srgbClr val="FFFFFF"/>
                </a:solidFill>
                <a:latin typeface="Candara"/>
                <a:ea typeface="Candara"/>
                <a:cs typeface="Candara"/>
                <a:sym typeface="Candara"/>
              </a:rPr>
              <a:t>ÕPPEMOODUL 7: Digipädevused </a:t>
            </a: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t-EE" sz="1600" b="1" i="0" u="none" strike="noStrike" cap="none" noProof="0" dirty="0">
                <a:solidFill>
                  <a:srgbClr val="7F7F7F"/>
                </a:solidFill>
                <a:latin typeface="Calibri"/>
                <a:ea typeface="Calibri"/>
                <a:cs typeface="Calibri"/>
                <a:sym typeface="Calibri"/>
              </a:rPr>
              <a:t>2023-1-EE01-KA220-ADU-000150753</a:t>
            </a:r>
            <a:endParaRPr lang="et-EE" sz="1400" b="0" i="0" u="none" strike="noStrike" cap="none" noProof="0"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97" name="Google Shape;97;p2"/>
          <p:cNvSpPr txBox="1"/>
          <p:nvPr/>
        </p:nvSpPr>
        <p:spPr>
          <a:xfrm>
            <a:off x="1404257" y="2074783"/>
            <a:ext cx="9339943"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t-EE" sz="3600" b="1" i="0" u="none" strike="noStrike" cap="none" noProof="0" dirty="0">
                <a:solidFill>
                  <a:srgbClr val="FFFFFF"/>
                </a:solidFill>
                <a:latin typeface="Candara"/>
                <a:ea typeface="Candara"/>
                <a:cs typeface="Candara"/>
                <a:sym typeface="Candara"/>
              </a:rPr>
              <a:t>2. </a:t>
            </a:r>
            <a:r>
              <a:rPr lang="et-EE" sz="3600" b="1" noProof="0" dirty="0">
                <a:solidFill>
                  <a:srgbClr val="FFFFFF"/>
                </a:solidFill>
                <a:latin typeface="Candara"/>
                <a:ea typeface="Candara"/>
                <a:cs typeface="Candara"/>
                <a:sym typeface="Candara"/>
              </a:rPr>
              <a:t>TUND: </a:t>
            </a:r>
            <a:r>
              <a:rPr lang="et-EE" sz="3600" b="1" i="0" u="none" strike="noStrike" cap="none" noProof="0" dirty="0">
                <a:solidFill>
                  <a:srgbClr val="FFFFFF"/>
                </a:solidFill>
                <a:latin typeface="Candara"/>
                <a:ea typeface="Candara"/>
                <a:cs typeface="Candara"/>
                <a:sym typeface="Candara"/>
              </a:rPr>
              <a:t>Digitaalne lugude jutustamine</a:t>
            </a:r>
            <a:r>
              <a:rPr lang="et-EE" sz="3600" b="1" noProof="0" dirty="0">
                <a:solidFill>
                  <a:srgbClr val="FFFFFF"/>
                </a:solidFill>
                <a:latin typeface="Candara"/>
                <a:ea typeface="Candara"/>
                <a:cs typeface="Candara"/>
                <a:sym typeface="Candara"/>
              </a:rPr>
              <a:t/>
            </a:r>
            <a:br>
              <a:rPr lang="et-EE" sz="3600" b="1" noProof="0" dirty="0">
                <a:solidFill>
                  <a:srgbClr val="FFFFFF"/>
                </a:solidFill>
                <a:latin typeface="Candara"/>
                <a:ea typeface="Candara"/>
                <a:cs typeface="Candara"/>
                <a:sym typeface="Candara"/>
              </a:rPr>
            </a:br>
            <a:r>
              <a:rPr lang="et-EE" sz="3600" b="1" i="0" u="none" strike="noStrike" cap="none" noProof="0" dirty="0">
                <a:solidFill>
                  <a:srgbClr val="FFFFFF"/>
                </a:solidFill>
                <a:latin typeface="Candara"/>
                <a:ea typeface="Candara"/>
                <a:cs typeface="Candara"/>
                <a:sym typeface="Candara"/>
              </a:rPr>
              <a:t>pärandi tutvustamiseks</a:t>
            </a:r>
            <a:endParaRPr lang="et-EE" noProof="0" dirty="0"/>
          </a:p>
          <a:p>
            <a:pPr marL="0" marR="0" lvl="0" indent="0" algn="ctr" rtl="0">
              <a:lnSpc>
                <a:spcPct val="100000"/>
              </a:lnSpc>
              <a:spcBef>
                <a:spcPts val="1200"/>
              </a:spcBef>
              <a:spcAft>
                <a:spcPts val="0"/>
              </a:spcAft>
              <a:buClr>
                <a:srgbClr val="000000"/>
              </a:buClr>
              <a:buSzPts val="4400"/>
              <a:buFont typeface="Arial"/>
              <a:buNone/>
            </a:pPr>
            <a:endParaRPr lang="et-EE" sz="4400" b="1" i="0" u="none" strike="noStrike" cap="none" noProof="0" dirty="0">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05" name="Google Shape;105;p3"/>
          <p:cNvSpPr txBox="1"/>
          <p:nvPr/>
        </p:nvSpPr>
        <p:spPr>
          <a:xfrm>
            <a:off x="-148281" y="89588"/>
            <a:ext cx="10806357"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rgbClr val="FFFFFF"/>
                </a:solidFill>
                <a:latin typeface="Candara"/>
                <a:ea typeface="Candara"/>
                <a:cs typeface="Candara"/>
                <a:sym typeface="Candara"/>
              </a:rPr>
              <a:t>Sissejuhatus digivahenditesse pärandi </a:t>
            </a:r>
            <a:r>
              <a:rPr lang="et-EE" sz="3600" b="1" noProof="0" dirty="0">
                <a:solidFill>
                  <a:srgbClr val="FFFFFF"/>
                </a:solidFill>
                <a:latin typeface="Candara"/>
                <a:ea typeface="Candara"/>
                <a:cs typeface="Candara"/>
                <a:sym typeface="Candara"/>
              </a:rPr>
              <a:t>säilita</a:t>
            </a:r>
            <a:r>
              <a:rPr lang="et-EE" sz="3600" b="1" i="0" u="none" strike="noStrike" cap="none" noProof="0" dirty="0">
                <a:solidFill>
                  <a:srgbClr val="FFFFFF"/>
                </a:solidFill>
                <a:latin typeface="Candara"/>
                <a:ea typeface="Candara"/>
                <a:cs typeface="Candara"/>
                <a:sym typeface="Candara"/>
              </a:rPr>
              <a:t>miseks</a:t>
            </a:r>
            <a:endParaRPr lang="et-EE" sz="3600" b="0" i="0" u="none" strike="noStrike" cap="none" noProof="0" dirty="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451396" y="1575996"/>
            <a:ext cx="10459620" cy="52167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0" i="0" u="none" strike="noStrike" cap="none" noProof="0" dirty="0">
                <a:solidFill>
                  <a:srgbClr val="3F3F3F"/>
                </a:solidFill>
                <a:latin typeface="Candara"/>
                <a:ea typeface="Candara"/>
                <a:cs typeface="Candara"/>
                <a:sym typeface="Candara"/>
              </a:rPr>
              <a:t>Kursuse eesmärgid: </a:t>
            </a:r>
            <a:endParaRPr lang="et-EE" noProof="0" dirty="0"/>
          </a:p>
          <a:p>
            <a:pPr marL="0" marR="0" lvl="0" indent="0" algn="l" rtl="0">
              <a:lnSpc>
                <a:spcPct val="100000"/>
              </a:lnSpc>
              <a:spcBef>
                <a:spcPts val="0"/>
              </a:spcBef>
              <a:spcAft>
                <a:spcPts val="0"/>
              </a:spcAft>
              <a:buClr>
                <a:srgbClr val="000000"/>
              </a:buClr>
              <a:buSzPts val="1800"/>
              <a:buFont typeface="Arial"/>
              <a:buNone/>
            </a:pPr>
            <a:endParaRPr lang="et-EE" sz="1800" b="0" i="0" u="none" strike="noStrike" cap="none" noProof="0" dirty="0">
              <a:solidFill>
                <a:srgbClr val="3F3F3F"/>
              </a:solidFill>
              <a:latin typeface="Candara"/>
              <a:ea typeface="Candara"/>
              <a:cs typeface="Candara"/>
              <a:sym typeface="Candara"/>
            </a:endParaRPr>
          </a:p>
          <a:p>
            <a:pPr marL="285750" marR="0" lvl="1"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Õppida, kuidas digivahendid aitavad säilitada kultuuri- ja looduspärandit.</a:t>
            </a:r>
          </a:p>
          <a:p>
            <a:pPr marL="285750" marR="0" lvl="1"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Tutvuda selliste tööriistadega nagu Canva, Clipchamp ja erinevad veebipõhised ressursid kaasahaaravate lugude loomiseks.</a:t>
            </a:r>
          </a:p>
          <a:p>
            <a:pPr marL="285750" marR="0" lvl="1"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Mõista, kuidas digitaalne lugude jutustamine parandab ligipääsetavust ja tugevdab kogukonnatunnet.</a:t>
            </a:r>
          </a:p>
          <a:p>
            <a:pPr marL="285750" marR="0" lvl="1"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Õpiväljund: luua lihtne digitaalne loojutustamisprojekt pärandi tutvustamiseks.</a:t>
            </a:r>
            <a:endParaRPr lang="et-EE" noProof="0" dirty="0"/>
          </a:p>
          <a:p>
            <a:pPr marL="0" marR="0" lvl="1" indent="0" algn="l" rtl="0">
              <a:lnSpc>
                <a:spcPct val="150000"/>
              </a:lnSpc>
              <a:spcBef>
                <a:spcPts val="0"/>
              </a:spcBef>
              <a:spcAft>
                <a:spcPts val="0"/>
              </a:spcAft>
              <a:buNone/>
            </a:pPr>
            <a:endParaRPr lang="et-EE" sz="1800" b="0" i="0" u="none" strike="noStrike" cap="none" noProof="0" dirty="0">
              <a:solidFill>
                <a:srgbClr val="3F3F3F"/>
              </a:solidFill>
              <a:latin typeface="Candara"/>
              <a:ea typeface="Candara"/>
              <a:cs typeface="Candara"/>
              <a:sym typeface="Candara"/>
            </a:endParaRPr>
          </a:p>
          <a:p>
            <a:pPr marL="0" marR="0" lvl="1" indent="0" algn="l" rtl="0">
              <a:lnSpc>
                <a:spcPct val="150000"/>
              </a:lnSpc>
              <a:spcBef>
                <a:spcPts val="0"/>
              </a:spcBef>
              <a:spcAft>
                <a:spcPts val="0"/>
              </a:spcAft>
              <a:buNone/>
            </a:pPr>
            <a:r>
              <a:rPr lang="et-EE" sz="1800" b="0" i="0" u="none" strike="noStrike" cap="none" noProof="0" dirty="0">
                <a:solidFill>
                  <a:srgbClr val="3F3F3F"/>
                </a:solidFill>
                <a:latin typeface="Candara"/>
                <a:ea typeface="Candara"/>
                <a:cs typeface="Candara"/>
                <a:sym typeface="Candara"/>
              </a:rPr>
              <a:t>Digitaalne ludude jutustamine mängib olulist rolli kultuuri- ja looduspärandi säilitamisel tulevastele põlvkondadele. Multimeediaelemente, nagu visuaalid, heli ja narratiivid, kombineerides saame pärandit dokumenteerida, jagada ja esile tõsta uutel, interaktiivsetel viisidel.</a:t>
            </a:r>
          </a:p>
          <a:p>
            <a:pPr marL="0" marR="0" lvl="1" indent="0" algn="l" rtl="0">
              <a:lnSpc>
                <a:spcPct val="150000"/>
              </a:lnSpc>
              <a:spcBef>
                <a:spcPts val="0"/>
              </a:spcBef>
              <a:spcAft>
                <a:spcPts val="0"/>
              </a:spcAft>
              <a:buNone/>
            </a:pPr>
            <a:r>
              <a:rPr lang="et-EE" sz="1800" b="0" i="0" u="none" strike="noStrike" cap="none" noProof="0" dirty="0">
                <a:solidFill>
                  <a:srgbClr val="3F3F3F"/>
                </a:solidFill>
                <a:latin typeface="Candara"/>
                <a:ea typeface="Candara"/>
                <a:cs typeface="Candara"/>
                <a:sym typeface="Candara"/>
              </a:rPr>
              <a:t>Selles tunnis tutvume </a:t>
            </a:r>
            <a:r>
              <a:rPr lang="et-EE" sz="1800" b="1" i="0" u="none" strike="noStrike" cap="none" noProof="0" dirty="0">
                <a:solidFill>
                  <a:srgbClr val="3F3F3F"/>
                </a:solidFill>
                <a:latin typeface="Candara"/>
                <a:ea typeface="Candara"/>
                <a:cs typeface="Candara"/>
                <a:sym typeface="Candara"/>
              </a:rPr>
              <a:t>Canva, Clipchampi ja erinevate veebiplatvormidega</a:t>
            </a:r>
            <a:r>
              <a:rPr lang="et-EE" sz="1800" noProof="0" dirty="0">
                <a:solidFill>
                  <a:srgbClr val="3F3F3F"/>
                </a:solidFill>
                <a:latin typeface="Candara"/>
                <a:ea typeface="Candara"/>
                <a:cs typeface="Candara"/>
                <a:sym typeface="Candara"/>
              </a:rPr>
              <a:t>,</a:t>
            </a:r>
            <a:r>
              <a:rPr lang="et-EE" sz="1800" b="0" i="0" u="none" strike="noStrike" cap="none" noProof="0" dirty="0">
                <a:solidFill>
                  <a:srgbClr val="3F3F3F"/>
                </a:solidFill>
                <a:latin typeface="Candara"/>
                <a:ea typeface="Candara"/>
                <a:cs typeface="Candara"/>
                <a:sym typeface="Candara"/>
              </a:rPr>
              <a:t> mõistmaks nende potentsiaali hariduses ja pärandi säilitamisel.</a:t>
            </a:r>
            <a:endParaRPr lang="et-EE" noProof="0" dirty="0"/>
          </a:p>
        </p:txBody>
      </p:sp>
      <p:sp>
        <p:nvSpPr>
          <p:cNvPr id="107" name="Google Shape;107;p3"/>
          <p:cNvSpPr txBox="1"/>
          <p:nvPr/>
        </p:nvSpPr>
        <p:spPr>
          <a:xfrm>
            <a:off x="598802" y="972237"/>
            <a:ext cx="80446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Sissejuhatus digitaalsesse lugude jutustamisse pärandi tutvustamiseks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0" y="-1"/>
            <a:ext cx="11523643"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15" name="Google Shape;115;p4"/>
          <p:cNvSpPr txBox="1"/>
          <p:nvPr/>
        </p:nvSpPr>
        <p:spPr>
          <a:xfrm>
            <a:off x="-253388" y="89588"/>
            <a:ext cx="11651528"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t-EE" sz="2800" b="1" i="0" u="none" strike="noStrike" cap="none" noProof="0" dirty="0">
                <a:solidFill>
                  <a:srgbClr val="FFFFFF"/>
                </a:solidFill>
                <a:latin typeface="Candara"/>
                <a:ea typeface="Candara"/>
                <a:cs typeface="Candara"/>
                <a:sym typeface="Candara"/>
              </a:rPr>
              <a:t>Mis on digitaalne lugude jutustamine? Pärandipaikade kaardistamine</a:t>
            </a:r>
            <a:endParaRPr lang="et-EE" sz="2800" noProof="0" dirty="0"/>
          </a:p>
        </p:txBody>
      </p:sp>
      <p:sp>
        <p:nvSpPr>
          <p:cNvPr id="116" name="Google Shape;116;p4"/>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t-EE" sz="1800" b="1" i="0" u="none" strike="noStrike" cap="none" noProof="0" dirty="0">
                <a:solidFill>
                  <a:srgbClr val="3F3F3F"/>
                </a:solidFill>
                <a:latin typeface="Candara"/>
                <a:ea typeface="Candara"/>
                <a:cs typeface="Candara"/>
                <a:sym typeface="Candara"/>
              </a:rPr>
              <a:t>Digitaalne lugude jutustamine </a:t>
            </a:r>
            <a:r>
              <a:rPr lang="et-EE" sz="1800" b="0" i="0" u="none" strike="noStrike" cap="none" noProof="0" dirty="0">
                <a:solidFill>
                  <a:srgbClr val="3F3F3F"/>
                </a:solidFill>
                <a:latin typeface="Candara"/>
                <a:ea typeface="Candara"/>
                <a:cs typeface="Candara"/>
                <a:sym typeface="Candara"/>
              </a:rPr>
              <a:t>on kunst ühendada multimeediaelemente, nagu visuaalid, heli ja narratiiv, et luua köitvaid lugusid. See pakub uuenduslikku viisi teadmiste, kultuuri ja traditsioonide jagamiseks.</a:t>
            </a:r>
            <a:endParaRPr lang="et-EE" noProof="0" dirty="0"/>
          </a:p>
          <a:p>
            <a:pPr marL="0" marR="0" lvl="0" indent="0" algn="l" rtl="0">
              <a:lnSpc>
                <a:spcPct val="150000"/>
              </a:lnSpc>
              <a:spcBef>
                <a:spcPts val="0"/>
              </a:spcBef>
              <a:spcAft>
                <a:spcPts val="0"/>
              </a:spcAft>
              <a:buNone/>
            </a:pPr>
            <a:endParaRPr lang="et-EE" sz="1800" b="0" i="0" u="none" strike="noStrike" cap="none" noProof="0" dirty="0">
              <a:solidFill>
                <a:srgbClr val="3F3F3F"/>
              </a:solidFill>
              <a:latin typeface="Candara"/>
              <a:ea typeface="Candara"/>
              <a:cs typeface="Candara"/>
              <a:sym typeface="Candara"/>
            </a:endParaRPr>
          </a:p>
          <a:p>
            <a:pPr marL="0" marR="0" lvl="0" indent="0" algn="l" rtl="0">
              <a:lnSpc>
                <a:spcPct val="150000"/>
              </a:lnSpc>
              <a:spcBef>
                <a:spcPts val="0"/>
              </a:spcBef>
              <a:spcAft>
                <a:spcPts val="0"/>
              </a:spcAft>
              <a:buNone/>
            </a:pPr>
            <a:r>
              <a:rPr lang="et-EE" sz="1800" b="1" i="0" u="none" strike="noStrike" cap="none" noProof="0" dirty="0">
                <a:solidFill>
                  <a:srgbClr val="3F3F3F"/>
                </a:solidFill>
                <a:latin typeface="Candara"/>
                <a:ea typeface="Candara"/>
                <a:cs typeface="Candara"/>
                <a:sym typeface="Candara"/>
              </a:rPr>
              <a:t>Põhijooned:</a:t>
            </a:r>
            <a:endParaRPr lang="et-EE" noProof="0" dirty="0"/>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Integreerib multimeediavahendeid, nagu videod, pildid ja heli.</a:t>
            </a: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Keskendub publiku kaasamisele emotsionaalse ja visuaalse mõju kaudu.</a:t>
            </a: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Muudab kultuuri- ja looduspärandi kättesaadavaks laiemale publikule.</a:t>
            </a:r>
            <a:endParaRPr lang="et-EE" noProof="0" dirty="0"/>
          </a:p>
        </p:txBody>
      </p:sp>
      <p:sp>
        <p:nvSpPr>
          <p:cNvPr id="117" name="Google Shape;117;p4"/>
          <p:cNvSpPr txBox="1"/>
          <p:nvPr/>
        </p:nvSpPr>
        <p:spPr>
          <a:xfrm>
            <a:off x="484053" y="918849"/>
            <a:ext cx="906271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Pärandilugude muutmine kaasahaaravateks digitaalseteks kogemusteks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24" name="Google Shape;124;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25" name="Google Shape;125;p5"/>
          <p:cNvSpPr txBox="1"/>
          <p:nvPr/>
        </p:nvSpPr>
        <p:spPr>
          <a:xfrm>
            <a:off x="0" y="89588"/>
            <a:ext cx="121920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rgbClr val="FFFFFF"/>
                </a:solidFill>
                <a:latin typeface="Candara"/>
                <a:ea typeface="Candara"/>
                <a:cs typeface="Candara"/>
                <a:sym typeface="Candara"/>
              </a:rPr>
              <a:t>Digitaalse lugude jutustamise põhimõtted</a:t>
            </a:r>
            <a:endParaRPr lang="et-EE" sz="3600" b="0" i="0" u="none" strike="noStrike" cap="none" noProof="0" dirty="0">
              <a:solidFill>
                <a:schemeClr val="dk1"/>
              </a:solidFill>
              <a:latin typeface="Times New Roman"/>
              <a:ea typeface="Times New Roman"/>
              <a:cs typeface="Times New Roman"/>
              <a:sym typeface="Times New Roman"/>
            </a:endParaRPr>
          </a:p>
        </p:txBody>
      </p:sp>
      <p:sp>
        <p:nvSpPr>
          <p:cNvPr id="126" name="Google Shape;126;p5"/>
          <p:cNvSpPr txBox="1"/>
          <p:nvPr/>
        </p:nvSpPr>
        <p:spPr>
          <a:xfrm>
            <a:off x="484053" y="1608653"/>
            <a:ext cx="1020668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rgbClr val="000000"/>
              </a:buClr>
              <a:buSzPts val="1800"/>
              <a:buFont typeface="Arial"/>
              <a:buChar char="•"/>
            </a:pPr>
            <a:r>
              <a:rPr lang="et-EE" sz="1800" b="1" i="0" u="none" strike="noStrike" cap="none" noProof="0" dirty="0">
                <a:solidFill>
                  <a:srgbClr val="3F3F3F"/>
                </a:solidFill>
                <a:latin typeface="Candara"/>
                <a:ea typeface="Candara"/>
                <a:cs typeface="Candara"/>
                <a:sym typeface="Candara"/>
              </a:rPr>
              <a:t>Narratiivne ülesehitus: </a:t>
            </a:r>
            <a:r>
              <a:rPr lang="et-EE" sz="1800" b="0" i="0" u="none" strike="noStrike" cap="none" noProof="0" dirty="0">
                <a:solidFill>
                  <a:srgbClr val="3F3F3F"/>
                </a:solidFill>
                <a:latin typeface="Candara"/>
                <a:ea typeface="Candara"/>
                <a:cs typeface="Candara"/>
                <a:sym typeface="Candara"/>
              </a:rPr>
              <a:t>alustage tugeva sissejuhatusega, arendage sisukat lugu ja lõpetage selge sõnumiga.</a:t>
            </a:r>
          </a:p>
          <a:p>
            <a:pPr marL="285750" marR="0" lvl="0" indent="-285750" algn="l" rtl="0">
              <a:lnSpc>
                <a:spcPct val="200000"/>
              </a:lnSpc>
              <a:spcBef>
                <a:spcPts val="0"/>
              </a:spcBef>
              <a:spcAft>
                <a:spcPts val="0"/>
              </a:spcAft>
              <a:buClr>
                <a:srgbClr val="000000"/>
              </a:buClr>
              <a:buSzPts val="1800"/>
              <a:buFont typeface="Arial"/>
              <a:buChar char="•"/>
            </a:pPr>
            <a:r>
              <a:rPr lang="et-EE" sz="1800" b="1" i="0" u="none" strike="noStrike" cap="none" noProof="0" dirty="0">
                <a:solidFill>
                  <a:srgbClr val="3F3F3F"/>
                </a:solidFill>
                <a:latin typeface="Candara"/>
                <a:ea typeface="Candara"/>
                <a:cs typeface="Candara"/>
                <a:sym typeface="Candara"/>
              </a:rPr>
              <a:t>Visuaalne mõju: </a:t>
            </a:r>
            <a:r>
              <a:rPr lang="et-EE" sz="1800" b="0" i="0" u="none" strike="noStrike" cap="none" noProof="0" dirty="0">
                <a:solidFill>
                  <a:srgbClr val="3F3F3F"/>
                </a:solidFill>
                <a:latin typeface="Candara"/>
                <a:ea typeface="Candara"/>
                <a:cs typeface="Candara"/>
                <a:sym typeface="Candara"/>
              </a:rPr>
              <a:t>kasutage pilkupüüdvaid pilte või videoid, et köita tähelepanu ja täiendada lugu.</a:t>
            </a:r>
          </a:p>
          <a:p>
            <a:pPr marL="285750" marR="0" lvl="0" indent="-285750" algn="l" rtl="0">
              <a:lnSpc>
                <a:spcPct val="200000"/>
              </a:lnSpc>
              <a:spcBef>
                <a:spcPts val="0"/>
              </a:spcBef>
              <a:spcAft>
                <a:spcPts val="0"/>
              </a:spcAft>
              <a:buClr>
                <a:srgbClr val="000000"/>
              </a:buClr>
              <a:buSzPts val="1800"/>
              <a:buFont typeface="Arial"/>
              <a:buChar char="•"/>
            </a:pPr>
            <a:r>
              <a:rPr lang="et-EE" sz="1800" b="1" i="0" u="none" strike="noStrike" cap="none" noProof="0" dirty="0">
                <a:solidFill>
                  <a:srgbClr val="3F3F3F"/>
                </a:solidFill>
                <a:latin typeface="Candara"/>
                <a:ea typeface="Candara"/>
                <a:cs typeface="Candara"/>
                <a:sym typeface="Candara"/>
              </a:rPr>
              <a:t>Emotsionaalne side: </a:t>
            </a:r>
            <a:r>
              <a:rPr lang="et-EE" sz="1800" b="0" i="0" u="none" strike="noStrike" cap="none" noProof="0" dirty="0">
                <a:solidFill>
                  <a:srgbClr val="3F3F3F"/>
                </a:solidFill>
                <a:latin typeface="Candara"/>
                <a:ea typeface="Candara"/>
                <a:cs typeface="Candara"/>
                <a:sym typeface="Candara"/>
              </a:rPr>
              <a:t>kaasake publikut emotsionaalselt, kasutades samastumist võimaldavaid teemasid või isiklikke lugusid.</a:t>
            </a:r>
            <a:endParaRPr lang="et-EE" noProof="0" dirty="0"/>
          </a:p>
          <a:p>
            <a:pPr marL="285750" marR="0" lvl="0" indent="-171450" algn="l" rtl="0">
              <a:lnSpc>
                <a:spcPct val="200000"/>
              </a:lnSpc>
              <a:spcBef>
                <a:spcPts val="0"/>
              </a:spcBef>
              <a:spcAft>
                <a:spcPts val="0"/>
              </a:spcAft>
              <a:buClr>
                <a:srgbClr val="000000"/>
              </a:buClr>
              <a:buSzPts val="1800"/>
              <a:buFont typeface="Arial"/>
              <a:buNone/>
            </a:pPr>
            <a:endParaRPr lang="et-EE" sz="1800" b="0" i="0" u="none" strike="noStrike" cap="none" noProof="0" dirty="0">
              <a:solidFill>
                <a:srgbClr val="3F3F3F"/>
              </a:solidFill>
              <a:latin typeface="Candara"/>
              <a:ea typeface="Candara"/>
              <a:cs typeface="Candara"/>
              <a:sym typeface="Candara"/>
            </a:endParaRPr>
          </a:p>
          <a:p>
            <a:pPr marL="0" marR="0" lvl="0" indent="0" algn="l" rtl="0">
              <a:lnSpc>
                <a:spcPct val="200000"/>
              </a:lnSpc>
              <a:spcBef>
                <a:spcPts val="0"/>
              </a:spcBef>
              <a:spcAft>
                <a:spcPts val="0"/>
              </a:spcAft>
              <a:buNone/>
            </a:pPr>
            <a:r>
              <a:rPr lang="et-EE" sz="1800" b="1" i="0" u="none" strike="noStrike" cap="none" noProof="0" dirty="0">
                <a:solidFill>
                  <a:srgbClr val="3F3F3F"/>
                </a:solidFill>
                <a:latin typeface="Candara"/>
                <a:ea typeface="Candara"/>
                <a:cs typeface="Candara"/>
                <a:sym typeface="Candara"/>
              </a:rPr>
              <a:t>Praktiline soovitus: </a:t>
            </a:r>
            <a:r>
              <a:rPr lang="et-EE" sz="1800" b="0" i="0" u="none" strike="noStrike" cap="none" noProof="0" dirty="0">
                <a:solidFill>
                  <a:srgbClr val="3F3F3F"/>
                </a:solidFill>
                <a:latin typeface="Candara"/>
                <a:ea typeface="Candara"/>
                <a:cs typeface="Candara"/>
                <a:sym typeface="Candara"/>
              </a:rPr>
              <a:t>tasakaalustage kõik elemendid omavahel, et luua terviklik ja mõjuv lugu.</a:t>
            </a:r>
          </a:p>
        </p:txBody>
      </p:sp>
      <p:sp>
        <p:nvSpPr>
          <p:cNvPr id="127" name="Google Shape;127;p5"/>
          <p:cNvSpPr txBox="1"/>
          <p:nvPr/>
        </p:nvSpPr>
        <p:spPr>
          <a:xfrm>
            <a:off x="484052" y="918849"/>
            <a:ext cx="93566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Digitaalse lugude jutustamise põhialused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34" name="Google Shape;134;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35" name="Google Shape;135;p6"/>
          <p:cNvSpPr txBox="1"/>
          <p:nvPr/>
        </p:nvSpPr>
        <p:spPr>
          <a:xfrm>
            <a:off x="-297455" y="89588"/>
            <a:ext cx="11208471"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t-EE" sz="3200" b="1" i="0" u="none" strike="noStrike" cap="none" noProof="0" dirty="0">
                <a:solidFill>
                  <a:srgbClr val="FFFFFF"/>
                </a:solidFill>
                <a:latin typeface="Candara"/>
                <a:ea typeface="Candara"/>
                <a:cs typeface="Candara"/>
                <a:sym typeface="Candara"/>
              </a:rPr>
              <a:t>Digitaalse lugude jutustamise eelised pärandi tutvustamisel</a:t>
            </a:r>
            <a:endParaRPr lang="et-EE" noProof="0" dirty="0"/>
          </a:p>
        </p:txBody>
      </p:sp>
      <p:sp>
        <p:nvSpPr>
          <p:cNvPr id="136" name="Google Shape;136;p6"/>
          <p:cNvSpPr txBox="1"/>
          <p:nvPr/>
        </p:nvSpPr>
        <p:spPr>
          <a:xfrm>
            <a:off x="484053" y="1608653"/>
            <a:ext cx="10206681"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Säilitamine: aitab dokumenteerida ja hoida kultuuri- ja looduspärandit.</a:t>
            </a: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Kättesaadavus: muudab pärandi paremini kättesaadavaks erinevatele sihtrühmadele.</a:t>
            </a: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Kaasatus: julgustab kogukonna osalust ja tugevdab uhkust oma pärandi üle.</a:t>
            </a: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Haridus: toimib haridusliku vahendina, edendades teadlikkust pärandist.</a:t>
            </a:r>
            <a:endParaRPr lang="et-EE" sz="1400" b="0" i="0" u="none" strike="noStrike" cap="none" noProof="0" dirty="0">
              <a:solidFill>
                <a:srgbClr val="000000"/>
              </a:solidFill>
              <a:latin typeface="Arial"/>
              <a:ea typeface="Arial"/>
              <a:cs typeface="Arial"/>
              <a:sym typeface="Arial"/>
            </a:endParaRPr>
          </a:p>
        </p:txBody>
      </p:sp>
      <p:sp>
        <p:nvSpPr>
          <p:cNvPr id="137" name="Google Shape;137;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Miks digitaalne lugude jutustamine?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44" name="Google Shape;144;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45" name="Google Shape;145;p7"/>
          <p:cNvSpPr txBox="1"/>
          <p:nvPr/>
        </p:nvSpPr>
        <p:spPr>
          <a:xfrm>
            <a:off x="0" y="89588"/>
            <a:ext cx="10911016"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t-EE" sz="3200" b="1" i="0" u="none" strike="noStrike" cap="none" noProof="0" dirty="0">
                <a:solidFill>
                  <a:srgbClr val="FFFFFF"/>
                </a:solidFill>
                <a:latin typeface="Candara"/>
                <a:ea typeface="Candara"/>
                <a:cs typeface="Candara"/>
                <a:sym typeface="Candara"/>
              </a:rPr>
              <a:t>Digitaalse lugude jutustamise vahendid</a:t>
            </a:r>
            <a:endParaRPr lang="et-EE" noProof="0" dirty="0"/>
          </a:p>
        </p:txBody>
      </p:sp>
      <p:sp>
        <p:nvSpPr>
          <p:cNvPr id="146" name="Google Shape;146;p7"/>
          <p:cNvSpPr txBox="1"/>
          <p:nvPr/>
        </p:nvSpPr>
        <p:spPr>
          <a:xfrm>
            <a:off x="2279677" y="1608650"/>
            <a:ext cx="8411100"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Canva: visuaalselt köitvate fotolugude ja esitluste loomiseks.</a:t>
            </a:r>
            <a:endParaRPr lang="et-EE" sz="1800" noProof="0" dirty="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Clipchamp: kaasahaarava videosisu loomiseks ja töötlemiseks.</a:t>
            </a:r>
            <a:endParaRPr lang="et-EE" noProof="0" dirty="0"/>
          </a:p>
          <a:p>
            <a:pPr marL="285750" marR="0" lvl="0" indent="-171450" algn="l" rtl="0">
              <a:lnSpc>
                <a:spcPct val="15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285750" marR="0" lvl="0" indent="-285750" algn="l" rtl="0">
              <a:lnSpc>
                <a:spcPct val="150000"/>
              </a:lnSpc>
              <a:spcBef>
                <a:spcPts val="0"/>
              </a:spcBef>
              <a:spcAft>
                <a:spcPts val="0"/>
              </a:spcAft>
              <a:buClr>
                <a:srgbClr val="000000"/>
              </a:buClr>
              <a:buSzPts val="1800"/>
              <a:buFont typeface="Arial"/>
              <a:buChar char="•"/>
            </a:pPr>
            <a:r>
              <a:rPr lang="et-EE" sz="1800" b="0" i="0" u="none" strike="noStrike" cap="none" noProof="0" dirty="0">
                <a:solidFill>
                  <a:srgbClr val="3F3F3F"/>
                </a:solidFill>
                <a:latin typeface="Candara"/>
                <a:ea typeface="Candara"/>
                <a:cs typeface="Candara"/>
                <a:sym typeface="Candara"/>
              </a:rPr>
              <a:t>Google Earth ja Google Maps: geograafilise konteksti lõimimiseks pärandilugudesse.</a:t>
            </a:r>
            <a:endParaRPr lang="et-EE" noProof="0" dirty="0"/>
          </a:p>
          <a:p>
            <a:pPr marL="285750" marR="0" lvl="0" indent="-171450" algn="l" rtl="0">
              <a:lnSpc>
                <a:spcPct val="15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285750" lvl="0" indent="-285750">
              <a:lnSpc>
                <a:spcPct val="150000"/>
              </a:lnSpc>
              <a:buSzPts val="1800"/>
              <a:buFont typeface="Arial"/>
              <a:buChar char="•"/>
            </a:pPr>
            <a:r>
              <a:rPr lang="et-EE" sz="1800" noProof="0" dirty="0">
                <a:solidFill>
                  <a:srgbClr val="3F3F3F"/>
                </a:solidFill>
                <a:latin typeface="Candara"/>
                <a:ea typeface="Candara"/>
                <a:cs typeface="Candara"/>
                <a:sym typeface="Candara"/>
              </a:rPr>
              <a:t>Helivahendid: näiteks Audacity, jutustuse või muusika lisamiseks.</a:t>
            </a:r>
            <a:endParaRPr lang="et-EE" sz="1400" b="0" i="0" u="none" strike="noStrike" cap="none" noProof="0" dirty="0">
              <a:solidFill>
                <a:srgbClr val="000000"/>
              </a:solidFill>
              <a:latin typeface="Arial"/>
              <a:ea typeface="Arial"/>
              <a:cs typeface="Arial"/>
              <a:sym typeface="Arial"/>
            </a:endParaRPr>
          </a:p>
        </p:txBody>
      </p:sp>
      <p:sp>
        <p:nvSpPr>
          <p:cNvPr id="147" name="Google Shape;147;p7"/>
          <p:cNvSpPr txBox="1"/>
          <p:nvPr/>
        </p:nvSpPr>
        <p:spPr>
          <a:xfrm>
            <a:off x="539015" y="918849"/>
            <a:ext cx="899687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Populaarsed jutustamisvahendid</a:t>
            </a:r>
          </a:p>
        </p:txBody>
      </p:sp>
      <p:pic>
        <p:nvPicPr>
          <p:cNvPr id="148" name="Google Shape;148;p7"/>
          <p:cNvPicPr preferRelativeResize="0"/>
          <p:nvPr/>
        </p:nvPicPr>
        <p:blipFill>
          <a:blip r:embed="rId4">
            <a:alphaModFix/>
          </a:blip>
          <a:stretch>
            <a:fillRect/>
          </a:stretch>
        </p:blipFill>
        <p:spPr>
          <a:xfrm>
            <a:off x="798300" y="1236275"/>
            <a:ext cx="1223450" cy="1223450"/>
          </a:xfrm>
          <a:prstGeom prst="rect">
            <a:avLst/>
          </a:prstGeom>
          <a:noFill/>
          <a:ln>
            <a:noFill/>
          </a:ln>
        </p:spPr>
      </p:pic>
      <p:pic>
        <p:nvPicPr>
          <p:cNvPr id="149" name="Google Shape;149;p7"/>
          <p:cNvPicPr preferRelativeResize="0"/>
          <p:nvPr/>
        </p:nvPicPr>
        <p:blipFill>
          <a:blip r:embed="rId5">
            <a:alphaModFix/>
          </a:blip>
          <a:stretch>
            <a:fillRect/>
          </a:stretch>
        </p:blipFill>
        <p:spPr>
          <a:xfrm>
            <a:off x="798302" y="2548050"/>
            <a:ext cx="1503900" cy="984098"/>
          </a:xfrm>
          <a:prstGeom prst="rect">
            <a:avLst/>
          </a:prstGeom>
          <a:noFill/>
          <a:ln>
            <a:noFill/>
          </a:ln>
        </p:spPr>
      </p:pic>
      <p:pic>
        <p:nvPicPr>
          <p:cNvPr id="150" name="Google Shape;150;p7"/>
          <p:cNvPicPr preferRelativeResize="0"/>
          <p:nvPr/>
        </p:nvPicPr>
        <p:blipFill>
          <a:blip r:embed="rId6">
            <a:alphaModFix/>
          </a:blip>
          <a:stretch>
            <a:fillRect/>
          </a:stretch>
        </p:blipFill>
        <p:spPr>
          <a:xfrm>
            <a:off x="432850" y="3683600"/>
            <a:ext cx="1869350" cy="1051513"/>
          </a:xfrm>
          <a:prstGeom prst="rect">
            <a:avLst/>
          </a:prstGeom>
          <a:noFill/>
          <a:ln>
            <a:noFill/>
          </a:ln>
        </p:spPr>
      </p:pic>
      <p:pic>
        <p:nvPicPr>
          <p:cNvPr id="151" name="Google Shape;151;p7"/>
          <p:cNvPicPr preferRelativeResize="0"/>
          <p:nvPr/>
        </p:nvPicPr>
        <p:blipFill>
          <a:blip r:embed="rId7">
            <a:alphaModFix/>
          </a:blip>
          <a:stretch>
            <a:fillRect/>
          </a:stretch>
        </p:blipFill>
        <p:spPr>
          <a:xfrm>
            <a:off x="798300" y="4886575"/>
            <a:ext cx="1414876" cy="1414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7" name="Google Shape;157;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58" name="Google Shape;158;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59" name="Google Shape;159;p25"/>
          <p:cNvSpPr txBox="1"/>
          <p:nvPr/>
        </p:nvSpPr>
        <p:spPr>
          <a:xfrm>
            <a:off x="0" y="89588"/>
            <a:ext cx="10911016"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t-EE" sz="3200" b="1" i="0" u="none" strike="noStrike" cap="none" noProof="0" dirty="0">
                <a:solidFill>
                  <a:srgbClr val="FFFFFF"/>
                </a:solidFill>
                <a:latin typeface="Candara"/>
                <a:ea typeface="Candara"/>
                <a:cs typeface="Candara"/>
                <a:sym typeface="Candara"/>
              </a:rPr>
              <a:t>Juhtumiuuringud edukatest pärandi digilugudest</a:t>
            </a:r>
            <a:endParaRPr lang="et-EE" noProof="0" dirty="0"/>
          </a:p>
        </p:txBody>
      </p:sp>
      <p:sp>
        <p:nvSpPr>
          <p:cNvPr id="160" name="Google Shape;160;p25"/>
          <p:cNvSpPr txBox="1"/>
          <p:nvPr/>
        </p:nvSpPr>
        <p:spPr>
          <a:xfrm>
            <a:off x="484050" y="1608650"/>
            <a:ext cx="5918100" cy="5078273"/>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None/>
            </a:pPr>
            <a:r>
              <a:rPr lang="et-EE" sz="1800" noProof="0" dirty="0">
                <a:solidFill>
                  <a:srgbClr val="3F3F3F"/>
                </a:solidFill>
                <a:latin typeface="Candara"/>
                <a:ea typeface="Candara"/>
                <a:cs typeface="Candara"/>
                <a:sym typeface="Candara"/>
              </a:rPr>
              <a:t>Briti muuseum on loonud interaktiivseid digilugusid, mis tutvustavad esemeid ja ajaloolisi narratiive kaasahaaraval viisil. Külastajad saavad kogusid veebis avastada multimeediaformaatide kaudu, nagu pildid, videod, heli ja animatsioonid. Need digilood muudavad pärandi kättesaadavaks ülemaailmsele publikule ning võimaldavad kogeda kultuuri ka ilma muuseumi füüsiliselt külastamata. Algatus näitab, kuidas muuseumid saavad kasutada digiplatvorme õppimise toetamiseks, huvi äratamiseks ja nooremate sihtrühmadeni jõudmiseks, kes on harjunud interaktiivse sisuga.</a:t>
            </a:r>
          </a:p>
        </p:txBody>
      </p:sp>
      <p:sp>
        <p:nvSpPr>
          <p:cNvPr id="161" name="Google Shape;161;p25"/>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Näited edukatest digilugudest – Briti </a:t>
            </a:r>
            <a:r>
              <a:rPr lang="et-EE" sz="2000" b="1" noProof="0" dirty="0">
                <a:solidFill>
                  <a:srgbClr val="A99374"/>
                </a:solidFill>
                <a:latin typeface="Candara"/>
                <a:ea typeface="Candara"/>
                <a:cs typeface="Candara"/>
                <a:sym typeface="Candara"/>
              </a:rPr>
              <a:t>mu</a:t>
            </a:r>
            <a:r>
              <a:rPr lang="et-EE" sz="2000" b="1" i="0" u="none" strike="noStrike" cap="none" noProof="0" dirty="0">
                <a:solidFill>
                  <a:srgbClr val="A99374"/>
                </a:solidFill>
                <a:latin typeface="Candara"/>
                <a:ea typeface="Candara"/>
                <a:cs typeface="Candara"/>
                <a:sym typeface="Candara"/>
              </a:rPr>
              <a:t>useum</a:t>
            </a:r>
            <a:endParaRPr lang="et-EE" noProof="0" dirty="0"/>
          </a:p>
        </p:txBody>
      </p:sp>
      <p:pic>
        <p:nvPicPr>
          <p:cNvPr id="162" name="Google Shape;162;p25"/>
          <p:cNvPicPr preferRelativeResize="0"/>
          <p:nvPr/>
        </p:nvPicPr>
        <p:blipFill>
          <a:blip r:embed="rId4">
            <a:alphaModFix/>
          </a:blip>
          <a:stretch>
            <a:fillRect/>
          </a:stretch>
        </p:blipFill>
        <p:spPr>
          <a:xfrm>
            <a:off x="7037275" y="1318924"/>
            <a:ext cx="4391499" cy="1777625"/>
          </a:xfrm>
          <a:prstGeom prst="rect">
            <a:avLst/>
          </a:prstGeom>
          <a:noFill/>
          <a:ln>
            <a:noFill/>
          </a:ln>
        </p:spPr>
      </p:pic>
      <p:sp>
        <p:nvSpPr>
          <p:cNvPr id="163" name="Google Shape;163;p25"/>
          <p:cNvSpPr txBox="1"/>
          <p:nvPr/>
        </p:nvSpPr>
        <p:spPr>
          <a:xfrm>
            <a:off x="7931216" y="5539075"/>
            <a:ext cx="285638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u="sng" noProof="0" dirty="0">
                <a:solidFill>
                  <a:schemeClr val="hlink"/>
                </a:solidFill>
                <a:latin typeface="Candara" panose="020E0502030303020204" pitchFamily="34" charset="0"/>
                <a:hlinkClick r:id="rId5"/>
              </a:rPr>
              <a:t>https://artsandculture.google.com/partner/the-british-museum</a:t>
            </a:r>
            <a:endParaRPr lang="et-EE" noProof="0" dirty="0">
              <a:latin typeface="Candara" panose="020E0502030303020204" pitchFamily="34" charset="0"/>
            </a:endParaRPr>
          </a:p>
        </p:txBody>
      </p:sp>
      <p:pic>
        <p:nvPicPr>
          <p:cNvPr id="164" name="Google Shape;164;p25"/>
          <p:cNvPicPr preferRelativeResize="0"/>
          <p:nvPr/>
        </p:nvPicPr>
        <p:blipFill>
          <a:blip r:embed="rId6">
            <a:alphaModFix/>
          </a:blip>
          <a:stretch>
            <a:fillRect/>
          </a:stretch>
        </p:blipFill>
        <p:spPr>
          <a:xfrm>
            <a:off x="7091850" y="3296275"/>
            <a:ext cx="4391500" cy="1567000"/>
          </a:xfrm>
          <a:prstGeom prst="rect">
            <a:avLst/>
          </a:prstGeom>
          <a:noFill/>
          <a:ln>
            <a:noFill/>
          </a:ln>
        </p:spPr>
      </p:pic>
      <p:sp>
        <p:nvSpPr>
          <p:cNvPr id="2" name="TextBox 1">
            <a:extLst>
              <a:ext uri="{FF2B5EF4-FFF2-40B4-BE49-F238E27FC236}">
                <a16:creationId xmlns:a16="http://schemas.microsoft.com/office/drawing/2014/main" xmlns="" id="{8171CE15-B9F7-16C5-FFF3-E7D984A49531}"/>
              </a:ext>
            </a:extLst>
          </p:cNvPr>
          <p:cNvSpPr txBox="1"/>
          <p:nvPr/>
        </p:nvSpPr>
        <p:spPr>
          <a:xfrm>
            <a:off x="7180446" y="5063001"/>
            <a:ext cx="4248328" cy="307777"/>
          </a:xfrm>
          <a:prstGeom prst="rect">
            <a:avLst/>
          </a:prstGeom>
          <a:noFill/>
        </p:spPr>
        <p:txBody>
          <a:bodyPr wrap="square" rtlCol="0">
            <a:spAutoFit/>
          </a:bodyPr>
          <a:lstStyle/>
          <a:p>
            <a:r>
              <a:rPr lang="et-EE" noProof="0" dirty="0">
                <a:solidFill>
                  <a:srgbClr val="3F3F3F"/>
                </a:solidFill>
                <a:latin typeface="Candara" panose="020E0502030303020204" pitchFamily="34" charset="0"/>
                <a:ea typeface="Candara"/>
                <a:cs typeface="Candara"/>
                <a:sym typeface="Candara"/>
              </a:rPr>
              <a:t>National Trust: Digikampaaniad pärandi edendamiseks</a:t>
            </a:r>
            <a:endParaRPr lang="et-EE" noProof="0" dirty="0">
              <a:latin typeface="Candara" panose="020E0502030303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37a65b33795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0" name="Google Shape;170;g37a65b33795_0_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71" name="Google Shape;171;g37a65b33795_0_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72" name="Google Shape;172;g37a65b33795_0_0"/>
          <p:cNvSpPr txBox="1"/>
          <p:nvPr/>
        </p:nvSpPr>
        <p:spPr>
          <a:xfrm>
            <a:off x="0" y="89588"/>
            <a:ext cx="10698900" cy="585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t-EE" sz="3200" b="1" i="0" u="none" strike="noStrike" cap="none" noProof="0" dirty="0">
                <a:solidFill>
                  <a:srgbClr val="FFFFFF"/>
                </a:solidFill>
                <a:latin typeface="Candara"/>
                <a:ea typeface="Candara"/>
                <a:cs typeface="Candara"/>
                <a:sym typeface="Candara"/>
              </a:rPr>
              <a:t>Juhtumiuuringud edukatest pärandi digilugudest</a:t>
            </a:r>
            <a:endParaRPr lang="et-EE" noProof="0" dirty="0"/>
          </a:p>
        </p:txBody>
      </p:sp>
      <p:sp>
        <p:nvSpPr>
          <p:cNvPr id="173" name="Google Shape;173;g37a65b33795_0_0"/>
          <p:cNvSpPr txBox="1"/>
          <p:nvPr/>
        </p:nvSpPr>
        <p:spPr>
          <a:xfrm>
            <a:off x="360486" y="1608650"/>
            <a:ext cx="6998781" cy="5078273"/>
          </a:xfrm>
          <a:prstGeom prst="rect">
            <a:avLst/>
          </a:prstGeom>
          <a:noFill/>
          <a:ln>
            <a:noFill/>
          </a:ln>
        </p:spPr>
        <p:txBody>
          <a:bodyPr spcFirstLastPara="1" wrap="square" lIns="91425" tIns="45700" rIns="91425" bIns="45700" anchor="t" anchorCtr="0">
            <a:spAutoFit/>
          </a:bodyPr>
          <a:lstStyle/>
          <a:p>
            <a:pPr marL="109538" marR="0" lvl="0" algn="l" rtl="0">
              <a:lnSpc>
                <a:spcPct val="150000"/>
              </a:lnSpc>
              <a:spcBef>
                <a:spcPts val="0"/>
              </a:spcBef>
              <a:spcAft>
                <a:spcPts val="0"/>
              </a:spcAft>
              <a:buNone/>
            </a:pPr>
            <a:r>
              <a:rPr lang="et-EE" sz="1800" noProof="0" dirty="0">
                <a:solidFill>
                  <a:srgbClr val="3F3F3F"/>
                </a:solidFill>
                <a:latin typeface="Candara"/>
                <a:ea typeface="Candara"/>
                <a:cs typeface="Candara"/>
                <a:sym typeface="Candara"/>
              </a:rPr>
              <a:t>Ühendkuningriigi National Trust viib läbi digitaalseid kampaaniaid, mis ühendavad fotosid, videoid ja isiklikke lugusid, et tuua esile nii kultuuri- kui ka looduspärandit. Nende projektid keskenduvad sageli kogukonna kaasamisele, julgustades kohalikke inimesi jagama lugusid pärandipaikade, traditsioonide ja maastike kohta. Sotsiaalmeedia ja veebiplatvormide abil muudab National Trust pärandi nähtavaks laiemale publikule ning tugevdab kogukondlikku uhkust. Need kampaaniad näitavad, kuidas lugude jutustamine koos multimeediaga võib tugevdada inimeste sidet pärandiga ning samal ajal meelitada külastajaid ja toetust säilitamistegevustele.</a:t>
            </a:r>
          </a:p>
          <a:p>
            <a:pPr marL="109538" marR="0" lvl="0" algn="l" rtl="0">
              <a:lnSpc>
                <a:spcPct val="150000"/>
              </a:lnSpc>
              <a:spcBef>
                <a:spcPts val="0"/>
              </a:spcBef>
              <a:spcAft>
                <a:spcPts val="0"/>
              </a:spcAft>
              <a:buNone/>
            </a:pPr>
            <a:r>
              <a:rPr lang="et-EE" sz="1800" b="0" i="0" u="none" strike="noStrike" cap="none" noProof="0" dirty="0">
                <a:solidFill>
                  <a:srgbClr val="3F3F3F"/>
                </a:solidFill>
                <a:latin typeface="Candara"/>
                <a:ea typeface="Candara"/>
                <a:cs typeface="Candara"/>
                <a:sym typeface="Candara"/>
              </a:rPr>
              <a:t>Aruteluküsimus: Kuidas võivad need näited inspireerida teie enda projekte?</a:t>
            </a:r>
            <a:endParaRPr lang="et-EE" sz="1400" b="0" i="0" u="none" strike="noStrike" cap="none" noProof="0" dirty="0">
              <a:solidFill>
                <a:srgbClr val="000000"/>
              </a:solidFill>
              <a:latin typeface="Arial"/>
              <a:ea typeface="Arial"/>
              <a:cs typeface="Arial"/>
              <a:sym typeface="Arial"/>
            </a:endParaRPr>
          </a:p>
        </p:txBody>
      </p:sp>
      <p:sp>
        <p:nvSpPr>
          <p:cNvPr id="174" name="Google Shape;174;g37a65b33795_0_0"/>
          <p:cNvSpPr txBox="1"/>
          <p:nvPr/>
        </p:nvSpPr>
        <p:spPr>
          <a:xfrm>
            <a:off x="484050" y="918850"/>
            <a:ext cx="105753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Näited edukatest digilugudest – National Trust: digitaalsed kampaaniad pärandi tutvustamiseks</a:t>
            </a:r>
            <a:endParaRPr lang="et-EE" noProof="0" dirty="0"/>
          </a:p>
        </p:txBody>
      </p:sp>
      <p:sp>
        <p:nvSpPr>
          <p:cNvPr id="175" name="Google Shape;175;g37a65b33795_0_0"/>
          <p:cNvSpPr txBox="1"/>
          <p:nvPr/>
        </p:nvSpPr>
        <p:spPr>
          <a:xfrm>
            <a:off x="8059375" y="5898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u="sng" noProof="0" dirty="0">
                <a:solidFill>
                  <a:schemeClr val="hlink"/>
                </a:solidFill>
                <a:latin typeface="Candara" panose="020E0502030303020204" pitchFamily="34" charset="0"/>
                <a:hlinkClick r:id="rId4"/>
              </a:rPr>
              <a:t>https://www.nationaltrust.org.uk/</a:t>
            </a:r>
            <a:endParaRPr lang="et-EE" noProof="0" dirty="0">
              <a:latin typeface="Candara" panose="020E0502030303020204" pitchFamily="34" charset="0"/>
            </a:endParaRPr>
          </a:p>
        </p:txBody>
      </p:sp>
      <p:pic>
        <p:nvPicPr>
          <p:cNvPr id="176" name="Google Shape;176;g37a65b33795_0_0"/>
          <p:cNvPicPr preferRelativeResize="0"/>
          <p:nvPr/>
        </p:nvPicPr>
        <p:blipFill>
          <a:blip r:embed="rId5">
            <a:alphaModFix/>
          </a:blip>
          <a:stretch>
            <a:fillRect/>
          </a:stretch>
        </p:blipFill>
        <p:spPr>
          <a:xfrm>
            <a:off x="7656375" y="1563300"/>
            <a:ext cx="3987245" cy="1838499"/>
          </a:xfrm>
          <a:prstGeom prst="rect">
            <a:avLst/>
          </a:prstGeom>
          <a:noFill/>
          <a:ln>
            <a:noFill/>
          </a:ln>
        </p:spPr>
      </p:pic>
      <p:pic>
        <p:nvPicPr>
          <p:cNvPr id="177" name="Google Shape;177;g37a65b33795_0_0"/>
          <p:cNvPicPr preferRelativeResize="0"/>
          <p:nvPr/>
        </p:nvPicPr>
        <p:blipFill>
          <a:blip r:embed="rId6">
            <a:alphaModFix/>
          </a:blip>
          <a:stretch>
            <a:fillRect/>
          </a:stretch>
        </p:blipFill>
        <p:spPr>
          <a:xfrm>
            <a:off x="7656375" y="3730950"/>
            <a:ext cx="3987251" cy="1996726"/>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648</Words>
  <Application>Microsoft Office PowerPoint</Application>
  <PresentationFormat>Προσαρμογή</PresentationFormat>
  <Paragraphs>63</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3</cp:revision>
  <dcterms:created xsi:type="dcterms:W3CDTF">2024-06-10T15:48:53Z</dcterms:created>
  <dcterms:modified xsi:type="dcterms:W3CDTF">2026-05-06T19:34:29Z</dcterms:modified>
</cp:coreProperties>
</file>