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68"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XsUjX57d2rdUeXBCScYeINqk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LEARNING UNIT 7: Digital Competencies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1404257" y="2074783"/>
            <a:ext cx="9339943"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3600" b="1" i="0" u="none" strike="noStrike" cap="none">
                <a:solidFill>
                  <a:srgbClr val="FFFFFF"/>
                </a:solidFill>
                <a:latin typeface="Candara"/>
                <a:ea typeface="Candara"/>
                <a:cs typeface="Candara"/>
                <a:sym typeface="Candara"/>
              </a:rPr>
              <a:t>LESSON 2: Digital Storytelling for Heritage Promotion</a:t>
            </a:r>
            <a:endParaRPr/>
          </a:p>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3" name="Google Shape;18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9"/>
          <p:cNvSpPr txBox="1"/>
          <p:nvPr/>
        </p:nvSpPr>
        <p:spPr>
          <a:xfrm>
            <a:off x="-457200" y="89588"/>
            <a:ext cx="12288714"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Interactive Activity: Your Turn to Create!</a:t>
            </a:r>
            <a:endParaRPr sz="2200" b="0" i="0" u="none" strike="noStrike" cap="none">
              <a:solidFill>
                <a:schemeClr val="lt1"/>
              </a:solidFill>
              <a:latin typeface="Candara"/>
              <a:ea typeface="Candara"/>
              <a:cs typeface="Candara"/>
              <a:sym typeface="Candara"/>
            </a:endParaRPr>
          </a:p>
        </p:txBody>
      </p:sp>
      <p:sp>
        <p:nvSpPr>
          <p:cNvPr id="186" name="Google Shape;186;p9"/>
          <p:cNvSpPr txBox="1"/>
          <p:nvPr/>
        </p:nvSpPr>
        <p:spPr>
          <a:xfrm>
            <a:off x="484052" y="1501848"/>
            <a:ext cx="10911016"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Objective:</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Create a short photo story using Canva to convey a cultural or natural heritage theme.</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Learn how to integrate visuals and text to communicate the significance of heritage effectively.</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Materials Needed:</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Computers or tablets with internet access.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Access to Canva or similar design software.</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 selection of visual assets: photos, maps, or illustrations (</a:t>
            </a:r>
            <a:r>
              <a:rPr lang="en-GB" sz="1600" b="0" i="1" u="none" strike="noStrike" cap="none">
                <a:solidFill>
                  <a:srgbClr val="000000"/>
                </a:solidFill>
                <a:latin typeface="Candara"/>
                <a:ea typeface="Candara"/>
                <a:cs typeface="Candara"/>
                <a:sym typeface="Candara"/>
              </a:rPr>
              <a:t>participants can bring their own or use provided resources</a:t>
            </a:r>
            <a:r>
              <a:rPr lang="en-GB" sz="1600" b="0" i="0" u="none" strike="noStrike" cap="none">
                <a:solidFill>
                  <a:srgbClr val="000000"/>
                </a:solidFill>
                <a:latin typeface="Candara"/>
                <a:ea typeface="Candara"/>
                <a:cs typeface="Candara"/>
                <a:sym typeface="Candara"/>
              </a:rPr>
              <a:t>).</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Procedure:</a:t>
            </a:r>
            <a:endParaRPr/>
          </a:p>
          <a:p>
            <a:pPr marL="0" marR="0" lvl="0" indent="0" algn="l" rtl="0">
              <a:lnSpc>
                <a:spcPct val="100000"/>
              </a:lnSpc>
              <a:spcBef>
                <a:spcPts val="0"/>
              </a:spcBef>
              <a:spcAft>
                <a:spcPts val="0"/>
              </a:spcAft>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1) </a:t>
            </a:r>
            <a:r>
              <a:rPr lang="en-GB" sz="1600" b="0" i="0" u="none" strike="noStrike" cap="none">
                <a:solidFill>
                  <a:srgbClr val="000000"/>
                </a:solidFill>
                <a:latin typeface="Candara"/>
                <a:ea typeface="Candara"/>
                <a:cs typeface="Candara"/>
                <a:sym typeface="Candara"/>
              </a:rPr>
              <a:t>Choose a Heritage Theme: Select a specific heritage topic to focus on, such as: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 local tradition or festival.</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 cultural site or monument.</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 natural landscape of significance.</a:t>
            </a:r>
            <a:endParaRPr/>
          </a:p>
        </p:txBody>
      </p:sp>
      <p:sp>
        <p:nvSpPr>
          <p:cNvPr id="187" name="Google Shape;187;p9"/>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Creating a Photo Story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3" name="Google Shape;193;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10"/>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Procedure</a:t>
            </a:r>
            <a:endParaRPr sz="3600" b="0" i="0" u="none" strike="noStrike" cap="none">
              <a:solidFill>
                <a:schemeClr val="lt1"/>
              </a:solidFill>
              <a:latin typeface="Candara"/>
              <a:ea typeface="Candara"/>
              <a:cs typeface="Candara"/>
              <a:sym typeface="Candara"/>
            </a:endParaRPr>
          </a:p>
        </p:txBody>
      </p:sp>
      <p:sp>
        <p:nvSpPr>
          <p:cNvPr id="196" name="Google Shape;196;p10"/>
          <p:cNvSpPr txBox="1"/>
          <p:nvPr/>
        </p:nvSpPr>
        <p:spPr>
          <a:xfrm>
            <a:off x="490751" y="825505"/>
            <a:ext cx="10911016"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Procedure</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2</a:t>
            </a:r>
            <a:r>
              <a:rPr lang="en-GB" sz="1600" b="0" i="0" u="none" strike="noStrike" cap="none">
                <a:solidFill>
                  <a:srgbClr val="000000"/>
                </a:solidFill>
                <a:latin typeface="Candara"/>
                <a:ea typeface="Candara"/>
                <a:cs typeface="Candara"/>
                <a:sym typeface="Candara"/>
              </a:rPr>
              <a:t>) Curate Visual Assets: Gather images that reflect your chosen theme.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If you don’t have personal photos, use free resources like Canva's image library or royalty-free sites (Pixabay, Unsplash, etc.).</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3) Open Canva and Start Designing</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Log in to Canva (or use similar software) and select a photo story template or create a custom layout.</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Add your curated images to the canvas.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4)Integrate Narrative Elements</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Add text to your photo story: Provide context or a brief history of the theme.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Highlight the cultural, historical, or natural significance of each image.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Use captions to tell a cohesive story that connects the visuals.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5) Enhance Visual Appeal</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Customize the layout, fonts, and colors to align with the theme.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Add elements like borders, filters, or icons to enhance the story's impact.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6) Finalize and Save: Save your photo story as a PDF or image file.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7) Share and Discuss</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Present your completed photo story to the group.</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Explain your creative process, the heritage theme you chose, and what you aimed to communicate.</a:t>
            </a: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2" name="Google Shape;20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05" name="Google Shape;205;p11"/>
          <p:cNvSpPr txBox="1"/>
          <p:nvPr/>
        </p:nvSpPr>
        <p:spPr>
          <a:xfrm>
            <a:off x="484053" y="973651"/>
            <a:ext cx="10911016" cy="4724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5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Questions for Group Discussion:</a:t>
            </a:r>
            <a:endParaRPr/>
          </a:p>
          <a:p>
            <a:pPr marL="0" marR="0" lvl="0" indent="0" algn="l" rtl="0">
              <a:lnSpc>
                <a:spcPct val="150000"/>
              </a:lnSpc>
              <a:spcBef>
                <a:spcPts val="60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50000"/>
              </a:lnSpc>
              <a:spcBef>
                <a:spcPts val="60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 </a:t>
            </a:r>
            <a:r>
              <a:rPr lang="en-GB" sz="1800" b="0" i="0" u="none" strike="noStrike" cap="none">
                <a:solidFill>
                  <a:srgbClr val="3F3F3F"/>
                </a:solidFill>
                <a:latin typeface="Candara"/>
                <a:ea typeface="Candara"/>
                <a:cs typeface="Candara"/>
                <a:sym typeface="Candara"/>
              </a:rPr>
              <a:t>How does digital storytelling build community pride?</a:t>
            </a:r>
            <a:endParaRPr/>
          </a:p>
          <a:p>
            <a:pPr marL="285750" marR="0" lvl="0" indent="-285750" algn="l" rtl="0">
              <a:lnSpc>
                <a:spcPct val="150000"/>
              </a:lnSpc>
              <a:spcBef>
                <a:spcPts val="60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What challenges did you face, and how might you address them?</a:t>
            </a:r>
            <a:endParaRPr/>
          </a:p>
          <a:p>
            <a:pPr marL="285750" marR="0" lvl="0" indent="-285750" algn="l" rtl="0">
              <a:lnSpc>
                <a:spcPct val="150000"/>
              </a:lnSpc>
              <a:spcBef>
                <a:spcPts val="60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How did the use of Canva or a similar tool enhance your ability to communicate the significance of heritage?</a:t>
            </a:r>
            <a:endParaRPr/>
          </a:p>
          <a:p>
            <a:pPr marL="285750" marR="0" lvl="0" indent="-285750" algn="l" rtl="0">
              <a:lnSpc>
                <a:spcPct val="150000"/>
              </a:lnSpc>
              <a:spcBef>
                <a:spcPts val="60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How can a photo story inspire others to value and preserve cultural or natural heritage?</a:t>
            </a:r>
            <a:endParaRPr/>
          </a:p>
          <a:p>
            <a:pPr marL="285750" marR="0" lvl="0" indent="-285750" algn="l" rtl="0">
              <a:lnSpc>
                <a:spcPct val="150000"/>
              </a:lnSpc>
              <a:spcBef>
                <a:spcPts val="60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How can digital storytelling address the challenges of preserving intangible cultural heritage, such as oral traditions or  rituals?</a:t>
            </a:r>
            <a:endParaRPr/>
          </a:p>
          <a:p>
            <a:pPr marL="285750" marR="0" lvl="0" indent="-285750" algn="l" rtl="0">
              <a:lnSpc>
                <a:spcPct val="150000"/>
              </a:lnSpc>
              <a:spcBef>
                <a:spcPts val="60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What strategies can you use to ensure your digital storytelling projects reach and engage diverse audiences?</a:t>
            </a:r>
            <a:endParaRPr sz="1800" b="0" i="0" u="none" strike="noStrike" cap="none">
              <a:solidFill>
                <a:srgbClr val="3F3F3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Προσαρμογή</PresentationFormat>
  <Paragraphs>63</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2026-05-06T17:28:26Z</dcterms:modified>
</cp:coreProperties>
</file>