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72" r:id="rId2"/>
    <p:sldId id="257" r:id="rId3"/>
    <p:sldId id="265" r:id="rId4"/>
    <p:sldId id="267" r:id="rId5"/>
    <p:sldId id="273" r:id="rId6"/>
  </p:sldIdLst>
  <p:sldSz cx="12192000" cy="6858000"/>
  <p:notesSz cx="6858000" cy="9144000"/>
  <p:embeddedFontLst>
    <p:embeddedFont>
      <p:font typeface="Candara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995K+YAldDBbPprOl2XqSNoQs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/>
  </p:normalViewPr>
  <p:slideViewPr>
    <p:cSldViewPr snapToGrid="0">
      <p:cViewPr varScale="1">
        <p:scale>
          <a:sx n="106" d="100"/>
          <a:sy n="106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08872"/>
            <a:ext cx="12191999" cy="1815841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2: 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Creatividad y ecodiseño a través del arte cerámico y el patrimonio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0" name="9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1036696" y="2450448"/>
            <a:ext cx="102798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LECCIÓN 1: </a:t>
            </a:r>
            <a:r>
              <a:rPr lang="en-GB" sz="32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Exploración de los orígenes y el significado de la cerámica y primeros trabajos con arcilla</a:t>
            </a:r>
            <a:endParaRPr sz="3200" b="1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0" y="89588"/>
            <a:ext cx="10911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n-GB" sz="2400" b="1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Actividad creativa interactiva: Crear un amuleto personal con arcilla</a:t>
            </a:r>
          </a:p>
        </p:txBody>
      </p:sp>
      <p:sp>
        <p:nvSpPr>
          <p:cNvPr id="164" name="Google Shape;164;p9"/>
          <p:cNvSpPr txBox="1"/>
          <p:nvPr/>
        </p:nvSpPr>
        <p:spPr>
          <a:xfrm>
            <a:off x="484053" y="973651"/>
            <a:ext cx="10911000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Presente la tarea creativa:</a:t>
            </a:r>
          </a:p>
          <a:p>
            <a:r>
              <a:rPr lang="en-GB" sz="1600" dirty="0">
                <a:latin typeface="Candara" panose="020E0502030303020204" pitchFamily="34" charset="0"/>
              </a:rPr>
              <a:t/>
            </a:r>
            <a:br>
              <a:rPr lang="en-GB" sz="1600" dirty="0">
                <a:latin typeface="Candara" panose="020E0502030303020204" pitchFamily="34" charset="0"/>
              </a:rPr>
            </a:br>
            <a:r>
              <a:rPr lang="en-GB" sz="1600" dirty="0">
                <a:latin typeface="Candara" panose="020E0502030303020204" pitchFamily="34" charset="0"/>
              </a:rPr>
              <a:t>Invite a los alumnos a crear un amuleto personal, un objeto simbólico moldeado con arcilla.</a:t>
            </a:r>
            <a:br>
              <a:rPr lang="en-GB" sz="1600" dirty="0">
                <a:latin typeface="Candara" panose="020E0502030303020204" pitchFamily="34" charset="0"/>
              </a:rPr>
            </a:br>
            <a:r>
              <a:rPr lang="en-GB" sz="1600" dirty="0">
                <a:latin typeface="Candara" panose="020E0502030303020204" pitchFamily="34" charset="0"/>
              </a:rPr>
              <a:t>Esta pieza debe reflejar algo significativo para ellos: un deseo, un signo protector, una forma que represente su historia o estado de ánimo. Muestre algunos ejemplos (símbolos abstractos, animales, manos, espirales, ojos, iniciales, etc.).</a:t>
            </a:r>
          </a:p>
          <a:p>
            <a:r>
              <a:rPr lang="en-GB" sz="1600" dirty="0">
                <a:latin typeface="Candara" panose="020E0502030303020204" pitchFamily="34" charset="0"/>
              </a:rPr>
              <a:t/>
            </a:r>
            <a:br>
              <a:rPr lang="en-GB" sz="1600" dirty="0">
                <a:latin typeface="Candara" panose="020E0502030303020204" pitchFamily="34" charset="0"/>
              </a:rPr>
            </a:br>
            <a:r>
              <a:rPr lang="en-GB" sz="1600" dirty="0">
                <a:latin typeface="Candara" panose="020E0502030303020204" pitchFamily="34" charset="0"/>
              </a:rPr>
              <a:t>Hágales saber que no hay una forma «correcta» de hacerlo: el amuleto debe reflejar su intuición y expresión personal.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Anime a los alumnos a disfrutar de la experiencia táctil y a no preocuparse por la perfección.</a:t>
            </a:r>
            <a:br>
              <a:rPr lang="en-GB" sz="1600" dirty="0">
                <a:latin typeface="Candara" panose="020E0502030303020204" pitchFamily="34" charset="0"/>
              </a:rPr>
            </a:br>
            <a:r>
              <a:rPr lang="en-GB" sz="1600" dirty="0">
                <a:latin typeface="Candara" panose="020E0502030303020204" pitchFamily="34" charset="0"/>
              </a:rPr>
              <a:t>Recuérdeles que hagan objetos pequeños (para que se puedan cocer fácilmente).</a:t>
            </a:r>
            <a:endParaRPr sz="1600" i="0" u="none" strike="noStrike" cap="none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Resumen </a:t>
            </a: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y reflexión</a:t>
            </a:r>
            <a:endParaRPr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484053" y="973651"/>
            <a:ext cx="109110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Finalice la sesión con un círculo de reflexión:</a:t>
            </a:r>
            <a:br>
              <a:rPr lang="en-GB" sz="1600" dirty="0">
                <a:latin typeface="Candara" panose="020E0502030303020204" pitchFamily="34" charset="0"/>
              </a:rPr>
            </a:br>
            <a:r>
              <a:rPr lang="en-GB" sz="1600" dirty="0">
                <a:latin typeface="Candara" panose="020E0502030303020204" pitchFamily="34" charset="0"/>
              </a:rPr>
              <a:t>Invite a los participantes a mostrar sus amuletos y compartir brevemente lo que han creado y por qué.</a:t>
            </a:r>
          </a:p>
          <a:p>
            <a:r>
              <a:rPr lang="en-GB" sz="1600" dirty="0">
                <a:latin typeface="Candara" panose="020E0502030303020204" pitchFamily="34" charset="0"/>
              </a:rPr>
              <a:t/>
            </a:r>
            <a:br>
              <a:rPr lang="en-GB" sz="1600" dirty="0">
                <a:latin typeface="Candara" panose="020E0502030303020204" pitchFamily="34" charset="0"/>
              </a:rPr>
            </a:br>
            <a:r>
              <a:rPr lang="en-GB" sz="1600" dirty="0">
                <a:latin typeface="Candara" panose="020E0502030303020204" pitchFamily="34" charset="0"/>
              </a:rPr>
              <a:t>Haga preguntas orientativas como:</a:t>
            </a:r>
          </a:p>
          <a:p>
            <a:endParaRPr lang="en-GB" sz="1600" dirty="0"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 ¿Qué es lo que más te ha gustado de trabajar con arcilla?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 ¿Hubo algo inesperado o desafiante?</a:t>
            </a:r>
            <a:endParaRPr lang="en-GB" sz="1600" dirty="0">
              <a:solidFill>
                <a:schemeClr val="dk1"/>
              </a:solidFill>
              <a:latin typeface="Candara" panose="020E0502030303020204" pitchFamily="34" charset="0"/>
              <a:sym typeface="Canda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¿Pueden compartir qué les inspiró el diseño de su </a:t>
            </a:r>
            <a:r>
              <a:rPr lang="en-GB" sz="1600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amuleto de la suerte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? </a:t>
            </a:r>
            <a:endParaRPr lang="en-GB" sz="1600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¿Cómo decidiste la forma y los patrones? </a:t>
            </a:r>
            <a:endParaRPr lang="et-EE" sz="1600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¿Hubo alguno que te pareciera especialmente eficaz o difícil?</a:t>
            </a:r>
            <a:endParaRPr lang="en-GB" sz="1600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¿Hubo algo sobre trabajar con arcilla que te sorprendiera o cambiara tu forma de pensar sobre la artesanía con materiales naturales?</a:t>
            </a:r>
            <a:endParaRPr lang="en-GB" sz="1600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¿ De qué manera tu </a:t>
            </a:r>
            <a:r>
              <a:rPr lang="en-GB" sz="1600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amuleto de la suerte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refleja tu identidad personal o tu bagaje cultural, si es que lo hace?</a:t>
            </a:r>
            <a:endParaRPr sz="1600" b="0" i="0" u="none" strike="noStrike" cap="none" dirty="0">
              <a:solidFill>
                <a:srgbClr val="FF0000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3160</TotalTime>
  <Words>187</Words>
  <Application>Microsoft Office PowerPoint</Application>
  <PresentationFormat>Προσαρμογή</PresentationFormat>
  <Paragraphs>27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docId:8D4965ECB6CE8D0D619B0218E804FD23</cp:keywords>
  <cp:lastModifiedBy>Νικολέττα</cp:lastModifiedBy>
  <cp:revision>41</cp:revision>
  <dcterms:created xsi:type="dcterms:W3CDTF">2024-06-10T15:48:53Z</dcterms:created>
  <dcterms:modified xsi:type="dcterms:W3CDTF">2026-04-27T14:36:19Z</dcterms:modified>
</cp:coreProperties>
</file>