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72" r:id="rId2"/>
    <p:sldId id="257" r:id="rId3"/>
    <p:sldId id="265" r:id="rId4"/>
    <p:sldId id="266" r:id="rId5"/>
    <p:sldId id="267" r:id="rId6"/>
    <p:sldId id="273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Wl/RhnGi2vH/9L1HhzG3K2Yky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customschemas.google.com/relationships/presentationmetadata" Target="metadata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creative-people-flat-design-concept-with-human-hands-holding-brushes-drawing-little-persons-involved-art-music-dancing-vector-illustration_37421460.htm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creative-people-flat-design-concept-with-human-hands-holding-brushes-drawing-little-persons-involved-art-music-dancing-vector-illustration_37421460.htm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people-talking-arguing_9176206.htm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708872"/>
            <a:ext cx="12191999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PROGRAMA DE FORMACIÓN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algn="ctr">
              <a:tabLst>
                <a:tab pos="11112500" algn="l"/>
              </a:tabLst>
            </a:pPr>
            <a:r>
              <a:rPr lang="en-US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DE APRENDIZAJE</a:t>
            </a:r>
            <a:r>
              <a:rPr lang="en-US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3: 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Emprendimiento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87" y="6136955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49439" y="570775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-92865" y="721045"/>
            <a:ext cx="121920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LECCIÓN 1: </a:t>
            </a:r>
            <a:endParaRPr sz="28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Comprender el patrimonio y su potencial empresarial</a:t>
            </a:r>
            <a:endParaRPr sz="28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0835" y="3617693"/>
            <a:ext cx="3789297" cy="213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 interactiva: Cartografía del patrimonio local (1/2</a:t>
            </a:r>
            <a:r>
              <a:rPr lang="en-GB" sz="3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)  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484053" y="973651"/>
            <a:ext cx="10911016" cy="560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Objetivo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objetivo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mejorar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comprensión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aprecio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alumnos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cultural y natural local. Al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identificar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debatir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lugares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alumnos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explorarán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papel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desempeñan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identidad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las oportunidades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económicas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emprendimiento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Materiales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necesarios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Mapas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impresos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zona local (uno 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cada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Rotuladores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bolígrafos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pegatinas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marcar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sitios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referencia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folletos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libros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recursos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línea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presentación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papel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rotuladores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digitales,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 dispone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ellas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ES"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Procedimiento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Explique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brevemente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objetivo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importancia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desarrollo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comunitario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económico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Dividir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alumnos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pequeños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(4-5 alumnos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Proporcione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cada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mapa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impreso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zona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marcar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Pida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cada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identifique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marque en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mapa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sitios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cultural y natural.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Anímeles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utilizar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referencia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garantizar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precisión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9139" y="1899040"/>
            <a:ext cx="2000271" cy="2046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5" name="Google Shape;195;p9"/>
          <p:cNvSpPr txBox="1"/>
          <p:nvPr/>
        </p:nvSpPr>
        <p:spPr>
          <a:xfrm>
            <a:off x="9269275" y="3927625"/>
            <a:ext cx="30000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linkClick r:id="rId5"/>
              </a:rPr>
              <a:t>Fuente</a:t>
            </a:r>
            <a:r>
              <a:rPr lang="en-GB" dirty="0"/>
              <a:t>: </a:t>
            </a:r>
            <a:r>
              <a:rPr lang="en-GB" dirty="0" err="1"/>
              <a:t>Freepik</a:t>
            </a:r>
            <a:r>
              <a:rPr lang="en-GB" dirty="0"/>
              <a:t>,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macrovector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 interactiva: Cartografía del patrimonio local (2/2</a:t>
            </a:r>
            <a:r>
              <a:rPr lang="en-GB" sz="3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) 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501628" y="1305350"/>
            <a:ext cx="85947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Marcar los sitios del patrimonio cultural (por ejemplo, edificios históricos, museos, mercados tradicionales) con un color o pegatina y los sitios del patrimonio natural (por ejemplo, parques, reservas naturales, lagos) con otro.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Cada grupo prepara una breve presentación sobre los sitios que ha identificado, explicando por qué son importantes para la comunidad local y cómo podrían aprovecharse para iniciativas empresariales.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Los grupos se turnan para presentar sus mapas y debatir la importancia de cada sitio. Dedique entre 3 y 4 minutos a cada grupo.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Después de cada presentación, modere una breve sesión de preguntas y respuestas para fomentar el debate y una comprensión más profunda.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5" name="Google Shape;20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9275" y="1382050"/>
            <a:ext cx="2691425" cy="248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6" name="Google Shape;206;p10"/>
          <p:cNvSpPr txBox="1"/>
          <p:nvPr/>
        </p:nvSpPr>
        <p:spPr>
          <a:xfrm>
            <a:off x="9269275" y="3927625"/>
            <a:ext cx="30000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linkClick r:id="rId5"/>
              </a:rPr>
              <a:t>Fuente</a:t>
            </a:r>
            <a:r>
              <a:rPr lang="en-GB" dirty="0"/>
              <a:t>: </a:t>
            </a:r>
            <a:r>
              <a:rPr lang="en-GB" dirty="0" err="1"/>
              <a:t>Freepik</a:t>
            </a:r>
            <a:r>
              <a:rPr lang="en-GB" dirty="0"/>
              <a:t>,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macrovector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Debate y reflexión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484053" y="973651"/>
            <a:ext cx="8953861" cy="57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Preguntas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el debate en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¿Por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importantes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nuestra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sitios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identificados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cultural?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¿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contribuyen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sitios a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identidad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historia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nuestra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¿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tipo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negocios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podrían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desarrollarse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torno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sitios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¿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podrían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beneficiar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economía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 y a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iniciativas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empresariales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¿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participar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 en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promoción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sitios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¿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papel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pueden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desempeñar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estudiantes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defensa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protección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nuestro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Conclusión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puntos clave de las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presentaciones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debates.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Destaque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importancia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patrimonio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el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sentido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identidad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comunidad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Anime 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alumnos 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forma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patrimonio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la base de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iniciativas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empresariales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beneficien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a la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economía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sociedad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no solo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ayuda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estudiantes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reconocer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apreciar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sino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también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inspira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pensar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formas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innovadoras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involucrarse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preservar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importantes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sitios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través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emprendimiento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90321" y="1709056"/>
            <a:ext cx="2470387" cy="18977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7" name="Google Shape;217;p11"/>
          <p:cNvSpPr txBox="1"/>
          <p:nvPr/>
        </p:nvSpPr>
        <p:spPr>
          <a:xfrm>
            <a:off x="9411016" y="3760995"/>
            <a:ext cx="247038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hlinkClick r:id="rId5"/>
              </a:rPr>
              <a:t>Fuente</a:t>
            </a:r>
            <a:r>
              <a:rPr lang="en-GB" sz="1200" dirty="0"/>
              <a:t>: </a:t>
            </a:r>
            <a:r>
              <a:rPr lang="en-GB" sz="1200" dirty="0" err="1"/>
              <a:t>Freepik</a:t>
            </a:r>
            <a:r>
              <a:rPr lang="en-GB" sz="1200" dirty="0"/>
              <a:t>, imagen </a:t>
            </a:r>
            <a:r>
              <a:rPr lang="en-GB" sz="1200" dirty="0" err="1"/>
              <a:t>gratuita</a:t>
            </a:r>
            <a:r>
              <a:rPr lang="en-GB" sz="1200" dirty="0"/>
              <a:t> de </a:t>
            </a:r>
            <a:r>
              <a:rPr lang="en-GB" sz="1200" dirty="0" err="1"/>
              <a:t>pch.vector</a:t>
            </a:r>
            <a:endParaRPr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719</Words>
  <Application>Microsoft Office PowerPoint</Application>
  <PresentationFormat>Προσαρμογή</PresentationFormat>
  <Paragraphs>51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docId:E3BB52703E6F4FD1F0DD3AD72B433134</cp:keywords>
  <cp:lastModifiedBy>Νικολέττα</cp:lastModifiedBy>
  <cp:revision>6</cp:revision>
  <dcterms:created xsi:type="dcterms:W3CDTF">2024-06-10T15:48:53Z</dcterms:created>
  <dcterms:modified xsi:type="dcterms:W3CDTF">2026-04-27T14:59:30Z</dcterms:modified>
</cp:coreProperties>
</file>