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2" r:id="rId2"/>
    <p:sldId id="257" r:id="rId3"/>
    <p:sldId id="263" r:id="rId4"/>
    <p:sldId id="264" r:id="rId5"/>
    <p:sldId id="265" r:id="rId6"/>
    <p:sldId id="273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1" roundtripDataSignature="AMtx7mhhNiyCcQ7Du+qg2G7mZJCoqNc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 APRENDIZAJE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3: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Emprendimiento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1754658"/>
            <a:ext cx="1219200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</a:t>
            </a: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Desarrollo de un plan de </a:t>
            </a:r>
            <a:r>
              <a:rPr lang="en-GB" sz="3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basado</a:t>
            </a: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en el patrimonio</a:t>
            </a:r>
            <a:endParaRPr sz="36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Google Shape;93;p2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963043F9-C992-C335-1076-1EBA9DF290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0547" y="6205124"/>
            <a:ext cx="509952" cy="5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360486" y="0"/>
            <a:ext cx="10698811" cy="1284512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0" y="0"/>
            <a:ext cx="10911016" cy="1284513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0" y="89600"/>
            <a:ext cx="11145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Desarrollo de un plan de negocios  (1/2) </a:t>
            </a:r>
            <a:r>
              <a:rPr lang="en-GB" sz="3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5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470805" y="1474392"/>
            <a:ext cx="11145300" cy="501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guiar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proceso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un plan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Al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finalizar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Comprender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componentes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clave de un plan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Serán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capaces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esbozar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propio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un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producto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servicio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Mejorar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pensamiento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crítico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habilidades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empresariales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necesarios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Objetivo</a:t>
            </a:r>
            <a:endParaRPr sz="160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Proyector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pantalla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opcional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): para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presentar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las directrices o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puntos clave del plan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Plantillas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impresas o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folletos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pueden ser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hojas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secciones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el plan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resumen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ejecutivo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análisis de mercado,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producto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servicio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estrategia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marketing,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proyecciones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financieras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etc.).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Bolígrafos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lápices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rotuladores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 que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tomen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notas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rellenen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sus planes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Rotafolios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pizarra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blanca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anotar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ideas,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definiciones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secciones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clave para el debate en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Notas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adhesivas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fichas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sesiones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lluvia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ideas.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Ordenadores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portátiles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tabletas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opcional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): para que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utilicen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plantillas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digitales o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busquen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información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Plantilla de plan de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(impresa o digital):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secciones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estructuradas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resumen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ejecutivo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plan de marketing, etc.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Ejemplos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planes de </a:t>
            </a: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proporcionar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algunos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ejemplos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planes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inspirar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6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Temporizador</a:t>
            </a:r>
            <a:r>
              <a:rPr lang="en-GB" sz="16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reloj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para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gestionar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tiempo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fase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0" y="89600"/>
            <a:ext cx="11059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Desarrollo del plan de negocios  (2/2</a:t>
            </a:r>
            <a:r>
              <a:rPr lang="en-GB" sz="3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  </a:t>
            </a:r>
            <a:endParaRPr sz="35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501626" y="1305350"/>
            <a:ext cx="102003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Procedimiento:</a:t>
            </a:r>
            <a:endParaRPr sz="16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Dividir a los alumnos en grupos pequeños. 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Cada grupo selecciona un sitio o tema patrimonial de la lección anterior.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Los grupos trabajan en la elaboración de un plan de negocio utilizando la plantilla proporcionada.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Anime a los alumnos a tener en cuenta aspectos como el público objetivo, las estrategias de marketing, las fuentes de financiación y el impacto en la comunidad.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Cada grupo presenta su plan de negocio a la clase, el desarrollo adecuado para su realización y los posibles resultados y beneficios para la comunidad.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Dedique tiempo a las preguntas, comentarios y debates del facilitador y otros participantes.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Organice una sesión de revisión por pares en la que los alumnos aporten comentarios constructivos. 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Después de las presentaciones, organice debates o sesiones de preguntas para discutir la viabilidad de cada plan y las posibles mejoras.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Presentaciones y comentarios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484053" y="973651"/>
            <a:ext cx="11348718" cy="523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Proceso</a:t>
            </a:r>
            <a:r>
              <a:rPr lang="en-GB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comentarios</a:t>
            </a:r>
            <a:endParaRPr sz="1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Claridad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enfoque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patrimonial: 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¿Es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clara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conexión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entre la empresa y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cultural,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natural?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Viabilidad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empresa: 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¿Es viable la idea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desde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punto de vista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financiero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Innovación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creatividad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¿Es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innovadora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solución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hora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combinar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rentabilidad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Sostenibilidad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compromiso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la </a:t>
            </a: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¿Tiene en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cuenta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empresa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sostenibilidad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medioambiental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responsabilidad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social?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Recomendaciones</a:t>
            </a:r>
            <a:r>
              <a:rPr lang="en-GB" sz="16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Comparta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opiniones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áreas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pueden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requerir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atención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un análisis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profundo.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Conclusiones</a:t>
            </a:r>
            <a:r>
              <a:rPr lang="en-GB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puntos clave</a:t>
            </a:r>
            <a:endParaRPr sz="1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Resuma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puntos clave.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Haga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hincapié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planificar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ajustar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continuamente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plan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medida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evoluciona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Resuma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puntos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fuertes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comunes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áreas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mejora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diferentes planes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Destaque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enfoques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exitosos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empresas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basadas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logran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equilibrio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entre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rentabilidad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cultural y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sostenibilidad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Anime 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perfeccionar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sus planes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basándose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comentarios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recibidos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seguir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explorando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oportunidades en 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mundo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real.</a:t>
            </a:r>
            <a:endParaRPr b="1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783</Words>
  <Application>Microsoft Office PowerPoint</Application>
  <PresentationFormat>Προσαρμογή</PresentationFormat>
  <Paragraphs>51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docId:171CE9032EF841A608DB989402A1BF42</cp:keywords>
  <cp:lastModifiedBy>Νικολέττα</cp:lastModifiedBy>
  <cp:revision>6</cp:revision>
  <dcterms:created xsi:type="dcterms:W3CDTF">2024-06-10T15:48:53Z</dcterms:created>
  <dcterms:modified xsi:type="dcterms:W3CDTF">2026-04-27T15:01:40Z</dcterms:modified>
</cp:coreProperties>
</file>