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80" r:id="rId2"/>
    <p:sldId id="281" r:id="rId3"/>
    <p:sldId id="287" r:id="rId4"/>
    <p:sldId id="288" r:id="rId5"/>
    <p:sldId id="289" r:id="rId6"/>
    <p:sldId id="290" r:id="rId7"/>
    <p:sldId id="291" r:id="rId8"/>
    <p:sldId id="292" r:id="rId9"/>
    <p:sldId id="293" r:id="rId10"/>
    <p:sldId id="294" r:id="rId11"/>
    <p:sldId id="295" r:id="rId12"/>
  </p:sldIdLst>
  <p:sldSz cx="12192000" cy="6858000"/>
  <p:notesSz cx="6858000" cy="9144000"/>
  <p:embeddedFontLst>
    <p:embeddedFont>
      <p:font typeface="Candara" pitchFamily="34" charset="0"/>
      <p:regular r:id="rId14"/>
      <p:bold r:id="rId15"/>
      <p:italic r:id="rId16"/>
      <p:boldItalic r:id="rId17"/>
    </p:embeddedFont>
    <p:embeddedFont>
      <p:font typeface="Calibri" pitchFamily="34" charset="0"/>
      <p:regular r:id="rId18"/>
      <p:bold r:id="rId19"/>
      <p:italic r:id="rId20"/>
      <p:boldItalic r:id="rId21"/>
    </p:embeddedFont>
    <p:embeddedFont>
      <p:font typeface="Inter"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102" roundtripDataSignature="AMtx7mig8STbDOkToKpzdQudBJqt3RdCb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6" d="100"/>
          <a:sy n="106" d="100"/>
        </p:scale>
        <p:origin x="-96" y="-18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10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10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102"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10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3d60cf5bb2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g33d60cf5bb2_0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3d60cf5bb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g33d60cf5bb2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3d60cf5bb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g33d60cf5bb2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8"/>
          <p:cNvSpPr>
            <a:spLocks noGrp="1"/>
          </p:cNvSpPr>
          <p:nvPr>
            <p:ph type="pic" idx="2"/>
          </p:nvPr>
        </p:nvSpPr>
        <p:spPr>
          <a:xfrm>
            <a:off x="5183188" y="987425"/>
            <a:ext cx="6172200" cy="4873625"/>
          </a:xfrm>
          <a:prstGeom prst="rect">
            <a:avLst/>
          </a:prstGeom>
          <a:noFill/>
          <a:ln>
            <a:noFill/>
          </a:ln>
        </p:spPr>
      </p:sp>
      <p:sp>
        <p:nvSpPr>
          <p:cNvPr id="64" name="Google Shape;64;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png"/><Relationship Id="rId3" Type="http://schemas.openxmlformats.org/officeDocument/2006/relationships/notesSlide" Target="../notesSlides/notesSlide11.xml"/><Relationship Id="rId7" Type="http://schemas.openxmlformats.org/officeDocument/2006/relationships/image" Target="../media/image11.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cstate="screen">
            <a:alphaModFix/>
            <a:extLst>
              <a:ext uri="{28A0092B-C50C-407E-A947-70E740481C1C}">
                <a14:useLocalDpi xmlns:a14="http://schemas.microsoft.com/office/drawing/2010/main" xmlns=""/>
              </a:ext>
            </a:extLst>
          </a:blip>
          <a:srcRect/>
          <a:stretch/>
        </p:blipFill>
        <p:spPr>
          <a:xfrm>
            <a:off x="5117361" y="401642"/>
            <a:ext cx="1614744" cy="1625941"/>
          </a:xfrm>
          <a:prstGeom prst="rect">
            <a:avLst/>
          </a:prstGeom>
          <a:noFill/>
          <a:ln>
            <a:noFill/>
          </a:ln>
        </p:spPr>
      </p:pic>
      <p:sp>
        <p:nvSpPr>
          <p:cNvPr id="85" name="Google Shape;85;p1"/>
          <p:cNvSpPr txBox="1"/>
          <p:nvPr/>
        </p:nvSpPr>
        <p:spPr>
          <a:xfrm>
            <a:off x="-3" y="2724029"/>
            <a:ext cx="12192000" cy="1384954"/>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rgbClr val="FFFFFF"/>
                </a:solidFill>
                <a:latin typeface="Candara"/>
                <a:ea typeface="Times New Roman"/>
                <a:cs typeface="Times New Roman"/>
                <a:sym typeface="Candara"/>
              </a:rPr>
              <a:t>PROGRAMA DE FORMACIÓN</a:t>
            </a:r>
          </a:p>
          <a:p>
            <a:pPr marL="0" marR="0" lvl="0" indent="0" algn="ctr" rtl="0">
              <a:spcBef>
                <a:spcPts val="0"/>
              </a:spcBef>
              <a:spcAft>
                <a:spcPts val="0"/>
              </a:spcAft>
              <a:buNone/>
            </a:pPr>
            <a:endParaRPr lang="en-US" sz="2800" b="1" i="0" u="none" strike="noStrike" cap="none" dirty="0">
              <a:solidFill>
                <a:srgbClr val="FFFFFF"/>
              </a:solidFill>
              <a:latin typeface="Candara"/>
              <a:ea typeface="Candara"/>
              <a:cs typeface="Candara"/>
              <a:sym typeface="Candara"/>
            </a:endParaRPr>
          </a:p>
          <a:p>
            <a:pPr marL="0" marR="0" lvl="0" indent="0" algn="ctr" rtl="0">
              <a:spcBef>
                <a:spcPts val="0"/>
              </a:spcBef>
              <a:spcAft>
                <a:spcPts val="0"/>
              </a:spcAft>
              <a:buNone/>
            </a:pPr>
            <a:r>
              <a:rPr lang="en-US" sz="2800" b="1" i="0" u="none" strike="noStrike" cap="none" dirty="0">
                <a:solidFill>
                  <a:srgbClr val="FFFFFF"/>
                </a:solidFill>
                <a:latin typeface="Candara"/>
                <a:ea typeface="Candara"/>
                <a:cs typeface="Candara"/>
                <a:sym typeface="Candara"/>
              </a:rPr>
              <a:t>UNIDAD DE APRENDIZAJE 5: Sostenibilidad </a:t>
            </a:r>
          </a:p>
        </p:txBody>
      </p:sp>
      <p:sp>
        <p:nvSpPr>
          <p:cNvPr id="86" name="Google Shape;86;p1"/>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u="none" strike="noStrike" cap="none" dirty="0">
                <a:solidFill>
                  <a:srgbClr val="7F7F7F"/>
                </a:solidFill>
                <a:latin typeface="Calibri"/>
                <a:ea typeface="Calibri"/>
                <a:cs typeface="Calibri"/>
                <a:sym typeface="Calibri"/>
              </a:rPr>
              <a:t>2023-1-EE01-KA220-ADU-000150753</a:t>
            </a:r>
            <a:endParaRPr b="0" i="0" u="none" strike="noStrike" cap="none" dirty="0">
              <a:solidFill>
                <a:schemeClr val="dk1"/>
              </a:solidFill>
              <a:latin typeface="Times New Roman"/>
              <a:ea typeface="Times New Roman"/>
              <a:cs typeface="Times New Roman"/>
              <a:sym typeface="Times New Roman"/>
            </a:endParaRPr>
          </a:p>
        </p:txBody>
      </p:sp>
      <p:sp>
        <p:nvSpPr>
          <p:cNvPr id="8" name="Google Shape;87;p1">
            <a:extLst>
              <a:ext uri="{FF2B5EF4-FFF2-40B4-BE49-F238E27FC236}">
                <a16:creationId xmlns="" xmlns:a16="http://schemas.microsoft.com/office/drawing/2014/main" id="{745C65E3-B125-8233-7584-62CE022E617C}"/>
              </a:ext>
            </a:extLst>
          </p:cNvPr>
          <p:cNvSpPr txBox="1"/>
          <p:nvPr/>
        </p:nvSpPr>
        <p:spPr>
          <a:xfrm>
            <a:off x="2740398" y="6120065"/>
            <a:ext cx="7619927"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err="1">
                <a:solidFill>
                  <a:srgbClr val="222222"/>
                </a:solidFill>
                <a:effectLst/>
                <a:latin typeface="Calibri" panose="020F0502020204030204" pitchFamily="34" charset="0"/>
              </a:rPr>
              <a:t>Financiado</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por</a:t>
            </a:r>
            <a:r>
              <a:rPr lang="en-GB" sz="1100" b="0" i="1" u="none" strike="noStrike" dirty="0">
                <a:solidFill>
                  <a:srgbClr val="222222"/>
                </a:solidFill>
                <a:effectLst/>
                <a:latin typeface="Calibri" panose="020F0502020204030204" pitchFamily="34" charset="0"/>
              </a:rPr>
              <a:t> la Unión Europea. Sin embargo, </a:t>
            </a:r>
            <a:r>
              <a:rPr lang="en-GB" sz="1100" b="0" i="1" u="none" strike="noStrike" dirty="0" err="1">
                <a:solidFill>
                  <a:srgbClr val="222222"/>
                </a:solidFill>
                <a:effectLst/>
                <a:latin typeface="Calibri" panose="020F0502020204030204" pitchFamily="34" charset="0"/>
              </a:rPr>
              <a:t>los</a:t>
            </a:r>
            <a:r>
              <a:rPr lang="en-GB" sz="1100" b="0" i="1" u="none" strike="noStrike" dirty="0">
                <a:solidFill>
                  <a:srgbClr val="222222"/>
                </a:solidFill>
                <a:effectLst/>
                <a:latin typeface="Calibri" panose="020F0502020204030204" pitchFamily="34" charset="0"/>
              </a:rPr>
              <a:t> puntos de vista y </a:t>
            </a:r>
            <a:r>
              <a:rPr lang="en-GB" sz="1100" b="0" i="1" u="none" strike="noStrike" dirty="0" err="1">
                <a:solidFill>
                  <a:srgbClr val="222222"/>
                </a:solidFill>
                <a:effectLst/>
                <a:latin typeface="Calibri" panose="020F0502020204030204" pitchFamily="34" charset="0"/>
              </a:rPr>
              <a:t>opiniones</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expresados</a:t>
            </a:r>
            <a:r>
              <a:rPr lang="en-GB" sz="1100" b="0" i="1" u="none" strike="noStrike" dirty="0">
                <a:solidFill>
                  <a:srgbClr val="222222"/>
                </a:solidFill>
                <a:effectLst/>
                <a:latin typeface="Calibri" panose="020F0502020204030204" pitchFamily="34" charset="0"/>
              </a:rPr>
              <a:t> son </a:t>
            </a:r>
            <a:r>
              <a:rPr lang="en-GB" sz="1100" b="0" i="1" u="none" strike="noStrike" dirty="0" err="1">
                <a:solidFill>
                  <a:srgbClr val="222222"/>
                </a:solidFill>
                <a:effectLst/>
                <a:latin typeface="Calibri" panose="020F0502020204030204" pitchFamily="34" charset="0"/>
              </a:rPr>
              <a:t>únicamente</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los</a:t>
            </a:r>
            <a:r>
              <a:rPr lang="en-GB" sz="1100" b="0" i="1" u="none" strike="noStrike" dirty="0">
                <a:solidFill>
                  <a:srgbClr val="222222"/>
                </a:solidFill>
                <a:effectLst/>
                <a:latin typeface="Calibri" panose="020F0502020204030204" pitchFamily="34" charset="0"/>
              </a:rPr>
              <a:t> del </a:t>
            </a:r>
            <a:r>
              <a:rPr lang="en-GB" sz="1100" b="0" i="1" u="none" strike="noStrike" dirty="0" err="1">
                <a:solidFill>
                  <a:srgbClr val="222222"/>
                </a:solidFill>
                <a:effectLst/>
                <a:latin typeface="Calibri" panose="020F0502020204030204" pitchFamily="34" charset="0"/>
              </a:rPr>
              <a:t>autor</a:t>
            </a:r>
            <a:r>
              <a:rPr lang="en-GB" sz="1100" b="0" i="1" u="none" strike="noStrike" dirty="0">
                <a:solidFill>
                  <a:srgbClr val="222222"/>
                </a:solidFill>
                <a:effectLst/>
                <a:latin typeface="Calibri" panose="020F0502020204030204" pitchFamily="34" charset="0"/>
              </a:rPr>
              <a:t> o </a:t>
            </a:r>
            <a:r>
              <a:rPr lang="en-GB" sz="1100" b="0" i="1" u="none" strike="noStrike" dirty="0" err="1">
                <a:solidFill>
                  <a:srgbClr val="222222"/>
                </a:solidFill>
                <a:effectLst/>
                <a:latin typeface="Calibri" panose="020F0502020204030204" pitchFamily="34" charset="0"/>
              </a:rPr>
              <a:t>autores</a:t>
            </a:r>
            <a:r>
              <a:rPr lang="en-GB" sz="1100" b="0" i="1" u="none" strike="noStrike" dirty="0">
                <a:solidFill>
                  <a:srgbClr val="222222"/>
                </a:solidFill>
                <a:effectLst/>
                <a:latin typeface="Calibri" panose="020F0502020204030204" pitchFamily="34" charset="0"/>
              </a:rPr>
              <a:t> y no </a:t>
            </a:r>
            <a:r>
              <a:rPr lang="en-GB" sz="1100" b="0" i="1" u="none" strike="noStrike" dirty="0" err="1">
                <a:solidFill>
                  <a:srgbClr val="222222"/>
                </a:solidFill>
                <a:effectLst/>
                <a:latin typeface="Calibri" panose="020F0502020204030204" pitchFamily="34" charset="0"/>
              </a:rPr>
              <a:t>reflejan</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necesariamente</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los</a:t>
            </a:r>
            <a:r>
              <a:rPr lang="en-GB" sz="1100" b="0" i="1" u="none" strike="noStrike" dirty="0">
                <a:solidFill>
                  <a:srgbClr val="222222"/>
                </a:solidFill>
                <a:effectLst/>
                <a:latin typeface="Calibri" panose="020F0502020204030204" pitchFamily="34" charset="0"/>
              </a:rPr>
              <a:t> de la Unión Europea o de la Agencia Nacional de Estonia. Ni la Unión Europea </a:t>
            </a:r>
            <a:r>
              <a:rPr lang="en-GB" sz="1100" b="0" i="1" u="none" strike="noStrike" dirty="0" err="1">
                <a:solidFill>
                  <a:srgbClr val="222222"/>
                </a:solidFill>
                <a:effectLst/>
                <a:latin typeface="Calibri" panose="020F0502020204030204" pitchFamily="34" charset="0"/>
              </a:rPr>
              <a:t>ni</a:t>
            </a:r>
            <a:r>
              <a:rPr lang="en-GB" sz="1100" b="0" i="1" u="none" strike="noStrike" dirty="0">
                <a:solidFill>
                  <a:srgbClr val="222222"/>
                </a:solidFill>
                <a:effectLst/>
                <a:latin typeface="Calibri" panose="020F0502020204030204" pitchFamily="34" charset="0"/>
              </a:rPr>
              <a:t> la </a:t>
            </a:r>
            <a:r>
              <a:rPr lang="en-GB" sz="1100" b="0" i="1" u="none" strike="noStrike" dirty="0" err="1">
                <a:solidFill>
                  <a:srgbClr val="222222"/>
                </a:solidFill>
                <a:effectLst/>
                <a:latin typeface="Calibri" panose="020F0502020204030204" pitchFamily="34" charset="0"/>
              </a:rPr>
              <a:t>autoridad</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que</a:t>
            </a:r>
            <a:r>
              <a:rPr lang="en-GB" sz="1100" b="0" i="1" u="none" strike="noStrike" dirty="0">
                <a:solidFill>
                  <a:srgbClr val="222222"/>
                </a:solidFill>
                <a:effectLst/>
                <a:latin typeface="Calibri" panose="020F0502020204030204" pitchFamily="34" charset="0"/>
              </a:rPr>
              <a:t> concede la </a:t>
            </a:r>
            <a:r>
              <a:rPr lang="en-GB" sz="1100" b="0" i="1" u="none" strike="noStrike" dirty="0" err="1">
                <a:solidFill>
                  <a:srgbClr val="222222"/>
                </a:solidFill>
                <a:effectLst/>
                <a:latin typeface="Calibri" panose="020F0502020204030204" pitchFamily="34" charset="0"/>
              </a:rPr>
              <a:t>ayuda</a:t>
            </a:r>
            <a:r>
              <a:rPr lang="en-GB" sz="1100" b="0" i="1" u="none" strike="noStrike" dirty="0">
                <a:solidFill>
                  <a:srgbClr val="222222"/>
                </a:solidFill>
                <a:effectLst/>
                <a:latin typeface="Calibri" panose="020F0502020204030204" pitchFamily="34" charset="0"/>
              </a:rPr>
              <a:t> pueden ser </a:t>
            </a:r>
            <a:r>
              <a:rPr lang="en-GB" sz="1100" b="0" i="1" u="none" strike="noStrike" dirty="0" err="1">
                <a:solidFill>
                  <a:srgbClr val="222222"/>
                </a:solidFill>
                <a:effectLst/>
                <a:latin typeface="Calibri" panose="020F0502020204030204" pitchFamily="34" charset="0"/>
              </a:rPr>
              <a:t>considerados</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responsables</a:t>
            </a:r>
            <a:r>
              <a:rPr lang="en-GB" sz="1100" b="0" i="1" u="none" strike="noStrike" dirty="0">
                <a:solidFill>
                  <a:srgbClr val="222222"/>
                </a:solidFill>
                <a:effectLst/>
                <a:latin typeface="Calibri" panose="020F0502020204030204" pitchFamily="34" charset="0"/>
              </a:rPr>
              <a:t> de </a:t>
            </a:r>
            <a:r>
              <a:rPr lang="en-GB" sz="1100" b="0" i="1" u="none" strike="noStrike" dirty="0" err="1">
                <a:solidFill>
                  <a:srgbClr val="222222"/>
                </a:solidFill>
                <a:effectLst/>
                <a:latin typeface="Calibri" panose="020F0502020204030204" pitchFamily="34" charset="0"/>
              </a:rPr>
              <a:t>ellos</a:t>
            </a:r>
            <a:r>
              <a:rPr lang="en-GB" sz="1100" b="0" i="1" u="none" strike="noStrike" dirty="0">
                <a:solidFill>
                  <a:srgbClr val="222222"/>
                </a:solidFill>
                <a:effectLst/>
                <a:latin typeface="Calibri" panose="020F0502020204030204" pitchFamily="34" charset="0"/>
              </a:rPr>
              <a:t>.</a:t>
            </a:r>
          </a:p>
        </p:txBody>
      </p:sp>
      <p:pic>
        <p:nvPicPr>
          <p:cNvPr id="9" name="Picture 5" descr="Blue text on a white background&#10;&#10;AI-generated content may be incorrect.">
            <a:extLst>
              <a:ext uri="{FF2B5EF4-FFF2-40B4-BE49-F238E27FC236}">
                <a16:creationId xmlns="" xmlns:a16="http://schemas.microsoft.com/office/drawing/2014/main" id="{6F72E8CC-9F2B-0F15-AD6F-BB7F5DCB79E1}"/>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63841" y="6133382"/>
            <a:ext cx="2456421" cy="511380"/>
          </a:xfrm>
          <a:prstGeom prst="rect">
            <a:avLst/>
          </a:prstGeom>
        </p:spPr>
      </p:pic>
      <p:pic>
        <p:nvPicPr>
          <p:cNvPr id="10" name="9 - Εικόνα" descr="cc-brand-1.png"/>
          <p:cNvPicPr>
            <a:picLocks noChangeAspect="1"/>
          </p:cNvPicPr>
          <p:nvPr/>
        </p:nvPicPr>
        <p:blipFill>
          <a:blip r:embed="rId5"/>
          <a:stretch>
            <a:fillRect/>
          </a:stretch>
        </p:blipFill>
        <p:spPr>
          <a:xfrm>
            <a:off x="10511207" y="5986732"/>
            <a:ext cx="1680793" cy="8712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g33d60cf5bb2_0_21" descr="A logo with a tree in the middle&#10;&#10;Description automatically generated"/>
          <p:cNvPicPr preferRelativeResize="0"/>
          <p:nvPr/>
        </p:nvPicPr>
        <p:blipFill rotWithShape="1">
          <a:blip r:embed="rId3" cstate="screen">
            <a:alphaModFix/>
            <a:extLst>
              <a:ext uri="{28A0092B-C50C-407E-A947-70E740481C1C}">
                <a14:useLocalDpi xmlns:a14="http://schemas.microsoft.com/office/drawing/2010/main" xmlns=""/>
              </a:ext>
            </a:extLst>
          </a:blip>
          <a:srcRect/>
          <a:stretch/>
        </p:blipFill>
        <p:spPr>
          <a:xfrm>
            <a:off x="11271502" y="46712"/>
            <a:ext cx="689206" cy="689206"/>
          </a:xfrm>
          <a:prstGeom prst="rect">
            <a:avLst/>
          </a:prstGeom>
          <a:noFill/>
          <a:ln>
            <a:noFill/>
          </a:ln>
        </p:spPr>
      </p:pic>
      <p:sp>
        <p:nvSpPr>
          <p:cNvPr id="217" name="Google Shape;217;g33d60cf5bb2_0_21"/>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8" name="Google Shape;218;g33d60cf5bb2_0_21"/>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g33d60cf5bb2_0_21"/>
          <p:cNvSpPr txBox="1"/>
          <p:nvPr/>
        </p:nvSpPr>
        <p:spPr>
          <a:xfrm>
            <a:off x="0" y="89588"/>
            <a:ext cx="10911000" cy="1200600"/>
          </a:xfrm>
          <a:prstGeom prst="rect">
            <a:avLst/>
          </a:prstGeom>
          <a:noFill/>
          <a:ln>
            <a:noFill/>
          </a:ln>
        </p:spPr>
        <p:txBody>
          <a:bodyPr spcFirstLastPara="1" wrap="square" lIns="91425" tIns="45700" rIns="91425" bIns="45700" anchor="t" anchorCtr="0">
            <a:spAutoFit/>
          </a:bodyPr>
          <a:lstStyle/>
          <a:p>
            <a:pPr marL="457200" lvl="1" indent="0" algn="l" rtl="0">
              <a:spcBef>
                <a:spcPts val="0"/>
              </a:spcBef>
              <a:spcAft>
                <a:spcPts val="0"/>
              </a:spcAft>
              <a:buClr>
                <a:schemeClr val="dk1"/>
              </a:buClr>
              <a:buFont typeface="Arial"/>
              <a:buNone/>
            </a:pPr>
            <a:r>
              <a:rPr lang="tr-TR" sz="3600" b="1">
                <a:solidFill>
                  <a:schemeClr val="lt1"/>
                </a:solidFill>
                <a:latin typeface="Candara"/>
                <a:ea typeface="Candara"/>
                <a:cs typeface="Candara"/>
                <a:sym typeface="Candara"/>
              </a:rPr>
              <a:t>Apéndice 5 - Formulario de reflexión 2/2</a:t>
            </a:r>
            <a:endParaRPr sz="3600" b="1">
              <a:solidFill>
                <a:schemeClr val="lt1"/>
              </a:solidFill>
              <a:latin typeface="Candara"/>
              <a:ea typeface="Candara"/>
              <a:cs typeface="Candara"/>
              <a:sym typeface="Candara"/>
            </a:endParaRPr>
          </a:p>
          <a:p>
            <a:pPr marL="457200" marR="0" lvl="1" indent="0" algn="l" rtl="0">
              <a:spcBef>
                <a:spcPts val="0"/>
              </a:spcBef>
              <a:spcAft>
                <a:spcPts val="0"/>
              </a:spcAft>
              <a:buNone/>
            </a:pPr>
            <a:endParaRPr sz="3600" b="1">
              <a:solidFill>
                <a:schemeClr val="lt1"/>
              </a:solidFill>
              <a:latin typeface="Candara"/>
              <a:ea typeface="Candara"/>
              <a:cs typeface="Candara"/>
              <a:sym typeface="Candara"/>
            </a:endParaRPr>
          </a:p>
        </p:txBody>
      </p:sp>
      <p:sp>
        <p:nvSpPr>
          <p:cNvPr id="220" name="Google Shape;220;g33d60cf5bb2_0_21"/>
          <p:cNvSpPr txBox="1"/>
          <p:nvPr/>
        </p:nvSpPr>
        <p:spPr>
          <a:xfrm>
            <a:off x="640492" y="1266869"/>
            <a:ext cx="10911000" cy="338700"/>
          </a:xfrm>
          <a:prstGeom prst="rect">
            <a:avLst/>
          </a:prstGeom>
          <a:noFill/>
          <a:ln>
            <a:noFill/>
          </a:ln>
        </p:spPr>
        <p:txBody>
          <a:bodyPr spcFirstLastPara="1" wrap="square" lIns="91425" tIns="45700" rIns="91425" bIns="45700" anchor="t" anchorCtr="0">
            <a:spAutoFit/>
          </a:bodyPr>
          <a:lstStyle/>
          <a:p>
            <a:pPr marL="457200" marR="0" lvl="0" indent="0" algn="just" rtl="0">
              <a:lnSpc>
                <a:spcPct val="100000"/>
              </a:lnSpc>
              <a:spcBef>
                <a:spcPts val="600"/>
              </a:spcBef>
              <a:spcAft>
                <a:spcPts val="0"/>
              </a:spcAft>
              <a:buNone/>
            </a:pPr>
            <a:endParaRPr sz="1600" b="0" i="0" u="none" strike="noStrike" cap="none">
              <a:solidFill>
                <a:schemeClr val="dk1"/>
              </a:solidFill>
              <a:latin typeface="Candara"/>
              <a:ea typeface="Candara"/>
              <a:cs typeface="Candara"/>
              <a:sym typeface="Candara"/>
            </a:endParaRPr>
          </a:p>
        </p:txBody>
      </p:sp>
      <p:sp>
        <p:nvSpPr>
          <p:cNvPr id="221" name="Google Shape;221;g33d60cf5bb2_0_21"/>
          <p:cNvSpPr txBox="1"/>
          <p:nvPr/>
        </p:nvSpPr>
        <p:spPr>
          <a:xfrm>
            <a:off x="781575" y="924725"/>
            <a:ext cx="10129500" cy="5474400"/>
          </a:xfrm>
          <a:prstGeom prst="rect">
            <a:avLst/>
          </a:prstGeom>
          <a:noFill/>
          <a:ln>
            <a:noFill/>
          </a:ln>
        </p:spPr>
        <p:txBody>
          <a:bodyPr spcFirstLastPara="1" wrap="square" lIns="91425" tIns="91425" rIns="91425" bIns="91425" anchor="t" anchorCtr="0">
            <a:noAutofit/>
          </a:bodyPr>
          <a:lstStyle/>
          <a:p>
            <a:pPr marL="0" lvl="0" indent="0" algn="ctr" rtl="0">
              <a:lnSpc>
                <a:spcPct val="115833"/>
              </a:lnSpc>
              <a:spcBef>
                <a:spcPts val="0"/>
              </a:spcBef>
              <a:spcAft>
                <a:spcPts val="0"/>
              </a:spcAft>
              <a:buNone/>
            </a:pPr>
            <a:r>
              <a:rPr lang="tr-TR" sz="1800" b="1">
                <a:solidFill>
                  <a:schemeClr val="dk1"/>
                </a:solidFill>
                <a:latin typeface="Candara"/>
                <a:ea typeface="Candara"/>
                <a:cs typeface="Candara"/>
                <a:sym typeface="Candara"/>
              </a:rPr>
              <a:t>Formulario de reflexión</a:t>
            </a:r>
            <a:endParaRPr sz="1800" b="1">
              <a:solidFill>
                <a:schemeClr val="dk1"/>
              </a:solidFill>
              <a:latin typeface="Candara"/>
              <a:ea typeface="Candara"/>
              <a:cs typeface="Candara"/>
              <a:sym typeface="Candara"/>
            </a:endParaRPr>
          </a:p>
          <a:p>
            <a:pPr marL="0" lvl="0" indent="0" algn="l" rtl="0">
              <a:lnSpc>
                <a:spcPct val="115833"/>
              </a:lnSpc>
              <a:spcBef>
                <a:spcPts val="800"/>
              </a:spcBef>
              <a:spcAft>
                <a:spcPts val="0"/>
              </a:spcAft>
              <a:buNone/>
            </a:pPr>
            <a:endParaRPr>
              <a:solidFill>
                <a:schemeClr val="dk1"/>
              </a:solidFill>
              <a:latin typeface="Candara"/>
              <a:ea typeface="Candara"/>
              <a:cs typeface="Candara"/>
              <a:sym typeface="Candara"/>
            </a:endParaRPr>
          </a:p>
          <a:p>
            <a:pPr marL="0" lvl="0" indent="0" algn="l" rtl="0">
              <a:lnSpc>
                <a:spcPct val="115833"/>
              </a:lnSpc>
              <a:spcBef>
                <a:spcPts val="800"/>
              </a:spcBef>
              <a:spcAft>
                <a:spcPts val="0"/>
              </a:spcAft>
              <a:buNone/>
            </a:pPr>
            <a:r>
              <a:rPr lang="tr-TR">
                <a:solidFill>
                  <a:schemeClr val="dk1"/>
                </a:solidFill>
                <a:latin typeface="Candara"/>
                <a:ea typeface="Candara"/>
                <a:cs typeface="Candara"/>
                <a:sym typeface="Candara"/>
              </a:rPr>
              <a:t>4. ¿Hubo algo en la actividad que le resultara difícil?</a:t>
            </a:r>
            <a:endParaRPr>
              <a:solidFill>
                <a:schemeClr val="dk1"/>
              </a:solidFill>
              <a:latin typeface="Candara"/>
              <a:ea typeface="Candara"/>
              <a:cs typeface="Candara"/>
              <a:sym typeface="Candara"/>
            </a:endParaRPr>
          </a:p>
          <a:p>
            <a:pPr marL="0" lvl="0" indent="0" algn="l" rtl="0">
              <a:lnSpc>
                <a:spcPct val="115833"/>
              </a:lnSpc>
              <a:spcBef>
                <a:spcPts val="800"/>
              </a:spcBef>
              <a:spcAft>
                <a:spcPts val="0"/>
              </a:spcAft>
              <a:buNone/>
            </a:pPr>
            <a:r>
              <a:rPr lang="tr-TR">
                <a:solidFill>
                  <a:schemeClr val="dk1"/>
                </a:solidFill>
                <a:latin typeface="Candara"/>
                <a:ea typeface="Candara"/>
                <a:cs typeface="Candara"/>
                <a:sym typeface="Candara"/>
              </a:rPr>
              <a:t>      Sí, hubo algo: _______________</a:t>
            </a:r>
            <a:endParaRPr>
              <a:solidFill>
                <a:schemeClr val="dk1"/>
              </a:solidFill>
              <a:latin typeface="Candara"/>
              <a:ea typeface="Candara"/>
              <a:cs typeface="Candara"/>
              <a:sym typeface="Candara"/>
            </a:endParaRPr>
          </a:p>
          <a:p>
            <a:pPr marL="0" lvl="0" indent="0" algn="l" rtl="0">
              <a:lnSpc>
                <a:spcPct val="115833"/>
              </a:lnSpc>
              <a:spcBef>
                <a:spcPts val="800"/>
              </a:spcBef>
              <a:spcAft>
                <a:spcPts val="0"/>
              </a:spcAft>
              <a:buNone/>
            </a:pPr>
            <a:r>
              <a:rPr lang="tr-TR">
                <a:solidFill>
                  <a:schemeClr val="dk1"/>
                </a:solidFill>
                <a:latin typeface="Candara"/>
                <a:ea typeface="Candara"/>
                <a:cs typeface="Candara"/>
                <a:sym typeface="Candara"/>
              </a:rPr>
              <a:t>      No, no encontré nada difícil.</a:t>
            </a:r>
            <a:endParaRPr>
              <a:solidFill>
                <a:schemeClr val="dk1"/>
              </a:solidFill>
              <a:latin typeface="Candara"/>
              <a:ea typeface="Candara"/>
              <a:cs typeface="Candara"/>
              <a:sym typeface="Candara"/>
            </a:endParaRPr>
          </a:p>
          <a:p>
            <a:pPr marL="0" lvl="0" indent="0" algn="l" rtl="0">
              <a:lnSpc>
                <a:spcPct val="115833"/>
              </a:lnSpc>
              <a:spcBef>
                <a:spcPts val="800"/>
              </a:spcBef>
              <a:spcAft>
                <a:spcPts val="0"/>
              </a:spcAft>
              <a:buNone/>
            </a:pPr>
            <a:endParaRPr>
              <a:solidFill>
                <a:schemeClr val="dk1"/>
              </a:solidFill>
              <a:latin typeface="Candara"/>
              <a:ea typeface="Candara"/>
              <a:cs typeface="Candara"/>
              <a:sym typeface="Candara"/>
            </a:endParaRPr>
          </a:p>
          <a:p>
            <a:pPr marL="0" lvl="0" indent="0" algn="l" rtl="0">
              <a:lnSpc>
                <a:spcPct val="115833"/>
              </a:lnSpc>
              <a:spcBef>
                <a:spcPts val="800"/>
              </a:spcBef>
              <a:spcAft>
                <a:spcPts val="0"/>
              </a:spcAft>
              <a:buNone/>
            </a:pPr>
            <a:r>
              <a:rPr lang="tr-TR">
                <a:solidFill>
                  <a:schemeClr val="dk1"/>
                </a:solidFill>
                <a:latin typeface="Candara"/>
                <a:ea typeface="Candara"/>
                <a:cs typeface="Candara"/>
                <a:sym typeface="Candara"/>
              </a:rPr>
              <a:t>5. En general, ¿cómo calificarías la actividad de hoy? (Marca con un círculo una opción):</a:t>
            </a:r>
            <a:endParaRPr>
              <a:solidFill>
                <a:schemeClr val="dk1"/>
              </a:solidFill>
              <a:latin typeface="Candara"/>
              <a:ea typeface="Candara"/>
              <a:cs typeface="Candara"/>
              <a:sym typeface="Candara"/>
            </a:endParaRPr>
          </a:p>
          <a:p>
            <a:pPr marL="457200" lvl="0" indent="-317500" algn="l" rtl="0">
              <a:lnSpc>
                <a:spcPct val="115833"/>
              </a:lnSpc>
              <a:spcBef>
                <a:spcPts val="800"/>
              </a:spcBef>
              <a:spcAft>
                <a:spcPts val="0"/>
              </a:spcAft>
              <a:buClr>
                <a:schemeClr val="dk1"/>
              </a:buClr>
              <a:buSzPts val="1400"/>
              <a:buFont typeface="Candara"/>
              <a:buAutoNum type="alphaLcPeriod"/>
            </a:pPr>
            <a:r>
              <a:rPr lang="tr-TR">
                <a:solidFill>
                  <a:schemeClr val="dk1"/>
                </a:solidFill>
                <a:latin typeface="Candara"/>
                <a:ea typeface="Candara"/>
                <a:cs typeface="Candara"/>
                <a:sym typeface="Candara"/>
              </a:rPr>
              <a:t>Excelente</a:t>
            </a:r>
            <a:endParaRPr>
              <a:solidFill>
                <a:schemeClr val="dk1"/>
              </a:solidFill>
              <a:latin typeface="Candara"/>
              <a:ea typeface="Candara"/>
              <a:cs typeface="Candara"/>
              <a:sym typeface="Candara"/>
            </a:endParaRPr>
          </a:p>
          <a:p>
            <a:pPr marL="457200" lvl="0" indent="-317500" algn="l" rtl="0">
              <a:lnSpc>
                <a:spcPct val="115833"/>
              </a:lnSpc>
              <a:spcBef>
                <a:spcPts val="0"/>
              </a:spcBef>
              <a:spcAft>
                <a:spcPts val="0"/>
              </a:spcAft>
              <a:buClr>
                <a:schemeClr val="dk1"/>
              </a:buClr>
              <a:buSzPts val="1400"/>
              <a:buFont typeface="Candara"/>
              <a:buAutoNum type="alphaLcPeriod"/>
            </a:pPr>
            <a:r>
              <a:rPr lang="tr-TR">
                <a:solidFill>
                  <a:schemeClr val="dk1"/>
                </a:solidFill>
                <a:latin typeface="Candara"/>
                <a:ea typeface="Candara"/>
                <a:cs typeface="Candara"/>
                <a:sym typeface="Candara"/>
              </a:rPr>
              <a:t>Buena</a:t>
            </a:r>
            <a:endParaRPr>
              <a:solidFill>
                <a:schemeClr val="dk1"/>
              </a:solidFill>
              <a:latin typeface="Candara"/>
              <a:ea typeface="Candara"/>
              <a:cs typeface="Candara"/>
              <a:sym typeface="Candara"/>
            </a:endParaRPr>
          </a:p>
          <a:p>
            <a:pPr marL="457200" lvl="0" indent="-317500" algn="l" rtl="0">
              <a:lnSpc>
                <a:spcPct val="115833"/>
              </a:lnSpc>
              <a:spcBef>
                <a:spcPts val="0"/>
              </a:spcBef>
              <a:spcAft>
                <a:spcPts val="0"/>
              </a:spcAft>
              <a:buClr>
                <a:schemeClr val="dk1"/>
              </a:buClr>
              <a:buSzPts val="1400"/>
              <a:buFont typeface="Candara"/>
              <a:buAutoNum type="alphaLcPeriod"/>
            </a:pPr>
            <a:r>
              <a:rPr lang="tr-TR">
                <a:solidFill>
                  <a:schemeClr val="dk1"/>
                </a:solidFill>
                <a:latin typeface="Candara"/>
                <a:ea typeface="Candara"/>
                <a:cs typeface="Candara"/>
                <a:sym typeface="Candara"/>
              </a:rPr>
              <a:t>Regular</a:t>
            </a:r>
            <a:endParaRPr>
              <a:solidFill>
                <a:schemeClr val="dk1"/>
              </a:solidFill>
              <a:latin typeface="Candara"/>
              <a:ea typeface="Candara"/>
              <a:cs typeface="Candara"/>
              <a:sym typeface="Candara"/>
            </a:endParaRPr>
          </a:p>
          <a:p>
            <a:pPr marL="457200" lvl="0" indent="-317500" algn="l" rtl="0">
              <a:lnSpc>
                <a:spcPct val="115833"/>
              </a:lnSpc>
              <a:spcBef>
                <a:spcPts val="0"/>
              </a:spcBef>
              <a:spcAft>
                <a:spcPts val="0"/>
              </a:spcAft>
              <a:buClr>
                <a:schemeClr val="dk1"/>
              </a:buClr>
              <a:buSzPts val="1400"/>
              <a:buFont typeface="Candara"/>
              <a:buAutoNum type="alphaLcPeriod"/>
            </a:pPr>
            <a:r>
              <a:rPr lang="tr-TR">
                <a:solidFill>
                  <a:schemeClr val="dk1"/>
                </a:solidFill>
                <a:latin typeface="Candara"/>
                <a:ea typeface="Candara"/>
                <a:cs typeface="Candara"/>
                <a:sym typeface="Candara"/>
              </a:rPr>
              <a:t>No tan buena</a:t>
            </a:r>
            <a:endParaRPr>
              <a:solidFill>
                <a:schemeClr val="dk1"/>
              </a:solidFill>
              <a:latin typeface="Candara"/>
              <a:ea typeface="Candara"/>
              <a:cs typeface="Candara"/>
              <a:sym typeface="Candara"/>
            </a:endParaRPr>
          </a:p>
          <a:p>
            <a:pPr marL="0" lvl="0" indent="0" algn="l" rtl="0">
              <a:lnSpc>
                <a:spcPct val="115833"/>
              </a:lnSpc>
              <a:spcBef>
                <a:spcPts val="800"/>
              </a:spcBef>
              <a:spcAft>
                <a:spcPts val="0"/>
              </a:spcAft>
              <a:buNone/>
            </a:pPr>
            <a:endParaRPr>
              <a:solidFill>
                <a:schemeClr val="dk1"/>
              </a:solidFill>
              <a:latin typeface="Candara"/>
              <a:ea typeface="Candara"/>
              <a:cs typeface="Candara"/>
              <a:sym typeface="Candara"/>
            </a:endParaRPr>
          </a:p>
          <a:p>
            <a:pPr marL="0" lvl="0" indent="0" algn="l" rtl="0">
              <a:lnSpc>
                <a:spcPct val="115833"/>
              </a:lnSpc>
              <a:spcBef>
                <a:spcPts val="800"/>
              </a:spcBef>
              <a:spcAft>
                <a:spcPts val="0"/>
              </a:spcAft>
              <a:buNone/>
            </a:pPr>
            <a:r>
              <a:rPr lang="tr-TR">
                <a:solidFill>
                  <a:schemeClr val="dk1"/>
                </a:solidFill>
                <a:latin typeface="Candara"/>
                <a:ea typeface="Candara"/>
                <a:cs typeface="Candara"/>
                <a:sym typeface="Candara"/>
              </a:rPr>
              <a:t>6. Para mejorar esta lección, ¿qué sugerencia tiene?</a:t>
            </a:r>
            <a:endParaRPr>
              <a:solidFill>
                <a:schemeClr val="dk1"/>
              </a:solidFill>
              <a:latin typeface="Candara"/>
              <a:ea typeface="Candara"/>
              <a:cs typeface="Candara"/>
              <a:sym typeface="Candara"/>
            </a:endParaRPr>
          </a:p>
          <a:p>
            <a:pPr marL="0" lvl="0" indent="0" algn="l" rtl="0">
              <a:lnSpc>
                <a:spcPct val="115833"/>
              </a:lnSpc>
              <a:spcBef>
                <a:spcPts val="800"/>
              </a:spcBef>
              <a:spcAft>
                <a:spcPts val="80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400069"/>
          </a:xfrm>
          <a:prstGeom prst="rect">
            <a:avLst/>
          </a:prstGeom>
          <a:solidFill>
            <a:srgbClr val="72BC59"/>
          </a:solidFill>
          <a:ln>
            <a:noFill/>
          </a:ln>
        </p:spPr>
        <p:txBody>
          <a:bodyPr spcFirstLastPara="1" wrap="square" lIns="91425" tIns="45700" rIns="91425" bIns="45700" anchor="t" anchorCtr="0">
            <a:spAutoFit/>
          </a:bodyPr>
          <a:lstStyle/>
          <a:p>
            <a:pPr algn="ctr">
              <a:buSzPts val="2800"/>
            </a:pPr>
            <a:r>
              <a:rPr lang="en-US" sz="2000" b="1" dirty="0" smtClean="0">
                <a:solidFill>
                  <a:schemeClr val="bg1"/>
                </a:solidFill>
                <a:latin typeface="Candara" pitchFamily="34" charset="0"/>
              </a:rPr>
              <a:t>Gracias </a:t>
            </a:r>
            <a:r>
              <a:rPr lang="en-US" sz="2000" b="1" dirty="0" err="1" smtClean="0">
                <a:solidFill>
                  <a:schemeClr val="bg1"/>
                </a:solidFill>
                <a:latin typeface="Candara" pitchFamily="34" charset="0"/>
              </a:rPr>
              <a:t>por</a:t>
            </a:r>
            <a:r>
              <a:rPr lang="en-US" sz="2000" b="1" dirty="0" smtClean="0">
                <a:solidFill>
                  <a:schemeClr val="bg1"/>
                </a:solidFill>
                <a:latin typeface="Candara" pitchFamily="34" charset="0"/>
              </a:rPr>
              <a:t> </a:t>
            </a:r>
            <a:r>
              <a:rPr lang="en-US" sz="2000" b="1" dirty="0" err="1" smtClean="0">
                <a:solidFill>
                  <a:schemeClr val="bg1"/>
                </a:solidFill>
                <a:latin typeface="Candara" pitchFamily="34" charset="0"/>
              </a:rPr>
              <a:t>su</a:t>
            </a:r>
            <a:r>
              <a:rPr lang="en-US" sz="2000" b="1" dirty="0" smtClean="0">
                <a:solidFill>
                  <a:schemeClr val="bg1"/>
                </a:solidFill>
                <a:latin typeface="Candara" pitchFamily="34" charset="0"/>
              </a:rPr>
              <a:t> </a:t>
            </a:r>
            <a:r>
              <a:rPr lang="en-US" sz="2000" b="1" dirty="0" err="1" smtClean="0">
                <a:solidFill>
                  <a:schemeClr val="bg1"/>
                </a:solidFill>
                <a:latin typeface="Candara" pitchFamily="34" charset="0"/>
              </a:rPr>
              <a:t>atención</a:t>
            </a:r>
            <a:endParaRPr lang="en-US" sz="2000" b="1" dirty="0" smtClean="0">
              <a:solidFill>
                <a:schemeClr val="bg1"/>
              </a:solidFill>
              <a:latin typeface="Candara" pitchFamily="34" charset="0"/>
            </a:endParaRP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800" b="1" i="0" u="none" strike="noStrike" cap="none" dirty="0" smtClean="0">
                <a:solidFill>
                  <a:srgbClr val="7F7F7F"/>
                </a:solidFill>
                <a:latin typeface="Calibri"/>
                <a:ea typeface="Calibri"/>
                <a:cs typeface="Calibri"/>
                <a:sym typeface="Calibri"/>
              </a:rPr>
              <a:t>SOCIOS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Google Shape;87;p1">
            <a:extLst>
              <a:ext uri="{FF2B5EF4-FFF2-40B4-BE49-F238E27FC236}">
                <a16:creationId xmlns="" xmlns:a16="http://schemas.microsoft.com/office/drawing/2014/main" id="{745C65E3-B125-8233-7584-62CE022E617C}"/>
              </a:ext>
            </a:extLst>
          </p:cNvPr>
          <p:cNvSpPr txBox="1"/>
          <p:nvPr/>
        </p:nvSpPr>
        <p:spPr>
          <a:xfrm>
            <a:off x="2740398" y="6120065"/>
            <a:ext cx="7619927"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err="1">
                <a:solidFill>
                  <a:srgbClr val="222222"/>
                </a:solidFill>
                <a:effectLst/>
                <a:latin typeface="Calibri" panose="020F0502020204030204" pitchFamily="34" charset="0"/>
              </a:rPr>
              <a:t>Financiado</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por</a:t>
            </a:r>
            <a:r>
              <a:rPr lang="en-GB" sz="1100" b="0" i="1" u="none" strike="noStrike" dirty="0">
                <a:solidFill>
                  <a:srgbClr val="222222"/>
                </a:solidFill>
                <a:effectLst/>
                <a:latin typeface="Calibri" panose="020F0502020204030204" pitchFamily="34" charset="0"/>
              </a:rPr>
              <a:t> la Unión Europea. Sin embargo, </a:t>
            </a:r>
            <a:r>
              <a:rPr lang="en-GB" sz="1100" b="0" i="1" u="none" strike="noStrike" dirty="0" err="1">
                <a:solidFill>
                  <a:srgbClr val="222222"/>
                </a:solidFill>
                <a:effectLst/>
                <a:latin typeface="Calibri" panose="020F0502020204030204" pitchFamily="34" charset="0"/>
              </a:rPr>
              <a:t>los</a:t>
            </a:r>
            <a:r>
              <a:rPr lang="en-GB" sz="1100" b="0" i="1" u="none" strike="noStrike" dirty="0">
                <a:solidFill>
                  <a:srgbClr val="222222"/>
                </a:solidFill>
                <a:effectLst/>
                <a:latin typeface="Calibri" panose="020F0502020204030204" pitchFamily="34" charset="0"/>
              </a:rPr>
              <a:t> puntos de vista y </a:t>
            </a:r>
            <a:r>
              <a:rPr lang="en-GB" sz="1100" b="0" i="1" u="none" strike="noStrike" dirty="0" err="1">
                <a:solidFill>
                  <a:srgbClr val="222222"/>
                </a:solidFill>
                <a:effectLst/>
                <a:latin typeface="Calibri" panose="020F0502020204030204" pitchFamily="34" charset="0"/>
              </a:rPr>
              <a:t>opiniones</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expresados</a:t>
            </a:r>
            <a:r>
              <a:rPr lang="en-GB" sz="1100" b="0" i="1" u="none" strike="noStrike" dirty="0">
                <a:solidFill>
                  <a:srgbClr val="222222"/>
                </a:solidFill>
                <a:effectLst/>
                <a:latin typeface="Calibri" panose="020F0502020204030204" pitchFamily="34" charset="0"/>
              </a:rPr>
              <a:t> son </a:t>
            </a:r>
            <a:r>
              <a:rPr lang="en-GB" sz="1100" b="0" i="1" u="none" strike="noStrike" dirty="0" err="1">
                <a:solidFill>
                  <a:srgbClr val="222222"/>
                </a:solidFill>
                <a:effectLst/>
                <a:latin typeface="Calibri" panose="020F0502020204030204" pitchFamily="34" charset="0"/>
              </a:rPr>
              <a:t>únicamente</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los</a:t>
            </a:r>
            <a:r>
              <a:rPr lang="en-GB" sz="1100" b="0" i="1" u="none" strike="noStrike" dirty="0">
                <a:solidFill>
                  <a:srgbClr val="222222"/>
                </a:solidFill>
                <a:effectLst/>
                <a:latin typeface="Calibri" panose="020F0502020204030204" pitchFamily="34" charset="0"/>
              </a:rPr>
              <a:t> del </a:t>
            </a:r>
            <a:r>
              <a:rPr lang="en-GB" sz="1100" b="0" i="1" u="none" strike="noStrike" dirty="0" err="1">
                <a:solidFill>
                  <a:srgbClr val="222222"/>
                </a:solidFill>
                <a:effectLst/>
                <a:latin typeface="Calibri" panose="020F0502020204030204" pitchFamily="34" charset="0"/>
              </a:rPr>
              <a:t>autor</a:t>
            </a:r>
            <a:r>
              <a:rPr lang="en-GB" sz="1100" b="0" i="1" u="none" strike="noStrike" dirty="0">
                <a:solidFill>
                  <a:srgbClr val="222222"/>
                </a:solidFill>
                <a:effectLst/>
                <a:latin typeface="Calibri" panose="020F0502020204030204" pitchFamily="34" charset="0"/>
              </a:rPr>
              <a:t> o </a:t>
            </a:r>
            <a:r>
              <a:rPr lang="en-GB" sz="1100" b="0" i="1" u="none" strike="noStrike" dirty="0" err="1">
                <a:solidFill>
                  <a:srgbClr val="222222"/>
                </a:solidFill>
                <a:effectLst/>
                <a:latin typeface="Calibri" panose="020F0502020204030204" pitchFamily="34" charset="0"/>
              </a:rPr>
              <a:t>autores</a:t>
            </a:r>
            <a:r>
              <a:rPr lang="en-GB" sz="1100" b="0" i="1" u="none" strike="noStrike" dirty="0">
                <a:solidFill>
                  <a:srgbClr val="222222"/>
                </a:solidFill>
                <a:effectLst/>
                <a:latin typeface="Calibri" panose="020F0502020204030204" pitchFamily="34" charset="0"/>
              </a:rPr>
              <a:t> y no </a:t>
            </a:r>
            <a:r>
              <a:rPr lang="en-GB" sz="1100" b="0" i="1" u="none" strike="noStrike" dirty="0" err="1">
                <a:solidFill>
                  <a:srgbClr val="222222"/>
                </a:solidFill>
                <a:effectLst/>
                <a:latin typeface="Calibri" panose="020F0502020204030204" pitchFamily="34" charset="0"/>
              </a:rPr>
              <a:t>reflejan</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necesariamente</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los</a:t>
            </a:r>
            <a:r>
              <a:rPr lang="en-GB" sz="1100" b="0" i="1" u="none" strike="noStrike" dirty="0">
                <a:solidFill>
                  <a:srgbClr val="222222"/>
                </a:solidFill>
                <a:effectLst/>
                <a:latin typeface="Calibri" panose="020F0502020204030204" pitchFamily="34" charset="0"/>
              </a:rPr>
              <a:t> de la Unión Europea o de la Agencia Nacional de Estonia. Ni la Unión Europea </a:t>
            </a:r>
            <a:r>
              <a:rPr lang="en-GB" sz="1100" b="0" i="1" u="none" strike="noStrike" dirty="0" err="1">
                <a:solidFill>
                  <a:srgbClr val="222222"/>
                </a:solidFill>
                <a:effectLst/>
                <a:latin typeface="Calibri" panose="020F0502020204030204" pitchFamily="34" charset="0"/>
              </a:rPr>
              <a:t>ni</a:t>
            </a:r>
            <a:r>
              <a:rPr lang="en-GB" sz="1100" b="0" i="1" u="none" strike="noStrike" dirty="0">
                <a:solidFill>
                  <a:srgbClr val="222222"/>
                </a:solidFill>
                <a:effectLst/>
                <a:latin typeface="Calibri" panose="020F0502020204030204" pitchFamily="34" charset="0"/>
              </a:rPr>
              <a:t> la </a:t>
            </a:r>
            <a:r>
              <a:rPr lang="en-GB" sz="1100" b="0" i="1" u="none" strike="noStrike" dirty="0" err="1">
                <a:solidFill>
                  <a:srgbClr val="222222"/>
                </a:solidFill>
                <a:effectLst/>
                <a:latin typeface="Calibri" panose="020F0502020204030204" pitchFamily="34" charset="0"/>
              </a:rPr>
              <a:t>autoridad</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que</a:t>
            </a:r>
            <a:r>
              <a:rPr lang="en-GB" sz="1100" b="0" i="1" u="none" strike="noStrike" dirty="0">
                <a:solidFill>
                  <a:srgbClr val="222222"/>
                </a:solidFill>
                <a:effectLst/>
                <a:latin typeface="Calibri" panose="020F0502020204030204" pitchFamily="34" charset="0"/>
              </a:rPr>
              <a:t> concede la </a:t>
            </a:r>
            <a:r>
              <a:rPr lang="en-GB" sz="1100" b="0" i="1" u="none" strike="noStrike" dirty="0" err="1">
                <a:solidFill>
                  <a:srgbClr val="222222"/>
                </a:solidFill>
                <a:effectLst/>
                <a:latin typeface="Calibri" panose="020F0502020204030204" pitchFamily="34" charset="0"/>
              </a:rPr>
              <a:t>ayuda</a:t>
            </a:r>
            <a:r>
              <a:rPr lang="en-GB" sz="1100" b="0" i="1" u="none" strike="noStrike" dirty="0">
                <a:solidFill>
                  <a:srgbClr val="222222"/>
                </a:solidFill>
                <a:effectLst/>
                <a:latin typeface="Calibri" panose="020F0502020204030204" pitchFamily="34" charset="0"/>
              </a:rPr>
              <a:t> pueden ser </a:t>
            </a:r>
            <a:r>
              <a:rPr lang="en-GB" sz="1100" b="0" i="1" u="none" strike="noStrike" dirty="0" err="1">
                <a:solidFill>
                  <a:srgbClr val="222222"/>
                </a:solidFill>
                <a:effectLst/>
                <a:latin typeface="Calibri" panose="020F0502020204030204" pitchFamily="34" charset="0"/>
              </a:rPr>
              <a:t>considerados</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responsables</a:t>
            </a:r>
            <a:r>
              <a:rPr lang="en-GB" sz="1100" b="0" i="1" u="none" strike="noStrike" dirty="0">
                <a:solidFill>
                  <a:srgbClr val="222222"/>
                </a:solidFill>
                <a:effectLst/>
                <a:latin typeface="Calibri" panose="020F0502020204030204" pitchFamily="34" charset="0"/>
              </a:rPr>
              <a:t> de </a:t>
            </a:r>
            <a:r>
              <a:rPr lang="en-GB" sz="1100" b="0" i="1" u="none" strike="noStrike" dirty="0" err="1">
                <a:solidFill>
                  <a:srgbClr val="222222"/>
                </a:solidFill>
                <a:effectLst/>
                <a:latin typeface="Calibri" panose="020F0502020204030204" pitchFamily="34" charset="0"/>
              </a:rPr>
              <a:t>ellos</a:t>
            </a:r>
            <a:r>
              <a:rPr lang="en-GB" sz="1100" b="0" i="1" u="none" strike="noStrike" dirty="0">
                <a:solidFill>
                  <a:srgbClr val="222222"/>
                </a:solidFill>
                <a:effectLst/>
                <a:latin typeface="Calibri" panose="020F0502020204030204" pitchFamily="34" charset="0"/>
              </a:rPr>
              <a:t>.</a:t>
            </a:r>
          </a:p>
        </p:txBody>
      </p:sp>
      <p:pic>
        <p:nvPicPr>
          <p:cNvPr id="18" name="Picture 5" descr="Blue text on a white background&#10;&#10;AI-generated content may be incorrect.">
            <a:extLst>
              <a:ext uri="{FF2B5EF4-FFF2-40B4-BE49-F238E27FC236}">
                <a16:creationId xmlns="" xmlns:a16="http://schemas.microsoft.com/office/drawing/2014/main" id="{6F72E8CC-9F2B-0F15-AD6F-BB7F5DCB79E1}"/>
              </a:ext>
            </a:extLst>
          </p:cNvPr>
          <p:cNvPicPr>
            <a:picLocks noChangeAspect="1"/>
          </p:cNvPicPr>
          <p:nvPr/>
        </p:nvPicPr>
        <p:blipFill>
          <a:blip r:embed="rId12">
            <a:extLst>
              <a:ext uri="{28A0092B-C50C-407E-A947-70E740481C1C}">
                <a14:useLocalDpi xmlns="" xmlns:a14="http://schemas.microsoft.com/office/drawing/2010/main" val="0"/>
              </a:ext>
            </a:extLst>
          </a:blip>
          <a:stretch>
            <a:fillRect/>
          </a:stretch>
        </p:blipFill>
        <p:spPr>
          <a:xfrm>
            <a:off x="263841" y="6133382"/>
            <a:ext cx="2456421" cy="511380"/>
          </a:xfrm>
          <a:prstGeom prst="rect">
            <a:avLst/>
          </a:prstGeom>
        </p:spPr>
      </p:pic>
      <p:pic>
        <p:nvPicPr>
          <p:cNvPr id="19" name="18 - Εικόνα" descr="cc-brand-1.png"/>
          <p:cNvPicPr>
            <a:picLocks noChangeAspect="1"/>
          </p:cNvPicPr>
          <p:nvPr/>
        </p:nvPicPr>
        <p:blipFill>
          <a:blip r:embed="rId13"/>
          <a:stretch>
            <a:fillRect/>
          </a:stretch>
        </p:blipFill>
        <p:spPr>
          <a:xfrm>
            <a:off x="10511207" y="5986732"/>
            <a:ext cx="1680793" cy="871268"/>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3" cstate="screen">
            <a:alphaModFix/>
            <a:extLst>
              <a:ext uri="{28A0092B-C50C-407E-A947-70E740481C1C}">
                <a14:useLocalDpi xmlns:a14="http://schemas.microsoft.com/office/drawing/2010/main" xmlns=""/>
              </a:ext>
            </a:extLst>
          </a:blip>
          <a:srcRect/>
          <a:stretch/>
        </p:blipFill>
        <p:spPr>
          <a:xfrm>
            <a:off x="105509" y="6258460"/>
            <a:ext cx="509952" cy="509952"/>
          </a:xfrm>
          <a:prstGeom prst="rect">
            <a:avLst/>
          </a:prstGeom>
          <a:noFill/>
          <a:ln>
            <a:noFill/>
          </a:ln>
        </p:spPr>
      </p:pic>
      <p:sp>
        <p:nvSpPr>
          <p:cNvPr id="94" name="Google Shape;94;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p:nvPr/>
        </p:nvSpPr>
        <p:spPr>
          <a:xfrm>
            <a:off x="-79131" y="2074783"/>
            <a:ext cx="12192000" cy="1631175"/>
          </a:xfrm>
          <a:prstGeom prst="rect">
            <a:avLst/>
          </a:prstGeom>
          <a:noFill/>
          <a:ln>
            <a:noFill/>
          </a:ln>
        </p:spPr>
        <p:txBody>
          <a:bodyPr spcFirstLastPara="1" wrap="square" lIns="91425" tIns="45700" rIns="91425" bIns="45700" anchor="t" anchorCtr="0">
            <a:spAutoFit/>
          </a:bodyPr>
          <a:lstStyle/>
          <a:p>
            <a:pPr marL="0" marR="0" lvl="0" indent="0" algn="ctr" rtl="0">
              <a:spcBef>
                <a:spcPts val="1200"/>
              </a:spcBef>
              <a:spcAft>
                <a:spcPts val="0"/>
              </a:spcAft>
              <a:buNone/>
            </a:pPr>
            <a:endParaRPr sz="4400" b="1" i="0" u="none" strike="noStrike" cap="none" dirty="0">
              <a:solidFill>
                <a:srgbClr val="FFFFFF"/>
              </a:solidFill>
              <a:latin typeface="Candara"/>
              <a:ea typeface="Candara"/>
              <a:cs typeface="Candara"/>
              <a:sym typeface="Candara"/>
            </a:endParaRPr>
          </a:p>
          <a:p>
            <a:pPr marL="0" marR="0" lvl="0" indent="0" algn="ctr" rtl="0">
              <a:spcBef>
                <a:spcPts val="1200"/>
              </a:spcBef>
              <a:spcAft>
                <a:spcPts val="0"/>
              </a:spcAft>
              <a:buNone/>
            </a:pPr>
            <a:r>
              <a:rPr lang="tr-TR" sz="3600" b="1" i="0" u="none" strike="noStrike" cap="none" dirty="0">
                <a:solidFill>
                  <a:srgbClr val="FFFFFF"/>
                </a:solidFill>
                <a:latin typeface="Candara"/>
                <a:ea typeface="Candara"/>
                <a:cs typeface="Candara"/>
                <a:sym typeface="Candara"/>
              </a:rPr>
              <a:t>LECCIÓN</a:t>
            </a:r>
            <a:r>
              <a:rPr lang="tr-TR" sz="3600" b="1" dirty="0">
                <a:solidFill>
                  <a:srgbClr val="FFFFFF"/>
                </a:solidFill>
                <a:latin typeface="Candara"/>
                <a:ea typeface="Candara"/>
                <a:cs typeface="Candara"/>
                <a:sym typeface="Candara"/>
              </a:rPr>
              <a:t> 2</a:t>
            </a:r>
            <a:r>
              <a:rPr lang="tr-TR" sz="3600" b="1" i="0" u="none" strike="noStrike" cap="none" dirty="0">
                <a:solidFill>
                  <a:srgbClr val="FFFFFF"/>
                </a:solidFill>
                <a:latin typeface="Candara"/>
                <a:ea typeface="Candara"/>
                <a:cs typeface="Candara"/>
                <a:sym typeface="Candara"/>
              </a:rPr>
              <a:t>: </a:t>
            </a:r>
            <a:r>
              <a:rPr lang="tr-TR" sz="3600" b="1" i="0" u="none" strike="noStrike" cap="none" dirty="0" err="1">
                <a:solidFill>
                  <a:srgbClr val="FFFFFF"/>
                </a:solidFill>
                <a:latin typeface="Candara"/>
                <a:ea typeface="Candara"/>
                <a:cs typeface="Candara"/>
                <a:sym typeface="Candara"/>
              </a:rPr>
              <a:t>Patrimonio</a:t>
            </a:r>
            <a:r>
              <a:rPr lang="tr-TR" sz="3600" b="1" i="0" u="none" strike="noStrike" cap="none" dirty="0">
                <a:solidFill>
                  <a:srgbClr val="FFFFFF"/>
                </a:solidFill>
                <a:latin typeface="Candara"/>
                <a:ea typeface="Candara"/>
                <a:cs typeface="Candara"/>
                <a:sym typeface="Candara"/>
              </a:rPr>
              <a:t> natural </a:t>
            </a:r>
            <a:r>
              <a:rPr lang="tr-TR" sz="3600" b="1" i="0" u="none" strike="noStrike" cap="none" dirty="0" err="1">
                <a:solidFill>
                  <a:srgbClr val="FFFFFF"/>
                </a:solidFill>
                <a:latin typeface="Candara"/>
                <a:ea typeface="Candara"/>
                <a:cs typeface="Candara"/>
                <a:sym typeface="Candara"/>
              </a:rPr>
              <a:t>y </a:t>
            </a:r>
            <a:r>
              <a:rPr lang="tr-TR" sz="3600" b="1" i="0" u="none" strike="noStrike" cap="none" dirty="0">
                <a:solidFill>
                  <a:srgbClr val="FFFFFF"/>
                </a:solidFill>
                <a:latin typeface="Candara"/>
                <a:ea typeface="Candara"/>
                <a:cs typeface="Candara"/>
                <a:sym typeface="Candara"/>
              </a:rPr>
              <a:t>SOSTENIBILIDAD</a:t>
            </a:r>
            <a:endParaRPr sz="36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8" descr="A logo with a tree in the middle&#10;&#10;Description automatically generated"/>
          <p:cNvPicPr preferRelativeResize="0"/>
          <p:nvPr/>
        </p:nvPicPr>
        <p:blipFill rotWithShape="1">
          <a:blip r:embed="rId3" cstate="screen">
            <a:alphaModFix/>
            <a:extLst>
              <a:ext uri="{28A0092B-C50C-407E-A947-70E740481C1C}">
                <a14:useLocalDpi xmlns:a14="http://schemas.microsoft.com/office/drawing/2010/main" xmlns=""/>
              </a:ext>
            </a:extLst>
          </a:blip>
          <a:srcRect/>
          <a:stretch/>
        </p:blipFill>
        <p:spPr>
          <a:xfrm>
            <a:off x="11271502" y="46712"/>
            <a:ext cx="689206" cy="689206"/>
          </a:xfrm>
          <a:prstGeom prst="rect">
            <a:avLst/>
          </a:prstGeom>
          <a:noFill/>
          <a:ln>
            <a:noFill/>
          </a:ln>
        </p:spPr>
      </p:pic>
      <p:sp>
        <p:nvSpPr>
          <p:cNvPr id="151" name="Google Shape;151;p8"/>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 name="Google Shape;152;p8"/>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 name="Google Shape;153;p8"/>
          <p:cNvSpPr txBox="1"/>
          <p:nvPr/>
        </p:nvSpPr>
        <p:spPr>
          <a:xfrm>
            <a:off x="-148281" y="89587"/>
            <a:ext cx="10911016" cy="461665"/>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tr-TR" sz="2400" b="1" i="0" u="none" strike="noStrike" cap="none">
                <a:solidFill>
                  <a:srgbClr val="FFFFFF"/>
                </a:solidFill>
                <a:latin typeface="Candara"/>
                <a:ea typeface="Candara"/>
                <a:cs typeface="Candara"/>
                <a:sym typeface="Candara"/>
              </a:rPr>
              <a:t>Actividad interactiva 1/3</a:t>
            </a:r>
            <a:endParaRPr sz="2400" b="0" i="0" u="none" strike="noStrike" cap="none">
              <a:solidFill>
                <a:schemeClr val="dk1"/>
              </a:solidFill>
              <a:latin typeface="Times New Roman"/>
              <a:ea typeface="Times New Roman"/>
              <a:cs typeface="Times New Roman"/>
              <a:sym typeface="Times New Roman"/>
            </a:endParaRPr>
          </a:p>
        </p:txBody>
      </p:sp>
      <p:sp>
        <p:nvSpPr>
          <p:cNvPr id="154" name="Google Shape;154;p8"/>
          <p:cNvSpPr txBox="1"/>
          <p:nvPr/>
        </p:nvSpPr>
        <p:spPr>
          <a:xfrm>
            <a:off x="449330" y="808892"/>
            <a:ext cx="10822171" cy="67263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600" b="0" i="0" dirty="0">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Candara"/>
              <a:buNone/>
            </a:pPr>
            <a:r>
              <a:rPr lang="tr-TR" sz="1600" b="1" i="0" u="none" strike="noStrike" cap="none" dirty="0" err="1">
                <a:solidFill>
                  <a:srgbClr val="000000"/>
                </a:solidFill>
                <a:latin typeface="Candara"/>
                <a:ea typeface="Candara"/>
                <a:cs typeface="Candara"/>
                <a:sym typeface="Candara"/>
              </a:rPr>
              <a:t>Objetivo</a:t>
            </a:r>
            <a:r>
              <a:rPr lang="tr-TR" sz="1600" b="1" i="0" u="none" strike="noStrike" cap="none" dirty="0">
                <a:solidFill>
                  <a:srgbClr val="000000"/>
                </a:solidFill>
                <a:latin typeface="Candara"/>
                <a:ea typeface="Candara"/>
                <a:cs typeface="Candara"/>
                <a:sym typeface="Candara"/>
              </a:rPr>
              <a:t>:</a:t>
            </a:r>
            <a:endParaRPr sz="1600" b="1" i="0" u="none" strike="noStrike" cap="none" dirty="0">
              <a:solidFill>
                <a:srgbClr val="000000"/>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Candara"/>
              <a:buNone/>
            </a:pPr>
            <a:r>
              <a:rPr lang="tr-TR" sz="1600" b="0" i="0" u="none" strike="noStrike" cap="none" dirty="0">
                <a:solidFill>
                  <a:srgbClr val="000000"/>
                </a:solidFill>
                <a:latin typeface="Candara"/>
                <a:ea typeface="Candara"/>
                <a:cs typeface="Candara"/>
                <a:sym typeface="Candara"/>
              </a:rPr>
              <a:t>El </a:t>
            </a:r>
            <a:r>
              <a:rPr lang="tr-TR" sz="1600" b="0" i="0" u="none" strike="noStrike" cap="none" dirty="0" err="1">
                <a:solidFill>
                  <a:srgbClr val="000000"/>
                </a:solidFill>
                <a:latin typeface="Candara"/>
                <a:ea typeface="Candara"/>
                <a:cs typeface="Candara"/>
                <a:sym typeface="Candara"/>
              </a:rPr>
              <a:t>objetivo</a:t>
            </a:r>
            <a:r>
              <a:rPr lang="tr-TR" sz="1600" b="0" i="0" u="none" strike="noStrike" cap="none" dirty="0">
                <a:solidFill>
                  <a:srgbClr val="000000"/>
                </a:solidFill>
                <a:latin typeface="Candara"/>
                <a:ea typeface="Candara"/>
                <a:cs typeface="Candara"/>
                <a:sym typeface="Candara"/>
              </a:rPr>
              <a:t> de </a:t>
            </a:r>
            <a:r>
              <a:rPr lang="tr-TR" sz="1600" b="0" i="0" u="none" strike="noStrike" cap="none" dirty="0" err="1">
                <a:solidFill>
                  <a:srgbClr val="000000"/>
                </a:solidFill>
                <a:latin typeface="Candara"/>
                <a:ea typeface="Candara"/>
                <a:cs typeface="Candara"/>
                <a:sym typeface="Candara"/>
              </a:rPr>
              <a:t>esta</a:t>
            </a:r>
            <a:r>
              <a:rPr lang="tr-TR" sz="1600" b="0" i="0" u="none" strike="noStrike" cap="none" dirty="0">
                <a:solidFill>
                  <a:srgbClr val="000000"/>
                </a:solidFill>
                <a:latin typeface="Candara"/>
                <a:ea typeface="Candara"/>
                <a:cs typeface="Candara"/>
                <a:sym typeface="Candara"/>
              </a:rPr>
              <a:t> </a:t>
            </a:r>
            <a:r>
              <a:rPr lang="tr-TR" sz="1600" b="0" i="0" u="none" strike="noStrike" cap="none" dirty="0" err="1">
                <a:solidFill>
                  <a:srgbClr val="000000"/>
                </a:solidFill>
                <a:latin typeface="Candara"/>
                <a:ea typeface="Candara"/>
                <a:cs typeface="Candara"/>
                <a:sym typeface="Candara"/>
              </a:rPr>
              <a:t>actividad</a:t>
            </a:r>
            <a:r>
              <a:rPr lang="tr-TR" sz="1600" b="0" i="0" u="none" strike="noStrike" cap="none" dirty="0">
                <a:solidFill>
                  <a:srgbClr val="000000"/>
                </a:solidFill>
                <a:latin typeface="Candara"/>
                <a:ea typeface="Candara"/>
                <a:cs typeface="Candara"/>
                <a:sym typeface="Candara"/>
              </a:rPr>
              <a:t> es </a:t>
            </a:r>
            <a:r>
              <a:rPr lang="tr-TR" sz="1600" b="0" i="0" u="none" strike="noStrike" cap="none" dirty="0" err="1">
                <a:solidFill>
                  <a:srgbClr val="000000"/>
                </a:solidFill>
                <a:latin typeface="Candara"/>
                <a:ea typeface="Candara"/>
                <a:cs typeface="Candara"/>
                <a:sym typeface="Candara"/>
              </a:rPr>
              <a:t>proporcionar</a:t>
            </a:r>
            <a:r>
              <a:rPr lang="tr-TR" sz="1600" b="0" i="0" u="none" strike="noStrike" cap="none" dirty="0">
                <a:solidFill>
                  <a:srgbClr val="000000"/>
                </a:solidFill>
                <a:latin typeface="Candara"/>
                <a:ea typeface="Candara"/>
                <a:cs typeface="Candara"/>
                <a:sym typeface="Candara"/>
              </a:rPr>
              <a:t> a </a:t>
            </a:r>
            <a:r>
              <a:rPr lang="tr-TR" sz="1600" b="0" i="0" u="none" strike="noStrike" cap="none" dirty="0" err="1">
                <a:solidFill>
                  <a:srgbClr val="000000"/>
                </a:solidFill>
                <a:latin typeface="Candara"/>
                <a:ea typeface="Candara"/>
                <a:cs typeface="Candara"/>
                <a:sym typeface="Candara"/>
              </a:rPr>
              <a:t>los</a:t>
            </a:r>
            <a:r>
              <a:rPr lang="tr-TR" sz="1600" b="0" i="0" u="none" strike="noStrike" cap="none" dirty="0">
                <a:solidFill>
                  <a:srgbClr val="000000"/>
                </a:solidFill>
                <a:latin typeface="Candara"/>
                <a:ea typeface="Candara"/>
                <a:cs typeface="Candara"/>
                <a:sym typeface="Candara"/>
              </a:rPr>
              <a:t> alumnos una </a:t>
            </a:r>
            <a:r>
              <a:rPr lang="tr-TR" sz="1600" b="0" i="0" u="none" strike="noStrike" cap="none" dirty="0" err="1">
                <a:solidFill>
                  <a:srgbClr val="000000"/>
                </a:solidFill>
                <a:latin typeface="Candara"/>
                <a:ea typeface="Candara"/>
                <a:cs typeface="Candara"/>
                <a:sym typeface="Candara"/>
              </a:rPr>
              <a:t>comprensión</a:t>
            </a:r>
            <a:r>
              <a:rPr lang="tr-TR" sz="1600" b="0" i="0" u="none" strike="noStrike" cap="none" dirty="0">
                <a:solidFill>
                  <a:srgbClr val="000000"/>
                </a:solidFill>
                <a:latin typeface="Candara"/>
                <a:ea typeface="Candara"/>
                <a:cs typeface="Candara"/>
                <a:sym typeface="Candara"/>
              </a:rPr>
              <a:t> </a:t>
            </a:r>
            <a:r>
              <a:rPr lang="tr-TR" sz="1600" b="0" i="0" u="none" strike="noStrike" cap="none" dirty="0" err="1">
                <a:solidFill>
                  <a:srgbClr val="000000"/>
                </a:solidFill>
                <a:latin typeface="Candara"/>
                <a:ea typeface="Candara"/>
                <a:cs typeface="Candara"/>
                <a:sym typeface="Candara"/>
              </a:rPr>
              <a:t>más</a:t>
            </a:r>
            <a:r>
              <a:rPr lang="tr-TR" sz="1600" b="0" i="0" u="none" strike="noStrike" cap="none" dirty="0">
                <a:solidFill>
                  <a:srgbClr val="000000"/>
                </a:solidFill>
                <a:latin typeface="Candara"/>
                <a:ea typeface="Candara"/>
                <a:cs typeface="Candara"/>
                <a:sym typeface="Candara"/>
              </a:rPr>
              <a:t> </a:t>
            </a:r>
            <a:r>
              <a:rPr lang="tr-TR" sz="1600" b="0" i="0" u="none" strike="noStrike" cap="none" dirty="0" err="1">
                <a:solidFill>
                  <a:srgbClr val="000000"/>
                </a:solidFill>
                <a:latin typeface="Candara"/>
                <a:ea typeface="Candara"/>
                <a:cs typeface="Candara"/>
                <a:sym typeface="Candara"/>
              </a:rPr>
              <a:t>profunda</a:t>
            </a:r>
            <a:r>
              <a:rPr lang="tr-TR" sz="1600" b="0" i="0" u="none" strike="noStrike" cap="none" dirty="0">
                <a:solidFill>
                  <a:srgbClr val="000000"/>
                </a:solidFill>
                <a:latin typeface="Candara"/>
                <a:ea typeface="Candara"/>
                <a:cs typeface="Candara"/>
                <a:sym typeface="Candara"/>
              </a:rPr>
              <a:t> del </a:t>
            </a:r>
            <a:r>
              <a:rPr lang="tr-TR" sz="1600" b="0" i="0" u="none" strike="noStrike" cap="none" dirty="0" err="1">
                <a:solidFill>
                  <a:srgbClr val="000000"/>
                </a:solidFill>
                <a:latin typeface="Candara"/>
                <a:ea typeface="Candara"/>
                <a:cs typeface="Candara"/>
                <a:sym typeface="Candara"/>
              </a:rPr>
              <a:t>patrimonio</a:t>
            </a:r>
            <a:r>
              <a:rPr lang="tr-TR" sz="1600" b="0" i="0" u="none" strike="noStrike" cap="none" dirty="0">
                <a:solidFill>
                  <a:srgbClr val="000000"/>
                </a:solidFill>
                <a:latin typeface="Candara"/>
                <a:ea typeface="Candara"/>
                <a:cs typeface="Candara"/>
                <a:sym typeface="Candara"/>
              </a:rPr>
              <a:t> </a:t>
            </a:r>
            <a:r>
              <a:rPr lang="tr-TR" sz="1600" b="0" i="0" u="none" strike="noStrike" cap="none" dirty="0" err="1">
                <a:solidFill>
                  <a:srgbClr val="000000"/>
                </a:solidFill>
                <a:latin typeface="Candara"/>
                <a:ea typeface="Candara"/>
                <a:cs typeface="Candara"/>
                <a:sym typeface="Candara"/>
              </a:rPr>
              <a:t>natural</a:t>
            </a:r>
            <a:r>
              <a:rPr lang="tr-TR" sz="1600" b="0" i="0" u="none" strike="noStrike" cap="none" dirty="0">
                <a:solidFill>
                  <a:srgbClr val="000000"/>
                </a:solidFill>
                <a:latin typeface="Candara"/>
                <a:ea typeface="Candara"/>
                <a:cs typeface="Candara"/>
                <a:sym typeface="Candara"/>
              </a:rPr>
              <a:t>, su </a:t>
            </a:r>
            <a:r>
              <a:rPr lang="tr-TR" sz="1600" b="0" i="0" u="none" strike="noStrike" cap="none" dirty="0" err="1">
                <a:solidFill>
                  <a:srgbClr val="000000"/>
                </a:solidFill>
                <a:latin typeface="Candara"/>
                <a:ea typeface="Candara"/>
                <a:cs typeface="Candara"/>
                <a:sym typeface="Candara"/>
              </a:rPr>
              <a:t>importancia</a:t>
            </a:r>
            <a:r>
              <a:rPr lang="tr-TR" sz="1600" b="0" i="0" u="none" strike="noStrike" cap="none" dirty="0">
                <a:solidFill>
                  <a:srgbClr val="000000"/>
                </a:solidFill>
                <a:latin typeface="Candara"/>
                <a:ea typeface="Candara"/>
                <a:cs typeface="Candara"/>
                <a:sym typeface="Candara"/>
              </a:rPr>
              <a:t> y </a:t>
            </a:r>
            <a:r>
              <a:rPr lang="tr-TR" sz="1600" b="0" i="0" u="none" strike="noStrike" cap="none" dirty="0" err="1">
                <a:solidFill>
                  <a:srgbClr val="000000"/>
                </a:solidFill>
                <a:latin typeface="Candara"/>
                <a:ea typeface="Candara"/>
                <a:cs typeface="Candara"/>
                <a:sym typeface="Candara"/>
              </a:rPr>
              <a:t>las</a:t>
            </a:r>
            <a:r>
              <a:rPr lang="tr-TR" sz="1600" b="0" i="0" u="none" strike="noStrike" cap="none" dirty="0">
                <a:solidFill>
                  <a:srgbClr val="000000"/>
                </a:solidFill>
                <a:latin typeface="Candara"/>
                <a:ea typeface="Candara"/>
                <a:cs typeface="Candara"/>
                <a:sym typeface="Candara"/>
              </a:rPr>
              <a:t> </a:t>
            </a:r>
            <a:r>
              <a:rPr lang="tr-TR" sz="1600" b="0" i="0" u="none" strike="noStrike" cap="none" dirty="0" err="1">
                <a:solidFill>
                  <a:srgbClr val="000000"/>
                </a:solidFill>
                <a:latin typeface="Candara"/>
                <a:ea typeface="Candara"/>
                <a:cs typeface="Candara"/>
                <a:sym typeface="Candara"/>
              </a:rPr>
              <a:t>amenazas</a:t>
            </a:r>
            <a:r>
              <a:rPr lang="tr-TR" sz="1600" b="0" i="0" u="none" strike="noStrike" cap="none" dirty="0">
                <a:solidFill>
                  <a:srgbClr val="000000"/>
                </a:solidFill>
                <a:latin typeface="Candara"/>
                <a:ea typeface="Candara"/>
                <a:cs typeface="Candara"/>
                <a:sym typeface="Candara"/>
              </a:rPr>
              <a:t> a </a:t>
            </a:r>
            <a:r>
              <a:rPr lang="tr-TR" sz="1600" b="0" i="0" u="none" strike="noStrike" cap="none" dirty="0" err="1">
                <a:solidFill>
                  <a:srgbClr val="000000"/>
                </a:solidFill>
                <a:latin typeface="Candara"/>
                <a:ea typeface="Candara"/>
                <a:cs typeface="Candara"/>
                <a:sym typeface="Candara"/>
              </a:rPr>
              <a:t>las</a:t>
            </a:r>
            <a:r>
              <a:rPr lang="tr-TR" sz="1600" b="0" i="0" u="none" strike="noStrike" cap="none" dirty="0">
                <a:solidFill>
                  <a:srgbClr val="000000"/>
                </a:solidFill>
                <a:latin typeface="Candara"/>
                <a:ea typeface="Candara"/>
                <a:cs typeface="Candara"/>
                <a:sym typeface="Candara"/>
              </a:rPr>
              <a:t> </a:t>
            </a:r>
            <a:r>
              <a:rPr lang="tr-TR" sz="1600" b="0" i="0" u="none" strike="noStrike" cap="none" dirty="0" err="1">
                <a:solidFill>
                  <a:srgbClr val="000000"/>
                </a:solidFill>
                <a:latin typeface="Candara"/>
                <a:ea typeface="Candara"/>
                <a:cs typeface="Candara"/>
                <a:sym typeface="Candara"/>
              </a:rPr>
              <a:t>que</a:t>
            </a:r>
            <a:r>
              <a:rPr lang="tr-TR" sz="1600" b="0" i="0" u="none" strike="noStrike" cap="none" dirty="0">
                <a:solidFill>
                  <a:srgbClr val="000000"/>
                </a:solidFill>
                <a:latin typeface="Candara"/>
                <a:ea typeface="Candara"/>
                <a:cs typeface="Candara"/>
                <a:sym typeface="Candara"/>
              </a:rPr>
              <a:t> se </a:t>
            </a:r>
            <a:r>
              <a:rPr lang="tr-TR" sz="1600" b="0" i="0" u="none" strike="noStrike" cap="none" dirty="0" err="1">
                <a:solidFill>
                  <a:srgbClr val="000000"/>
                </a:solidFill>
                <a:latin typeface="Candara"/>
                <a:ea typeface="Candara"/>
                <a:cs typeface="Candara"/>
                <a:sym typeface="Candara"/>
              </a:rPr>
              <a:t>enfrenta</a:t>
            </a:r>
            <a:r>
              <a:rPr lang="tr-TR" sz="1600" b="0" i="0" u="none" strike="noStrike" cap="none" dirty="0">
                <a:solidFill>
                  <a:srgbClr val="000000"/>
                </a:solidFill>
                <a:latin typeface="Candara"/>
                <a:ea typeface="Candara"/>
                <a:cs typeface="Candara"/>
                <a:sym typeface="Candara"/>
              </a:rPr>
              <a:t>. </a:t>
            </a:r>
            <a:r>
              <a:rPr lang="tr-TR" sz="1600" b="0" i="0" u="none" strike="noStrike" cap="none" dirty="0" err="1">
                <a:solidFill>
                  <a:srgbClr val="000000"/>
                </a:solidFill>
                <a:latin typeface="Candara"/>
                <a:ea typeface="Candara"/>
                <a:cs typeface="Candara"/>
                <a:sym typeface="Candara"/>
              </a:rPr>
              <a:t>Además</a:t>
            </a:r>
            <a:r>
              <a:rPr lang="tr-TR" sz="1600" b="0" i="0" u="none" strike="noStrike" cap="none" dirty="0">
                <a:solidFill>
                  <a:srgbClr val="000000"/>
                </a:solidFill>
                <a:latin typeface="Candara"/>
                <a:ea typeface="Candara"/>
                <a:cs typeface="Candara"/>
                <a:sym typeface="Candara"/>
              </a:rPr>
              <a:t>, se </a:t>
            </a:r>
            <a:r>
              <a:rPr lang="tr-TR" sz="1600" b="0" i="0" u="none" strike="noStrike" cap="none" dirty="0" err="1">
                <a:solidFill>
                  <a:srgbClr val="000000"/>
                </a:solidFill>
                <a:latin typeface="Candara"/>
                <a:ea typeface="Candara"/>
                <a:cs typeface="Candara"/>
                <a:sym typeface="Candara"/>
              </a:rPr>
              <a:t>anima</a:t>
            </a:r>
            <a:r>
              <a:rPr lang="tr-TR" sz="1600" b="0" i="0" u="none" strike="noStrike" cap="none" dirty="0">
                <a:solidFill>
                  <a:srgbClr val="000000"/>
                </a:solidFill>
                <a:latin typeface="Candara"/>
                <a:ea typeface="Candara"/>
                <a:cs typeface="Candara"/>
                <a:sym typeface="Candara"/>
              </a:rPr>
              <a:t> a </a:t>
            </a:r>
            <a:r>
              <a:rPr lang="tr-TR" sz="1600" b="0" i="0" u="none" strike="noStrike" cap="none" dirty="0" err="1">
                <a:solidFill>
                  <a:srgbClr val="000000"/>
                </a:solidFill>
                <a:latin typeface="Candara"/>
                <a:ea typeface="Candara"/>
                <a:cs typeface="Candara"/>
                <a:sym typeface="Candara"/>
              </a:rPr>
              <a:t>los</a:t>
            </a:r>
            <a:r>
              <a:rPr lang="tr-TR" sz="1600" b="0" i="0" u="none" strike="noStrike" cap="none" dirty="0">
                <a:solidFill>
                  <a:srgbClr val="000000"/>
                </a:solidFill>
                <a:latin typeface="Candara"/>
                <a:ea typeface="Candara"/>
                <a:cs typeface="Candara"/>
                <a:sym typeface="Candara"/>
              </a:rPr>
              <a:t> alumnos a </a:t>
            </a:r>
            <a:r>
              <a:rPr lang="tr-TR" sz="1600" b="0" i="0" u="none" strike="noStrike" cap="none" dirty="0" err="1">
                <a:solidFill>
                  <a:srgbClr val="000000"/>
                </a:solidFill>
                <a:latin typeface="Candara"/>
                <a:ea typeface="Candara"/>
                <a:cs typeface="Candara"/>
                <a:sym typeface="Candara"/>
              </a:rPr>
              <a:t>analizar</a:t>
            </a:r>
            <a:r>
              <a:rPr lang="tr-TR" sz="1600" b="0" i="0" u="none" strike="noStrike" cap="none" dirty="0">
                <a:solidFill>
                  <a:srgbClr val="000000"/>
                </a:solidFill>
                <a:latin typeface="Candara"/>
                <a:ea typeface="Candara"/>
                <a:cs typeface="Candara"/>
                <a:sym typeface="Candara"/>
              </a:rPr>
              <a:t> </a:t>
            </a:r>
            <a:r>
              <a:rPr lang="tr-TR" sz="1600" b="0" i="0" u="none" strike="noStrike" cap="none" dirty="0" err="1">
                <a:solidFill>
                  <a:srgbClr val="000000"/>
                </a:solidFill>
                <a:latin typeface="Candara"/>
                <a:ea typeface="Candara"/>
                <a:cs typeface="Candara"/>
                <a:sym typeface="Candara"/>
              </a:rPr>
              <a:t>cuestiones</a:t>
            </a:r>
            <a:r>
              <a:rPr lang="tr-TR" sz="1600" b="0" i="0" u="none" strike="noStrike" cap="none" dirty="0">
                <a:solidFill>
                  <a:srgbClr val="000000"/>
                </a:solidFill>
                <a:latin typeface="Candara"/>
                <a:ea typeface="Candara"/>
                <a:cs typeface="Candara"/>
                <a:sym typeface="Candara"/>
              </a:rPr>
              <a:t> </a:t>
            </a:r>
            <a:r>
              <a:rPr lang="tr-TR" sz="1600" b="0" i="0" u="none" strike="noStrike" cap="none" dirty="0" err="1">
                <a:solidFill>
                  <a:srgbClr val="000000"/>
                </a:solidFill>
                <a:latin typeface="Candara"/>
                <a:ea typeface="Candara"/>
                <a:cs typeface="Candara"/>
                <a:sym typeface="Candara"/>
              </a:rPr>
              <a:t>medioambientales</a:t>
            </a:r>
            <a:r>
              <a:rPr lang="tr-TR" sz="1600" b="0" i="0" u="none" strike="noStrike" cap="none" dirty="0">
                <a:solidFill>
                  <a:srgbClr val="000000"/>
                </a:solidFill>
                <a:latin typeface="Candara"/>
                <a:ea typeface="Candara"/>
                <a:cs typeface="Candara"/>
                <a:sym typeface="Candara"/>
              </a:rPr>
              <a:t> </a:t>
            </a:r>
            <a:r>
              <a:rPr lang="tr-TR" sz="1600" b="0" i="0" u="none" strike="noStrike" cap="none" dirty="0" err="1">
                <a:solidFill>
                  <a:srgbClr val="000000"/>
                </a:solidFill>
                <a:latin typeface="Candara"/>
                <a:ea typeface="Candara"/>
                <a:cs typeface="Candara"/>
                <a:sym typeface="Candara"/>
              </a:rPr>
              <a:t>complejas</a:t>
            </a:r>
            <a:r>
              <a:rPr lang="tr-TR" sz="1600" b="0" i="0" u="none" strike="noStrike" cap="none" dirty="0">
                <a:solidFill>
                  <a:srgbClr val="000000"/>
                </a:solidFill>
                <a:latin typeface="Candara"/>
                <a:ea typeface="Candara"/>
                <a:cs typeface="Candara"/>
                <a:sym typeface="Candara"/>
              </a:rPr>
              <a:t>, </a:t>
            </a:r>
            <a:r>
              <a:rPr lang="tr-TR" sz="1600" b="0" i="0" u="none" strike="noStrike" cap="none" dirty="0" err="1">
                <a:solidFill>
                  <a:srgbClr val="000000"/>
                </a:solidFill>
                <a:latin typeface="Candara"/>
                <a:ea typeface="Candara"/>
                <a:cs typeface="Candara"/>
                <a:sym typeface="Candara"/>
              </a:rPr>
              <a:t>evaluar</a:t>
            </a:r>
            <a:r>
              <a:rPr lang="tr-TR" sz="1600" b="0" i="0" u="none" strike="noStrike" cap="none" dirty="0">
                <a:solidFill>
                  <a:srgbClr val="000000"/>
                </a:solidFill>
                <a:latin typeface="Candara"/>
                <a:ea typeface="Candara"/>
                <a:cs typeface="Candara"/>
                <a:sym typeface="Candara"/>
              </a:rPr>
              <a:t> </a:t>
            </a:r>
            <a:r>
              <a:rPr lang="tr-TR" sz="1600" b="0" i="0" u="none" strike="noStrike" cap="none" dirty="0" err="1">
                <a:solidFill>
                  <a:srgbClr val="000000"/>
                </a:solidFill>
                <a:latin typeface="Candara"/>
                <a:ea typeface="Candara"/>
                <a:cs typeface="Candara"/>
                <a:sym typeface="Candara"/>
              </a:rPr>
              <a:t>posibles</a:t>
            </a:r>
            <a:r>
              <a:rPr lang="tr-TR" sz="1600" b="0" i="0" u="none" strike="noStrike" cap="none" dirty="0">
                <a:solidFill>
                  <a:srgbClr val="000000"/>
                </a:solidFill>
                <a:latin typeface="Candara"/>
                <a:ea typeface="Candara"/>
                <a:cs typeface="Candara"/>
                <a:sym typeface="Candara"/>
              </a:rPr>
              <a:t> </a:t>
            </a:r>
            <a:r>
              <a:rPr lang="tr-TR" sz="1600" b="0" i="0" u="none" strike="noStrike" cap="none" dirty="0" err="1">
                <a:solidFill>
                  <a:srgbClr val="000000"/>
                </a:solidFill>
                <a:latin typeface="Candara"/>
                <a:ea typeface="Candara"/>
                <a:cs typeface="Candara"/>
                <a:sym typeface="Candara"/>
              </a:rPr>
              <a:t>soluciones</a:t>
            </a:r>
            <a:r>
              <a:rPr lang="tr-TR" sz="1600" b="0" i="0" u="none" strike="noStrike" cap="none" dirty="0">
                <a:solidFill>
                  <a:srgbClr val="000000"/>
                </a:solidFill>
                <a:latin typeface="Candara"/>
                <a:ea typeface="Candara"/>
                <a:cs typeface="Candara"/>
                <a:sym typeface="Candara"/>
              </a:rPr>
              <a:t> y </a:t>
            </a:r>
            <a:r>
              <a:rPr lang="tr-TR" sz="1600" b="0" i="0" u="none" strike="noStrike" cap="none" dirty="0" err="1">
                <a:solidFill>
                  <a:srgbClr val="000000"/>
                </a:solidFill>
                <a:latin typeface="Candara"/>
                <a:ea typeface="Candara"/>
                <a:cs typeface="Candara"/>
                <a:sym typeface="Candara"/>
              </a:rPr>
              <a:t>proponer</a:t>
            </a:r>
            <a:r>
              <a:rPr lang="tr-TR" sz="1600" b="0" i="0" u="none" strike="noStrike" cap="none" dirty="0">
                <a:solidFill>
                  <a:srgbClr val="000000"/>
                </a:solidFill>
                <a:latin typeface="Candara"/>
                <a:ea typeface="Candara"/>
                <a:cs typeface="Candara"/>
                <a:sym typeface="Candara"/>
              </a:rPr>
              <a:t> </a:t>
            </a:r>
            <a:r>
              <a:rPr lang="tr-TR" sz="1600" b="0" i="0" u="none" strike="noStrike" cap="none" dirty="0" err="1">
                <a:solidFill>
                  <a:srgbClr val="000000"/>
                </a:solidFill>
                <a:latin typeface="Candara"/>
                <a:ea typeface="Candara"/>
                <a:cs typeface="Candara"/>
                <a:sym typeface="Candara"/>
              </a:rPr>
              <a:t>estrategias</a:t>
            </a:r>
            <a:r>
              <a:rPr lang="tr-TR" sz="1600" b="0" i="0" u="none" strike="noStrike" cap="none" dirty="0">
                <a:solidFill>
                  <a:srgbClr val="000000"/>
                </a:solidFill>
                <a:latin typeface="Candara"/>
                <a:ea typeface="Candara"/>
                <a:cs typeface="Candara"/>
                <a:sym typeface="Candara"/>
              </a:rPr>
              <a:t> de </a:t>
            </a:r>
            <a:r>
              <a:rPr lang="tr-TR" sz="1600" b="0" i="0" u="none" strike="noStrike" cap="none" dirty="0" err="1">
                <a:solidFill>
                  <a:srgbClr val="000000"/>
                </a:solidFill>
                <a:latin typeface="Candara"/>
                <a:ea typeface="Candara"/>
                <a:cs typeface="Candara"/>
                <a:sym typeface="Candara"/>
              </a:rPr>
              <a:t>conservación</a:t>
            </a:r>
            <a:r>
              <a:rPr lang="tr-TR" sz="1600" b="0" i="0" u="none" strike="noStrike" cap="none" dirty="0">
                <a:solidFill>
                  <a:srgbClr val="000000"/>
                </a:solidFill>
                <a:latin typeface="Candara"/>
                <a:ea typeface="Candara"/>
                <a:cs typeface="Candara"/>
                <a:sym typeface="Candara"/>
              </a:rPr>
              <a:t> </a:t>
            </a:r>
            <a:r>
              <a:rPr lang="tr-TR" sz="1600" b="0" i="0" u="none" strike="noStrike" cap="none" dirty="0" err="1">
                <a:solidFill>
                  <a:srgbClr val="000000"/>
                </a:solidFill>
                <a:latin typeface="Candara"/>
                <a:ea typeface="Candara"/>
                <a:cs typeface="Candara"/>
                <a:sym typeface="Candara"/>
              </a:rPr>
              <a:t>innovadoras</a:t>
            </a:r>
            <a:r>
              <a:rPr lang="tr-TR" sz="1600" b="0" i="0" u="none" strike="noStrike" cap="none" dirty="0">
                <a:solidFill>
                  <a:srgbClr val="000000"/>
                </a:solidFill>
                <a:latin typeface="Candara"/>
                <a:ea typeface="Candara"/>
                <a:cs typeface="Candara"/>
                <a:sym typeface="Candara"/>
              </a:rPr>
              <a:t>. </a:t>
            </a:r>
            <a:r>
              <a:rPr lang="tr-TR" sz="1600" b="0" i="0" u="none" strike="noStrike" cap="none" dirty="0" err="1">
                <a:solidFill>
                  <a:srgbClr val="000000"/>
                </a:solidFill>
                <a:latin typeface="Candara"/>
                <a:ea typeface="Candara"/>
                <a:cs typeface="Candara"/>
                <a:sym typeface="Candara"/>
              </a:rPr>
              <a:t>Además</a:t>
            </a:r>
            <a:r>
              <a:rPr lang="tr-TR" sz="1600" b="0" i="0" u="none" strike="noStrike" cap="none" dirty="0">
                <a:solidFill>
                  <a:srgbClr val="000000"/>
                </a:solidFill>
                <a:latin typeface="Candara"/>
                <a:ea typeface="Candara"/>
                <a:cs typeface="Candara"/>
                <a:sym typeface="Candara"/>
              </a:rPr>
              <a:t>, </a:t>
            </a:r>
            <a:r>
              <a:rPr lang="tr-TR" sz="1600" b="0" i="0" u="none" strike="noStrike" cap="none" dirty="0" err="1">
                <a:solidFill>
                  <a:srgbClr val="000000"/>
                </a:solidFill>
                <a:latin typeface="Candara"/>
                <a:ea typeface="Candara"/>
                <a:cs typeface="Candara"/>
                <a:sym typeface="Candara"/>
              </a:rPr>
              <a:t>los</a:t>
            </a:r>
            <a:r>
              <a:rPr lang="tr-TR" sz="1600" b="0" i="0" u="none" strike="noStrike" cap="none" dirty="0">
                <a:solidFill>
                  <a:srgbClr val="000000"/>
                </a:solidFill>
                <a:latin typeface="Candara"/>
                <a:ea typeface="Candara"/>
                <a:cs typeface="Candara"/>
                <a:sym typeface="Candara"/>
              </a:rPr>
              <a:t> alumnos </a:t>
            </a:r>
            <a:r>
              <a:rPr lang="tr-TR" sz="1600" b="0" i="0" u="none" strike="noStrike" cap="none" dirty="0" err="1">
                <a:solidFill>
                  <a:srgbClr val="000000"/>
                </a:solidFill>
                <a:latin typeface="Candara"/>
                <a:ea typeface="Candara"/>
                <a:cs typeface="Candara"/>
                <a:sym typeface="Candara"/>
              </a:rPr>
              <a:t>tendrán</a:t>
            </a:r>
            <a:r>
              <a:rPr lang="tr-TR" sz="1600" b="0" i="0" u="none" strike="noStrike" cap="none" dirty="0">
                <a:solidFill>
                  <a:srgbClr val="000000"/>
                </a:solidFill>
                <a:latin typeface="Candara"/>
                <a:ea typeface="Candara"/>
                <a:cs typeface="Candara"/>
                <a:sym typeface="Candara"/>
              </a:rPr>
              <a:t> la </a:t>
            </a:r>
            <a:r>
              <a:rPr lang="tr-TR" sz="1600" b="0" i="0" u="none" strike="noStrike" cap="none" dirty="0" err="1">
                <a:solidFill>
                  <a:srgbClr val="000000"/>
                </a:solidFill>
                <a:latin typeface="Candara"/>
                <a:ea typeface="Candara"/>
                <a:cs typeface="Candara"/>
                <a:sym typeface="Candara"/>
              </a:rPr>
              <a:t>oportunidad</a:t>
            </a:r>
            <a:r>
              <a:rPr lang="tr-TR" sz="1600" b="0" i="0" u="none" strike="noStrike" cap="none" dirty="0">
                <a:solidFill>
                  <a:srgbClr val="000000"/>
                </a:solidFill>
                <a:latin typeface="Candara"/>
                <a:ea typeface="Candara"/>
                <a:cs typeface="Candara"/>
                <a:sym typeface="Candara"/>
              </a:rPr>
              <a:t> de </a:t>
            </a:r>
            <a:r>
              <a:rPr lang="tr-TR" sz="1600" b="0" i="0" u="none" strike="noStrike" cap="none" dirty="0" err="1">
                <a:solidFill>
                  <a:srgbClr val="000000"/>
                </a:solidFill>
                <a:latin typeface="Candara"/>
                <a:ea typeface="Candara"/>
                <a:cs typeface="Candara"/>
                <a:sym typeface="Candara"/>
              </a:rPr>
              <a:t>trabajar</a:t>
            </a:r>
            <a:r>
              <a:rPr lang="tr-TR" sz="1600" b="0" i="0" u="none" strike="noStrike" cap="none" dirty="0">
                <a:solidFill>
                  <a:srgbClr val="000000"/>
                </a:solidFill>
                <a:latin typeface="Candara"/>
                <a:ea typeface="Candara"/>
                <a:cs typeface="Candara"/>
                <a:sym typeface="Candara"/>
              </a:rPr>
              <a:t> en </a:t>
            </a:r>
            <a:r>
              <a:rPr lang="tr-TR" sz="1600" b="0" i="0" u="none" strike="noStrike" cap="none" dirty="0" err="1">
                <a:solidFill>
                  <a:srgbClr val="000000"/>
                </a:solidFill>
                <a:latin typeface="Candara"/>
                <a:ea typeface="Candara"/>
                <a:cs typeface="Candara"/>
                <a:sym typeface="Candara"/>
              </a:rPr>
              <a:t>equipo</a:t>
            </a:r>
            <a:r>
              <a:rPr lang="tr-TR" sz="1600" b="0" i="0" u="none" strike="noStrike" cap="none" dirty="0">
                <a:solidFill>
                  <a:srgbClr val="000000"/>
                </a:solidFill>
                <a:latin typeface="Candara"/>
                <a:ea typeface="Candara"/>
                <a:cs typeface="Candara"/>
                <a:sym typeface="Candara"/>
              </a:rPr>
              <a:t>, </a:t>
            </a:r>
            <a:r>
              <a:rPr lang="tr-TR" sz="1600" b="0" i="0" u="none" strike="noStrike" cap="none" dirty="0" err="1">
                <a:solidFill>
                  <a:srgbClr val="000000"/>
                </a:solidFill>
                <a:latin typeface="Candara"/>
                <a:ea typeface="Candara"/>
                <a:cs typeface="Candara"/>
                <a:sym typeface="Candara"/>
              </a:rPr>
              <a:t>compartir</a:t>
            </a:r>
            <a:r>
              <a:rPr lang="tr-TR" sz="1600" b="0" i="0" u="none" strike="noStrike" cap="none" dirty="0">
                <a:solidFill>
                  <a:srgbClr val="000000"/>
                </a:solidFill>
                <a:latin typeface="Candara"/>
                <a:ea typeface="Candara"/>
                <a:cs typeface="Candara"/>
                <a:sym typeface="Candara"/>
              </a:rPr>
              <a:t> </a:t>
            </a:r>
            <a:r>
              <a:rPr lang="tr-TR" sz="1600" b="0" i="0" u="none" strike="noStrike" cap="none" dirty="0" err="1">
                <a:solidFill>
                  <a:srgbClr val="000000"/>
                </a:solidFill>
                <a:latin typeface="Candara"/>
                <a:ea typeface="Candara"/>
                <a:cs typeface="Candara"/>
                <a:sym typeface="Candara"/>
              </a:rPr>
              <a:t>ideas</a:t>
            </a:r>
            <a:r>
              <a:rPr lang="tr-TR" sz="1600" b="0" i="0" u="none" strike="noStrike" cap="none" dirty="0">
                <a:solidFill>
                  <a:srgbClr val="000000"/>
                </a:solidFill>
                <a:latin typeface="Candara"/>
                <a:ea typeface="Candara"/>
                <a:cs typeface="Candara"/>
                <a:sym typeface="Candara"/>
              </a:rPr>
              <a:t> y </a:t>
            </a:r>
            <a:r>
              <a:rPr lang="tr-TR" sz="1600" b="0" i="0" u="none" strike="noStrike" cap="none" dirty="0" err="1">
                <a:solidFill>
                  <a:srgbClr val="000000"/>
                </a:solidFill>
                <a:latin typeface="Candara"/>
                <a:ea typeface="Candara"/>
                <a:cs typeface="Candara"/>
                <a:sym typeface="Candara"/>
              </a:rPr>
              <a:t>colaborar</a:t>
            </a:r>
            <a:r>
              <a:rPr lang="tr-TR" sz="1600" b="0" i="0" u="none" strike="noStrike" cap="none" dirty="0">
                <a:solidFill>
                  <a:srgbClr val="000000"/>
                </a:solidFill>
                <a:latin typeface="Candara"/>
                <a:ea typeface="Candara"/>
                <a:cs typeface="Candara"/>
                <a:sym typeface="Candara"/>
              </a:rPr>
              <a:t> para </a:t>
            </a:r>
            <a:r>
              <a:rPr lang="tr-TR" sz="1600" b="0" i="0" u="none" strike="noStrike" cap="none" dirty="0" err="1">
                <a:solidFill>
                  <a:srgbClr val="000000"/>
                </a:solidFill>
                <a:latin typeface="Candara"/>
                <a:ea typeface="Candara"/>
                <a:cs typeface="Candara"/>
                <a:sym typeface="Candara"/>
              </a:rPr>
              <a:t>desarrollar</a:t>
            </a:r>
            <a:r>
              <a:rPr lang="tr-TR" sz="1600" b="0" i="0" u="none" strike="noStrike" cap="none" dirty="0">
                <a:solidFill>
                  <a:srgbClr val="000000"/>
                </a:solidFill>
                <a:latin typeface="Candara"/>
                <a:ea typeface="Candara"/>
                <a:cs typeface="Candara"/>
                <a:sym typeface="Candara"/>
              </a:rPr>
              <a:t> </a:t>
            </a:r>
            <a:r>
              <a:rPr lang="tr-TR" sz="1600" b="0" i="0" u="none" strike="noStrike" cap="none" dirty="0" err="1">
                <a:solidFill>
                  <a:srgbClr val="000000"/>
                </a:solidFill>
                <a:latin typeface="Candara"/>
                <a:ea typeface="Candara"/>
                <a:cs typeface="Candara"/>
                <a:sym typeface="Candara"/>
              </a:rPr>
              <a:t>soluciones</a:t>
            </a:r>
            <a:r>
              <a:rPr lang="tr-TR" sz="1600" b="0" i="0" u="none" strike="noStrike" cap="none" dirty="0">
                <a:solidFill>
                  <a:srgbClr val="000000"/>
                </a:solidFill>
                <a:latin typeface="Candara"/>
                <a:ea typeface="Candara"/>
                <a:cs typeface="Candara"/>
                <a:sym typeface="Candara"/>
              </a:rPr>
              <a:t> a problemas del </a:t>
            </a:r>
            <a:r>
              <a:rPr lang="tr-TR" sz="1600" b="0" i="0" u="none" strike="noStrike" cap="none" dirty="0" err="1">
                <a:solidFill>
                  <a:srgbClr val="000000"/>
                </a:solidFill>
                <a:latin typeface="Candara"/>
                <a:ea typeface="Candara"/>
                <a:cs typeface="Candara"/>
                <a:sym typeface="Candara"/>
              </a:rPr>
              <a:t>mundo</a:t>
            </a:r>
            <a:r>
              <a:rPr lang="tr-TR" sz="1600" b="0" i="0" u="none" strike="noStrike" cap="none" dirty="0">
                <a:solidFill>
                  <a:srgbClr val="000000"/>
                </a:solidFill>
                <a:latin typeface="Candara"/>
                <a:ea typeface="Candara"/>
                <a:cs typeface="Candara"/>
                <a:sym typeface="Candara"/>
              </a:rPr>
              <a:t> </a:t>
            </a:r>
            <a:r>
              <a:rPr lang="tr-TR" sz="1600" b="0" i="0" u="none" strike="noStrike" cap="none" dirty="0" err="1">
                <a:solidFill>
                  <a:srgbClr val="000000"/>
                </a:solidFill>
                <a:latin typeface="Candara"/>
                <a:ea typeface="Candara"/>
                <a:cs typeface="Candara"/>
                <a:sym typeface="Candara"/>
              </a:rPr>
              <a:t>real</a:t>
            </a:r>
            <a:r>
              <a:rPr lang="tr-TR" sz="1600" b="0" i="0" u="none" strike="noStrike" cap="none" dirty="0">
                <a:solidFill>
                  <a:srgbClr val="000000"/>
                </a:solidFill>
                <a:latin typeface="Candara"/>
                <a:ea typeface="Candara"/>
                <a:cs typeface="Candara"/>
                <a:sym typeface="Candara"/>
              </a:rPr>
              <a:t>, y </a:t>
            </a:r>
            <a:r>
              <a:rPr lang="tr-TR" sz="1600" b="0" i="0" u="none" strike="noStrike" cap="none" dirty="0" err="1">
                <a:solidFill>
                  <a:srgbClr val="000000"/>
                </a:solidFill>
                <a:latin typeface="Candara"/>
                <a:ea typeface="Candara"/>
                <a:cs typeface="Candara"/>
                <a:sym typeface="Candara"/>
              </a:rPr>
              <a:t>podrán</a:t>
            </a:r>
            <a:r>
              <a:rPr lang="tr-TR" sz="1600" b="0" i="0" u="none" strike="noStrike" cap="none" dirty="0">
                <a:solidFill>
                  <a:srgbClr val="000000"/>
                </a:solidFill>
                <a:latin typeface="Candara"/>
                <a:ea typeface="Candara"/>
                <a:cs typeface="Candara"/>
                <a:sym typeface="Candara"/>
              </a:rPr>
              <a:t> </a:t>
            </a:r>
            <a:r>
              <a:rPr lang="tr-TR" sz="1600" b="0" i="0" u="none" strike="noStrike" cap="none" dirty="0" err="1">
                <a:solidFill>
                  <a:srgbClr val="000000"/>
                </a:solidFill>
                <a:latin typeface="Candara"/>
                <a:ea typeface="Candara"/>
                <a:cs typeface="Candara"/>
                <a:sym typeface="Candara"/>
              </a:rPr>
              <a:t>comunicar</a:t>
            </a:r>
            <a:r>
              <a:rPr lang="tr-TR" sz="1600" b="0" i="0" u="none" strike="noStrike" cap="none" dirty="0">
                <a:solidFill>
                  <a:srgbClr val="000000"/>
                </a:solidFill>
                <a:latin typeface="Candara"/>
                <a:ea typeface="Candara"/>
                <a:cs typeface="Candara"/>
                <a:sym typeface="Candara"/>
              </a:rPr>
              <a:t> sus </a:t>
            </a:r>
            <a:r>
              <a:rPr lang="tr-TR" sz="1600" b="0" i="0" u="none" strike="noStrike" cap="none" dirty="0" err="1">
                <a:solidFill>
                  <a:srgbClr val="000000"/>
                </a:solidFill>
                <a:latin typeface="Candara"/>
                <a:ea typeface="Candara"/>
                <a:cs typeface="Candara"/>
                <a:sym typeface="Candara"/>
              </a:rPr>
              <a:t>conclusiones</a:t>
            </a:r>
            <a:r>
              <a:rPr lang="tr-TR" sz="1600" b="0" i="0" u="none" strike="noStrike" cap="none" dirty="0">
                <a:solidFill>
                  <a:srgbClr val="000000"/>
                </a:solidFill>
                <a:latin typeface="Candara"/>
                <a:ea typeface="Candara"/>
                <a:cs typeface="Candara"/>
                <a:sym typeface="Candara"/>
              </a:rPr>
              <a:t> e </a:t>
            </a:r>
            <a:r>
              <a:rPr lang="tr-TR" sz="1600" b="0" i="0" u="none" strike="noStrike" cap="none" dirty="0" err="1">
                <a:solidFill>
                  <a:srgbClr val="000000"/>
                </a:solidFill>
                <a:latin typeface="Candara"/>
                <a:ea typeface="Candara"/>
                <a:cs typeface="Candara"/>
                <a:sym typeface="Candara"/>
              </a:rPr>
              <a:t>ideas</a:t>
            </a:r>
            <a:r>
              <a:rPr lang="tr-TR" sz="1600" b="0" i="0" u="none" strike="noStrike" cap="none" dirty="0">
                <a:solidFill>
                  <a:srgbClr val="000000"/>
                </a:solidFill>
                <a:latin typeface="Candara"/>
                <a:ea typeface="Candara"/>
                <a:cs typeface="Candara"/>
                <a:sym typeface="Candara"/>
              </a:rPr>
              <a:t> de forma </a:t>
            </a:r>
            <a:r>
              <a:rPr lang="tr-TR" sz="1600" b="0" i="0" u="none" strike="noStrike" cap="none" dirty="0" err="1">
                <a:solidFill>
                  <a:srgbClr val="000000"/>
                </a:solidFill>
                <a:latin typeface="Candara"/>
                <a:ea typeface="Candara"/>
                <a:cs typeface="Candara"/>
                <a:sym typeface="Candara"/>
              </a:rPr>
              <a:t>clara</a:t>
            </a:r>
            <a:r>
              <a:rPr lang="tr-TR" sz="1600" b="0" i="0" u="none" strike="noStrike" cap="none" dirty="0">
                <a:solidFill>
                  <a:srgbClr val="000000"/>
                </a:solidFill>
                <a:latin typeface="Candara"/>
                <a:ea typeface="Candara"/>
                <a:cs typeface="Candara"/>
                <a:sym typeface="Candara"/>
              </a:rPr>
              <a:t> y </a:t>
            </a:r>
            <a:r>
              <a:rPr lang="tr-TR" sz="1600" b="0" i="0" u="none" strike="noStrike" cap="none" dirty="0" err="1">
                <a:solidFill>
                  <a:srgbClr val="000000"/>
                </a:solidFill>
                <a:latin typeface="Candara"/>
                <a:ea typeface="Candara"/>
                <a:cs typeface="Candara"/>
                <a:sym typeface="Candara"/>
              </a:rPr>
              <a:t>persuasiva</a:t>
            </a:r>
            <a:r>
              <a:rPr lang="tr-TR" sz="1600" b="0" i="0" u="none" strike="noStrike" cap="none" dirty="0">
                <a:solidFill>
                  <a:srgbClr val="000000"/>
                </a:solidFill>
                <a:latin typeface="Candara"/>
                <a:ea typeface="Candara"/>
                <a:cs typeface="Candara"/>
                <a:sym typeface="Candara"/>
              </a:rPr>
              <a:t> a </a:t>
            </a:r>
            <a:r>
              <a:rPr lang="tr-TR" sz="1600" b="0" i="0" u="none" strike="noStrike" cap="none" dirty="0" err="1">
                <a:solidFill>
                  <a:srgbClr val="000000"/>
                </a:solidFill>
                <a:latin typeface="Candara"/>
                <a:ea typeface="Candara"/>
                <a:cs typeface="Candara"/>
                <a:sym typeface="Candara"/>
              </a:rPr>
              <a:t>través</a:t>
            </a:r>
            <a:r>
              <a:rPr lang="tr-TR" sz="1600" b="0" i="0" u="none" strike="noStrike" cap="none" dirty="0">
                <a:solidFill>
                  <a:srgbClr val="000000"/>
                </a:solidFill>
                <a:latin typeface="Candara"/>
                <a:ea typeface="Candara"/>
                <a:cs typeface="Candara"/>
                <a:sym typeface="Candara"/>
              </a:rPr>
              <a:t> de </a:t>
            </a:r>
            <a:r>
              <a:rPr lang="tr-TR" sz="1600" b="0" i="0" u="none" strike="noStrike" cap="none" dirty="0" err="1">
                <a:solidFill>
                  <a:srgbClr val="000000"/>
                </a:solidFill>
                <a:latin typeface="Candara"/>
                <a:ea typeface="Candara"/>
                <a:cs typeface="Candara"/>
                <a:sym typeface="Candara"/>
              </a:rPr>
              <a:t>diversos</a:t>
            </a:r>
            <a:r>
              <a:rPr lang="tr-TR" sz="1600" b="0" i="0" u="none" strike="noStrike" cap="none" dirty="0">
                <a:solidFill>
                  <a:srgbClr val="000000"/>
                </a:solidFill>
                <a:latin typeface="Candara"/>
                <a:ea typeface="Candara"/>
                <a:cs typeface="Candara"/>
                <a:sym typeface="Candara"/>
              </a:rPr>
              <a:t> </a:t>
            </a:r>
            <a:r>
              <a:rPr lang="tr-TR" sz="1600" b="0" i="0" u="none" strike="noStrike" cap="none" dirty="0" err="1">
                <a:solidFill>
                  <a:srgbClr val="000000"/>
                </a:solidFill>
                <a:latin typeface="Candara"/>
                <a:ea typeface="Candara"/>
                <a:cs typeface="Candara"/>
                <a:sym typeface="Candara"/>
              </a:rPr>
              <a:t>medios</a:t>
            </a:r>
            <a:r>
              <a:rPr lang="tr-TR" sz="1600" b="0" i="0" u="none" strike="noStrike" cap="none" dirty="0">
                <a:solidFill>
                  <a:srgbClr val="000000"/>
                </a:solidFill>
                <a:latin typeface="Candara"/>
                <a:ea typeface="Candara"/>
                <a:cs typeface="Candara"/>
                <a:sym typeface="Candara"/>
              </a:rPr>
              <a:t>. </a:t>
            </a:r>
            <a:r>
              <a:rPr lang="tr-TR" sz="1600" b="0" i="0" u="none" strike="noStrike" cap="none" dirty="0" err="1">
                <a:solidFill>
                  <a:srgbClr val="000000"/>
                </a:solidFill>
                <a:latin typeface="Candara"/>
                <a:ea typeface="Candara"/>
                <a:cs typeface="Candara"/>
                <a:sym typeface="Candara"/>
              </a:rPr>
              <a:t>Mediante</a:t>
            </a:r>
            <a:r>
              <a:rPr lang="tr-TR" sz="1600" b="0" i="0" u="none" strike="noStrike" cap="none" dirty="0">
                <a:solidFill>
                  <a:srgbClr val="000000"/>
                </a:solidFill>
                <a:latin typeface="Candara"/>
                <a:ea typeface="Candara"/>
                <a:cs typeface="Candara"/>
                <a:sym typeface="Candara"/>
              </a:rPr>
              <a:t> un </a:t>
            </a:r>
            <a:r>
              <a:rPr lang="tr-TR" sz="1600" b="0" i="0" u="none" strike="noStrike" cap="none" dirty="0" err="1">
                <a:solidFill>
                  <a:srgbClr val="000000"/>
                </a:solidFill>
                <a:latin typeface="Candara"/>
                <a:ea typeface="Candara"/>
                <a:cs typeface="Candara"/>
                <a:sym typeface="Candara"/>
              </a:rPr>
              <a:t>enfoque</a:t>
            </a:r>
            <a:r>
              <a:rPr lang="tr-TR" sz="1600" b="0" i="0" u="none" strike="noStrike" cap="none" dirty="0">
                <a:solidFill>
                  <a:srgbClr val="000000"/>
                </a:solidFill>
                <a:latin typeface="Candara"/>
                <a:ea typeface="Candara"/>
                <a:cs typeface="Candara"/>
                <a:sym typeface="Candara"/>
              </a:rPr>
              <a:t> de aprendizaje </a:t>
            </a:r>
            <a:r>
              <a:rPr lang="tr-TR" sz="1600" b="0" i="0" u="none" strike="noStrike" cap="none" dirty="0" err="1">
                <a:solidFill>
                  <a:srgbClr val="000000"/>
                </a:solidFill>
                <a:latin typeface="Candara"/>
                <a:ea typeface="Candara"/>
                <a:cs typeface="Candara"/>
                <a:sym typeface="Candara"/>
              </a:rPr>
              <a:t>basado</a:t>
            </a:r>
            <a:r>
              <a:rPr lang="tr-TR" sz="1600" b="0" i="0" u="none" strike="noStrike" cap="none" dirty="0">
                <a:solidFill>
                  <a:srgbClr val="000000"/>
                </a:solidFill>
                <a:latin typeface="Candara"/>
                <a:ea typeface="Candara"/>
                <a:cs typeface="Candara"/>
                <a:sym typeface="Candara"/>
              </a:rPr>
              <a:t> en </a:t>
            </a:r>
            <a:r>
              <a:rPr lang="tr-TR" sz="1600" b="0" i="0" u="none" strike="noStrike" cap="none" dirty="0" err="1">
                <a:solidFill>
                  <a:srgbClr val="000000"/>
                </a:solidFill>
                <a:latin typeface="Candara"/>
                <a:ea typeface="Candara"/>
                <a:cs typeface="Candara"/>
                <a:sym typeface="Candara"/>
              </a:rPr>
              <a:t>proyectos</a:t>
            </a:r>
            <a:r>
              <a:rPr lang="tr-TR" sz="1600" b="0" i="0" u="none" strike="noStrike" cap="none" dirty="0">
                <a:solidFill>
                  <a:srgbClr val="000000"/>
                </a:solidFill>
                <a:latin typeface="Candara"/>
                <a:ea typeface="Candara"/>
                <a:cs typeface="Candara"/>
                <a:sym typeface="Candara"/>
              </a:rPr>
              <a:t>, </a:t>
            </a:r>
            <a:r>
              <a:rPr lang="tr-TR" sz="1600" b="0" i="0" u="none" strike="noStrike" cap="none" dirty="0" err="1">
                <a:solidFill>
                  <a:srgbClr val="000000"/>
                </a:solidFill>
                <a:latin typeface="Candara"/>
                <a:ea typeface="Candara"/>
                <a:cs typeface="Candara"/>
                <a:sym typeface="Candara"/>
              </a:rPr>
              <a:t>los</a:t>
            </a:r>
            <a:r>
              <a:rPr lang="tr-TR" sz="1600" b="0" i="0" u="none" strike="noStrike" cap="none" dirty="0">
                <a:solidFill>
                  <a:srgbClr val="000000"/>
                </a:solidFill>
                <a:latin typeface="Candara"/>
                <a:ea typeface="Candara"/>
                <a:cs typeface="Candara"/>
                <a:sym typeface="Candara"/>
              </a:rPr>
              <a:t> alumnos </a:t>
            </a:r>
            <a:r>
              <a:rPr lang="tr-TR" sz="1600" b="0" i="0" u="none" strike="noStrike" cap="none" dirty="0" err="1">
                <a:solidFill>
                  <a:srgbClr val="000000"/>
                </a:solidFill>
                <a:latin typeface="Candara"/>
                <a:ea typeface="Candara"/>
                <a:cs typeface="Candara"/>
                <a:sym typeface="Candara"/>
              </a:rPr>
              <a:t>adquirirán</a:t>
            </a:r>
            <a:r>
              <a:rPr lang="tr-TR" sz="1600" b="0" i="0" u="none" strike="noStrike" cap="none" dirty="0">
                <a:solidFill>
                  <a:srgbClr val="000000"/>
                </a:solidFill>
                <a:latin typeface="Candara"/>
                <a:ea typeface="Candara"/>
                <a:cs typeface="Candara"/>
                <a:sym typeface="Candara"/>
              </a:rPr>
              <a:t> </a:t>
            </a:r>
            <a:r>
              <a:rPr lang="tr-TR" sz="1600" b="0" i="0" u="none" strike="noStrike" cap="none" dirty="0" err="1">
                <a:solidFill>
                  <a:srgbClr val="000000"/>
                </a:solidFill>
                <a:latin typeface="Candara"/>
                <a:ea typeface="Candara"/>
                <a:cs typeface="Candara"/>
                <a:sym typeface="Candara"/>
              </a:rPr>
              <a:t>experiencia</a:t>
            </a:r>
            <a:r>
              <a:rPr lang="tr-TR" sz="1600" b="0" i="0" u="none" strike="noStrike" cap="none" dirty="0">
                <a:solidFill>
                  <a:srgbClr val="000000"/>
                </a:solidFill>
                <a:latin typeface="Candara"/>
                <a:ea typeface="Candara"/>
                <a:cs typeface="Candara"/>
                <a:sym typeface="Candara"/>
              </a:rPr>
              <a:t> </a:t>
            </a:r>
            <a:r>
              <a:rPr lang="tr-TR" sz="1600" b="0" i="0" u="none" strike="noStrike" cap="none" dirty="0" err="1">
                <a:solidFill>
                  <a:srgbClr val="000000"/>
                </a:solidFill>
                <a:latin typeface="Candara"/>
                <a:ea typeface="Candara"/>
                <a:cs typeface="Candara"/>
                <a:sym typeface="Candara"/>
              </a:rPr>
              <a:t>práctica</a:t>
            </a:r>
            <a:r>
              <a:rPr lang="tr-TR" sz="1600" b="0" i="0" u="none" strike="noStrike" cap="none" dirty="0">
                <a:solidFill>
                  <a:srgbClr val="000000"/>
                </a:solidFill>
                <a:latin typeface="Candara"/>
                <a:ea typeface="Candara"/>
                <a:cs typeface="Candara"/>
                <a:sym typeface="Candara"/>
              </a:rPr>
              <a:t>, </a:t>
            </a:r>
            <a:r>
              <a:rPr lang="tr-TR" sz="1600" b="0" i="0" u="none" strike="noStrike" cap="none" dirty="0" err="1">
                <a:solidFill>
                  <a:srgbClr val="000000"/>
                </a:solidFill>
                <a:latin typeface="Candara"/>
                <a:ea typeface="Candara"/>
                <a:cs typeface="Candara"/>
                <a:sym typeface="Candara"/>
              </a:rPr>
              <a:t>desarrollarán</a:t>
            </a:r>
            <a:r>
              <a:rPr lang="tr-TR" sz="1600" b="0" i="0" u="none" strike="noStrike" cap="none" dirty="0">
                <a:solidFill>
                  <a:srgbClr val="000000"/>
                </a:solidFill>
                <a:latin typeface="Candara"/>
                <a:ea typeface="Candara"/>
                <a:cs typeface="Candara"/>
                <a:sym typeface="Candara"/>
              </a:rPr>
              <a:t> </a:t>
            </a:r>
            <a:r>
              <a:rPr lang="tr-TR" sz="1600" b="0" i="0" u="none" strike="noStrike" cap="none" dirty="0" err="1">
                <a:solidFill>
                  <a:srgbClr val="000000"/>
                </a:solidFill>
                <a:latin typeface="Candara"/>
                <a:ea typeface="Candara"/>
                <a:cs typeface="Candara"/>
                <a:sym typeface="Candara"/>
              </a:rPr>
              <a:t>habilidades</a:t>
            </a:r>
            <a:r>
              <a:rPr lang="tr-TR" sz="1600" b="0" i="0" u="none" strike="noStrike" cap="none" dirty="0">
                <a:solidFill>
                  <a:srgbClr val="000000"/>
                </a:solidFill>
                <a:latin typeface="Candara"/>
                <a:ea typeface="Candara"/>
                <a:cs typeface="Candara"/>
                <a:sym typeface="Candara"/>
              </a:rPr>
              <a:t> </a:t>
            </a:r>
            <a:r>
              <a:rPr lang="tr-TR" sz="1600" b="0" i="0" u="none" strike="noStrike" cap="none" dirty="0" err="1">
                <a:solidFill>
                  <a:srgbClr val="000000"/>
                </a:solidFill>
                <a:latin typeface="Candara"/>
                <a:ea typeface="Candara"/>
                <a:cs typeface="Candara"/>
                <a:sym typeface="Candara"/>
              </a:rPr>
              <a:t>esenciales</a:t>
            </a:r>
            <a:r>
              <a:rPr lang="tr-TR" sz="1600" b="0" i="0" u="none" strike="noStrike" cap="none" dirty="0">
                <a:solidFill>
                  <a:srgbClr val="000000"/>
                </a:solidFill>
                <a:latin typeface="Candara"/>
                <a:ea typeface="Candara"/>
                <a:cs typeface="Candara"/>
                <a:sym typeface="Candara"/>
              </a:rPr>
              <a:t> y </a:t>
            </a:r>
            <a:r>
              <a:rPr lang="tr-TR" sz="1600" b="0" i="0" u="none" strike="noStrike" cap="none" dirty="0" err="1">
                <a:solidFill>
                  <a:srgbClr val="000000"/>
                </a:solidFill>
                <a:latin typeface="Candara"/>
                <a:ea typeface="Candara"/>
                <a:cs typeface="Candara"/>
                <a:sym typeface="Candara"/>
              </a:rPr>
              <a:t>contribuirán</a:t>
            </a:r>
            <a:r>
              <a:rPr lang="tr-TR" sz="1600" b="0" i="0" u="none" strike="noStrike" cap="none" dirty="0">
                <a:solidFill>
                  <a:srgbClr val="000000"/>
                </a:solidFill>
                <a:latin typeface="Candara"/>
                <a:ea typeface="Candara"/>
                <a:cs typeface="Candara"/>
                <a:sym typeface="Candara"/>
              </a:rPr>
              <a:t> a la </a:t>
            </a:r>
            <a:r>
              <a:rPr lang="tr-TR" sz="1600" b="0" i="0" u="none" strike="noStrike" cap="none" dirty="0" err="1">
                <a:solidFill>
                  <a:srgbClr val="000000"/>
                </a:solidFill>
                <a:latin typeface="Candara"/>
                <a:ea typeface="Candara"/>
                <a:cs typeface="Candara"/>
                <a:sym typeface="Candara"/>
              </a:rPr>
              <a:t>protección</a:t>
            </a:r>
            <a:r>
              <a:rPr lang="tr-TR" sz="1600" b="0" i="0" u="none" strike="noStrike" cap="none" dirty="0">
                <a:solidFill>
                  <a:srgbClr val="000000"/>
                </a:solidFill>
                <a:latin typeface="Candara"/>
                <a:ea typeface="Candara"/>
                <a:cs typeface="Candara"/>
                <a:sym typeface="Candara"/>
              </a:rPr>
              <a:t> del </a:t>
            </a:r>
            <a:r>
              <a:rPr lang="tr-TR" sz="1600" b="0" i="0" u="none" strike="noStrike" cap="none" dirty="0" err="1">
                <a:solidFill>
                  <a:srgbClr val="000000"/>
                </a:solidFill>
                <a:latin typeface="Candara"/>
                <a:ea typeface="Candara"/>
                <a:cs typeface="Candara"/>
                <a:sym typeface="Candara"/>
              </a:rPr>
              <a:t>patrimonio</a:t>
            </a:r>
            <a:r>
              <a:rPr lang="tr-TR" sz="1600" b="0" i="0" u="none" strike="noStrike" cap="none" dirty="0">
                <a:solidFill>
                  <a:srgbClr val="000000"/>
                </a:solidFill>
                <a:latin typeface="Candara"/>
                <a:ea typeface="Candara"/>
                <a:cs typeface="Candara"/>
                <a:sym typeface="Candara"/>
              </a:rPr>
              <a:t> </a:t>
            </a:r>
            <a:r>
              <a:rPr lang="tr-TR" sz="1600" b="0" i="0" u="none" strike="noStrike" cap="none" dirty="0" err="1">
                <a:solidFill>
                  <a:srgbClr val="000000"/>
                </a:solidFill>
                <a:latin typeface="Candara"/>
                <a:ea typeface="Candara"/>
                <a:cs typeface="Candara"/>
                <a:sym typeface="Candara"/>
              </a:rPr>
              <a:t>natural</a:t>
            </a:r>
            <a:r>
              <a:rPr lang="tr-TR" sz="1600" b="0" i="0" u="none" strike="noStrike" cap="none" dirty="0">
                <a:solidFill>
                  <a:srgbClr val="000000"/>
                </a:solidFill>
                <a:latin typeface="Candara"/>
                <a:ea typeface="Candara"/>
                <a:cs typeface="Candara"/>
                <a:sym typeface="Candara"/>
              </a:rPr>
              <a:t> de </a:t>
            </a:r>
            <a:r>
              <a:rPr lang="tr-TR" sz="1600" b="0" i="0" u="none" strike="noStrike" cap="none" dirty="0" err="1">
                <a:solidFill>
                  <a:srgbClr val="000000"/>
                </a:solidFill>
                <a:latin typeface="Candara"/>
                <a:ea typeface="Candara"/>
                <a:cs typeface="Candara"/>
                <a:sym typeface="Candara"/>
              </a:rPr>
              <a:t>nuestro</a:t>
            </a:r>
            <a:r>
              <a:rPr lang="tr-TR" sz="1600" b="0" i="0" u="none" strike="noStrike" cap="none" dirty="0">
                <a:solidFill>
                  <a:srgbClr val="000000"/>
                </a:solidFill>
                <a:latin typeface="Candara"/>
                <a:ea typeface="Candara"/>
                <a:cs typeface="Candara"/>
                <a:sym typeface="Candara"/>
              </a:rPr>
              <a:t> </a:t>
            </a:r>
            <a:r>
              <a:rPr lang="tr-TR" sz="1600" b="0" i="0" u="none" strike="noStrike" cap="none" dirty="0" err="1">
                <a:solidFill>
                  <a:srgbClr val="000000"/>
                </a:solidFill>
                <a:latin typeface="Candara"/>
                <a:ea typeface="Candara"/>
                <a:cs typeface="Candara"/>
                <a:sym typeface="Candara"/>
              </a:rPr>
              <a:t>planeta</a:t>
            </a:r>
            <a:r>
              <a:rPr lang="tr-TR" sz="1600" b="0" i="0" u="none" strike="noStrike" cap="none" dirty="0">
                <a:solidFill>
                  <a:srgbClr val="000000"/>
                </a:solidFill>
                <a:latin typeface="Candara"/>
                <a:ea typeface="Candara"/>
                <a:cs typeface="Candara"/>
                <a:sym typeface="Candara"/>
              </a:rPr>
              <a:t>.</a:t>
            </a:r>
            <a:endParaRPr sz="1600" b="0" i="0" u="none" strike="noStrike" cap="none" dirty="0">
              <a:solidFill>
                <a:srgbClr val="000000"/>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Candara"/>
              <a:buNone/>
            </a:pPr>
            <a:r>
              <a:rPr lang="tr-TR" sz="1600" b="1" i="0" u="none" strike="noStrike" cap="none" dirty="0" err="1">
                <a:solidFill>
                  <a:srgbClr val="000000"/>
                </a:solidFill>
                <a:latin typeface="Candara"/>
                <a:ea typeface="Candara"/>
                <a:cs typeface="Candara"/>
                <a:sym typeface="Candara"/>
              </a:rPr>
              <a:t>Materiales</a:t>
            </a:r>
            <a:r>
              <a:rPr lang="tr-TR" sz="1600" b="1" i="0" u="none" strike="noStrike" cap="none" dirty="0">
                <a:solidFill>
                  <a:srgbClr val="000000"/>
                </a:solidFill>
                <a:latin typeface="Candara"/>
                <a:ea typeface="Candara"/>
                <a:cs typeface="Candara"/>
                <a:sym typeface="Candara"/>
              </a:rPr>
              <a:t> </a:t>
            </a:r>
            <a:r>
              <a:rPr lang="tr-TR" sz="1600" b="1" i="0" u="none" strike="noStrike" cap="none" dirty="0" err="1">
                <a:solidFill>
                  <a:srgbClr val="000000"/>
                </a:solidFill>
                <a:latin typeface="Candara"/>
                <a:ea typeface="Candara"/>
                <a:cs typeface="Candara"/>
                <a:sym typeface="Candara"/>
              </a:rPr>
              <a:t>necesarios</a:t>
            </a:r>
            <a:r>
              <a:rPr lang="tr-TR" sz="1600" b="1" i="0" u="none" strike="noStrike" cap="none" dirty="0">
                <a:solidFill>
                  <a:srgbClr val="000000"/>
                </a:solidFill>
                <a:latin typeface="Candara"/>
                <a:ea typeface="Candara"/>
                <a:cs typeface="Candara"/>
                <a:sym typeface="Candara"/>
              </a:rPr>
              <a:t>:</a:t>
            </a:r>
            <a:endParaRPr dirty="0"/>
          </a:p>
          <a:p>
            <a:pPr marL="0" marR="0" lvl="0" indent="0" algn="l" rtl="0">
              <a:lnSpc>
                <a:spcPct val="100000"/>
              </a:lnSpc>
              <a:spcBef>
                <a:spcPts val="600"/>
              </a:spcBef>
              <a:spcAft>
                <a:spcPts val="0"/>
              </a:spcAft>
              <a:buClr>
                <a:srgbClr val="000000"/>
              </a:buClr>
              <a:buSzPts val="1600"/>
              <a:buFont typeface="Candara"/>
              <a:buNone/>
            </a:pPr>
            <a:r>
              <a:rPr lang="tr-TR" sz="1600" b="0" i="0" u="none" strike="noStrike" cap="none" dirty="0">
                <a:solidFill>
                  <a:srgbClr val="000000"/>
                </a:solidFill>
                <a:latin typeface="Candara"/>
                <a:ea typeface="Candara"/>
                <a:cs typeface="Candara"/>
                <a:sym typeface="Candara"/>
              </a:rPr>
              <a:t>- </a:t>
            </a:r>
            <a:r>
              <a:rPr lang="tr-TR" sz="1600" b="0" i="0" u="none" strike="noStrike" cap="none" dirty="0" err="1">
                <a:solidFill>
                  <a:srgbClr val="000000"/>
                </a:solidFill>
                <a:latin typeface="Candara"/>
                <a:ea typeface="Candara"/>
                <a:cs typeface="Candara"/>
                <a:sym typeface="Candara"/>
              </a:rPr>
              <a:t>Folletos</a:t>
            </a:r>
            <a:r>
              <a:rPr lang="tr-TR" sz="1600" b="0" i="0" u="none" strike="noStrike" cap="none" dirty="0">
                <a:solidFill>
                  <a:srgbClr val="000000"/>
                </a:solidFill>
                <a:latin typeface="Candara"/>
                <a:ea typeface="Candara"/>
                <a:cs typeface="Candara"/>
                <a:sym typeface="Candara"/>
              </a:rPr>
              <a:t> </a:t>
            </a:r>
            <a:r>
              <a:rPr lang="tr-TR" sz="1600" b="0" i="0" u="none" strike="noStrike" cap="none" dirty="0" err="1">
                <a:solidFill>
                  <a:srgbClr val="000000"/>
                </a:solidFill>
                <a:latin typeface="Candara"/>
                <a:ea typeface="Candara"/>
                <a:cs typeface="Candara"/>
                <a:sym typeface="Candara"/>
              </a:rPr>
              <a:t>impresos</a:t>
            </a:r>
            <a:r>
              <a:rPr lang="tr-TR" sz="1600" b="0" i="0" u="none" strike="noStrike" cap="none" dirty="0">
                <a:solidFill>
                  <a:srgbClr val="000000"/>
                </a:solidFill>
                <a:latin typeface="Candara"/>
                <a:ea typeface="Candara"/>
                <a:cs typeface="Candara"/>
                <a:sym typeface="Candara"/>
              </a:rPr>
              <a:t> </a:t>
            </a:r>
            <a:r>
              <a:rPr lang="tr-TR" sz="1600" b="0" i="0" u="none" strike="noStrike" cap="none" dirty="0" err="1">
                <a:solidFill>
                  <a:srgbClr val="000000"/>
                </a:solidFill>
                <a:latin typeface="Candara"/>
                <a:ea typeface="Candara"/>
                <a:cs typeface="Candara"/>
                <a:sym typeface="Candara"/>
              </a:rPr>
              <a:t>con</a:t>
            </a:r>
            <a:r>
              <a:rPr lang="tr-TR" sz="1600" b="0" i="0" u="none" strike="noStrike" cap="none" dirty="0">
                <a:solidFill>
                  <a:srgbClr val="000000"/>
                </a:solidFill>
                <a:latin typeface="Candara"/>
                <a:ea typeface="Candara"/>
                <a:cs typeface="Candara"/>
                <a:sym typeface="Candara"/>
              </a:rPr>
              <a:t> </a:t>
            </a:r>
            <a:r>
              <a:rPr lang="tr-TR" sz="1600" b="0" i="0" u="none" strike="noStrike" cap="none" dirty="0" err="1">
                <a:solidFill>
                  <a:srgbClr val="000000"/>
                </a:solidFill>
                <a:latin typeface="Candara"/>
                <a:ea typeface="Candara"/>
                <a:cs typeface="Candara"/>
                <a:sym typeface="Candara"/>
              </a:rPr>
              <a:t>información</a:t>
            </a:r>
            <a:r>
              <a:rPr lang="tr-TR" sz="1600" b="0" i="0" u="none" strike="noStrike" cap="none" dirty="0">
                <a:solidFill>
                  <a:srgbClr val="000000"/>
                </a:solidFill>
                <a:latin typeface="Candara"/>
                <a:ea typeface="Candara"/>
                <a:cs typeface="Candara"/>
                <a:sym typeface="Candara"/>
              </a:rPr>
              <a:t> </a:t>
            </a:r>
            <a:r>
              <a:rPr lang="tr-TR" sz="1600" b="0" i="0" u="none" strike="noStrike" cap="none" dirty="0" err="1">
                <a:solidFill>
                  <a:srgbClr val="000000"/>
                </a:solidFill>
                <a:latin typeface="Candara"/>
                <a:ea typeface="Candara"/>
                <a:cs typeface="Candara"/>
                <a:sym typeface="Candara"/>
              </a:rPr>
              <a:t>sobre</a:t>
            </a:r>
            <a:r>
              <a:rPr lang="tr-TR" sz="1600" b="0" i="0" u="none" strike="noStrike" cap="none" dirty="0">
                <a:solidFill>
                  <a:srgbClr val="000000"/>
                </a:solidFill>
                <a:latin typeface="Candara"/>
                <a:ea typeface="Candara"/>
                <a:cs typeface="Candara"/>
                <a:sym typeface="Candara"/>
              </a:rPr>
              <a:t> </a:t>
            </a:r>
            <a:r>
              <a:rPr lang="tr-TR" sz="1600" b="0" i="0" u="none" strike="noStrike" cap="none" dirty="0" err="1">
                <a:solidFill>
                  <a:srgbClr val="000000"/>
                </a:solidFill>
                <a:latin typeface="Candara"/>
                <a:ea typeface="Candara"/>
                <a:cs typeface="Candara"/>
                <a:sym typeface="Candara"/>
              </a:rPr>
              <a:t>diversos</a:t>
            </a:r>
            <a:r>
              <a:rPr lang="tr-TR" sz="1600" b="0" i="0" u="none" strike="noStrike" cap="none" dirty="0">
                <a:solidFill>
                  <a:srgbClr val="000000"/>
                </a:solidFill>
                <a:latin typeface="Candara"/>
                <a:ea typeface="Candara"/>
                <a:cs typeface="Candara"/>
                <a:sym typeface="Candara"/>
              </a:rPr>
              <a:t> </a:t>
            </a:r>
            <a:r>
              <a:rPr lang="tr-TR" sz="1600" b="0" i="0" u="none" strike="noStrike" cap="none" dirty="0" err="1">
                <a:solidFill>
                  <a:srgbClr val="000000"/>
                </a:solidFill>
                <a:latin typeface="Candara"/>
                <a:ea typeface="Candara"/>
                <a:cs typeface="Candara"/>
                <a:sym typeface="Candara"/>
              </a:rPr>
              <a:t>sitios</a:t>
            </a:r>
            <a:r>
              <a:rPr lang="tr-TR" sz="1600" b="0" i="0" u="none" strike="noStrike" cap="none" dirty="0">
                <a:solidFill>
                  <a:srgbClr val="000000"/>
                </a:solidFill>
                <a:latin typeface="Candara"/>
                <a:ea typeface="Candara"/>
                <a:cs typeface="Candara"/>
                <a:sym typeface="Candara"/>
              </a:rPr>
              <a:t> del </a:t>
            </a:r>
            <a:r>
              <a:rPr lang="tr-TR" sz="1600" b="0" i="0" u="none" strike="noStrike" cap="none" dirty="0" err="1">
                <a:solidFill>
                  <a:srgbClr val="000000"/>
                </a:solidFill>
                <a:latin typeface="Candara"/>
                <a:ea typeface="Candara"/>
                <a:cs typeface="Candara"/>
                <a:sym typeface="Candara"/>
              </a:rPr>
              <a:t>patrimonio</a:t>
            </a:r>
            <a:r>
              <a:rPr lang="tr-TR" sz="1600" b="0" i="0" u="none" strike="noStrike" cap="none" dirty="0">
                <a:solidFill>
                  <a:srgbClr val="000000"/>
                </a:solidFill>
                <a:latin typeface="Candara"/>
                <a:ea typeface="Candara"/>
                <a:cs typeface="Candara"/>
                <a:sym typeface="Candara"/>
              </a:rPr>
              <a:t> </a:t>
            </a:r>
            <a:r>
              <a:rPr lang="tr-TR" sz="1600" b="0" i="0" u="none" strike="noStrike" cap="none" dirty="0" err="1">
                <a:solidFill>
                  <a:srgbClr val="000000"/>
                </a:solidFill>
                <a:latin typeface="Candara"/>
                <a:ea typeface="Candara"/>
                <a:cs typeface="Candara"/>
                <a:sym typeface="Candara"/>
              </a:rPr>
              <a:t>cultural</a:t>
            </a:r>
            <a:r>
              <a:rPr lang="tr-TR" sz="1600" b="0" i="0" u="none" strike="noStrike" cap="none" dirty="0">
                <a:solidFill>
                  <a:srgbClr val="000000"/>
                </a:solidFill>
                <a:latin typeface="Candara"/>
                <a:ea typeface="Candara"/>
                <a:cs typeface="Candara"/>
                <a:sym typeface="Candara"/>
              </a:rPr>
              <a:t> y </a:t>
            </a:r>
            <a:r>
              <a:rPr lang="tr-TR" sz="1600" b="0" i="0" u="none" strike="noStrike" cap="none" dirty="0" err="1">
                <a:solidFill>
                  <a:srgbClr val="000000"/>
                </a:solidFill>
                <a:latin typeface="Candara"/>
                <a:ea typeface="Candara"/>
                <a:cs typeface="Candara"/>
                <a:sym typeface="Candara"/>
              </a:rPr>
              <a:t>natural</a:t>
            </a:r>
            <a:r>
              <a:rPr lang="tr-TR" sz="1600" b="0" i="0" u="none" strike="noStrike" cap="none" dirty="0">
                <a:solidFill>
                  <a:srgbClr val="000000"/>
                </a:solidFill>
                <a:latin typeface="Candara"/>
                <a:ea typeface="Candara"/>
                <a:cs typeface="Candara"/>
                <a:sym typeface="Candara"/>
              </a:rPr>
              <a:t>.</a:t>
            </a:r>
            <a:endParaRPr dirty="0"/>
          </a:p>
          <a:p>
            <a:pPr marL="0" marR="0" lvl="0" indent="0" algn="l" rtl="0">
              <a:lnSpc>
                <a:spcPct val="100000"/>
              </a:lnSpc>
              <a:spcBef>
                <a:spcPts val="600"/>
              </a:spcBef>
              <a:spcAft>
                <a:spcPts val="0"/>
              </a:spcAft>
              <a:buClr>
                <a:srgbClr val="000000"/>
              </a:buClr>
              <a:buSzPts val="1600"/>
              <a:buFont typeface="Candara"/>
              <a:buNone/>
            </a:pPr>
            <a:r>
              <a:rPr lang="tr-TR" sz="1600" b="0" i="0" u="none" strike="noStrike" cap="none" dirty="0">
                <a:solidFill>
                  <a:srgbClr val="000000"/>
                </a:solidFill>
                <a:latin typeface="Candara"/>
                <a:ea typeface="Candara"/>
                <a:cs typeface="Candara"/>
                <a:sym typeface="Candara"/>
              </a:rPr>
              <a:t>- </a:t>
            </a:r>
            <a:r>
              <a:rPr lang="tr-TR" sz="1600" b="0" i="0" u="none" strike="noStrike" cap="none" dirty="0" err="1">
                <a:solidFill>
                  <a:srgbClr val="000000"/>
                </a:solidFill>
                <a:latin typeface="Candara"/>
                <a:ea typeface="Candara"/>
                <a:cs typeface="Candara"/>
                <a:sym typeface="Candara"/>
              </a:rPr>
              <a:t>Rotuladores</a:t>
            </a:r>
            <a:r>
              <a:rPr lang="tr-TR" sz="1600" b="0" i="0" u="none" strike="noStrike" cap="none" dirty="0">
                <a:solidFill>
                  <a:srgbClr val="000000"/>
                </a:solidFill>
                <a:latin typeface="Candara"/>
                <a:ea typeface="Candara"/>
                <a:cs typeface="Candara"/>
                <a:sym typeface="Candara"/>
              </a:rPr>
              <a:t>, </a:t>
            </a:r>
            <a:r>
              <a:rPr lang="tr-TR" sz="1600" b="0" i="0" u="none" strike="noStrike" cap="none" dirty="0" err="1">
                <a:solidFill>
                  <a:srgbClr val="000000"/>
                </a:solidFill>
                <a:latin typeface="Candara"/>
                <a:ea typeface="Candara"/>
                <a:cs typeface="Candara"/>
                <a:sym typeface="Candara"/>
              </a:rPr>
              <a:t>lápices</a:t>
            </a:r>
            <a:r>
              <a:rPr lang="tr-TR" sz="1600" b="0" i="0" u="none" strike="noStrike" cap="none" dirty="0">
                <a:solidFill>
                  <a:srgbClr val="000000"/>
                </a:solidFill>
                <a:latin typeface="Candara"/>
                <a:ea typeface="Candara"/>
                <a:cs typeface="Candara"/>
                <a:sym typeface="Candara"/>
              </a:rPr>
              <a:t> de </a:t>
            </a:r>
            <a:r>
              <a:rPr lang="tr-TR" sz="1600" b="0" i="0" u="none" strike="noStrike" cap="none" dirty="0" err="1">
                <a:solidFill>
                  <a:srgbClr val="000000"/>
                </a:solidFill>
                <a:latin typeface="Candara"/>
                <a:ea typeface="Candara"/>
                <a:cs typeface="Candara"/>
                <a:sym typeface="Candara"/>
              </a:rPr>
              <a:t>colores</a:t>
            </a:r>
            <a:r>
              <a:rPr lang="tr-TR" sz="1600" b="0" i="0" u="none" strike="noStrike" cap="none" dirty="0">
                <a:solidFill>
                  <a:srgbClr val="000000"/>
                </a:solidFill>
                <a:latin typeface="Candara"/>
                <a:ea typeface="Candara"/>
                <a:cs typeface="Candara"/>
                <a:sym typeface="Candara"/>
              </a:rPr>
              <a:t>, </a:t>
            </a:r>
            <a:r>
              <a:rPr lang="tr-TR" sz="1600" b="0" i="0" u="none" strike="noStrike" cap="none" dirty="0" err="1">
                <a:solidFill>
                  <a:srgbClr val="000000"/>
                </a:solidFill>
                <a:latin typeface="Candara"/>
                <a:ea typeface="Candara"/>
                <a:cs typeface="Candara"/>
                <a:sym typeface="Candara"/>
              </a:rPr>
              <a:t>pegamento</a:t>
            </a:r>
            <a:r>
              <a:rPr lang="tr-TR" sz="1600" b="0" i="0" u="none" strike="noStrike" cap="none" dirty="0">
                <a:solidFill>
                  <a:srgbClr val="000000"/>
                </a:solidFill>
                <a:latin typeface="Candara"/>
                <a:ea typeface="Candara"/>
                <a:cs typeface="Candara"/>
                <a:sym typeface="Candara"/>
              </a:rPr>
              <a:t>, </a:t>
            </a:r>
            <a:r>
              <a:rPr lang="tr-TR" sz="1600" b="0" i="0" u="none" strike="noStrike" cap="none" dirty="0" err="1">
                <a:solidFill>
                  <a:srgbClr val="000000"/>
                </a:solidFill>
                <a:latin typeface="Candara"/>
                <a:ea typeface="Candara"/>
                <a:cs typeface="Candara"/>
                <a:sym typeface="Candara"/>
              </a:rPr>
              <a:t>tijeras</a:t>
            </a:r>
            <a:endParaRPr sz="1600" b="0" i="0" u="none" strike="noStrike" cap="none" dirty="0">
              <a:solidFill>
                <a:srgbClr val="000000"/>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Candara"/>
              <a:buNone/>
            </a:pPr>
            <a:r>
              <a:rPr lang="tr-TR" sz="1600" b="0" i="0" u="none" strike="noStrike" cap="none" dirty="0">
                <a:solidFill>
                  <a:srgbClr val="000000"/>
                </a:solidFill>
                <a:latin typeface="Candara"/>
                <a:ea typeface="Candara"/>
                <a:cs typeface="Candara"/>
                <a:sym typeface="Candara"/>
              </a:rPr>
              <a:t>- </a:t>
            </a:r>
            <a:r>
              <a:rPr lang="tr-TR" sz="1600" b="0" i="0" u="none" strike="noStrike" cap="none" dirty="0" err="1">
                <a:solidFill>
                  <a:srgbClr val="000000"/>
                </a:solidFill>
                <a:latin typeface="Candara"/>
                <a:ea typeface="Candara"/>
                <a:cs typeface="Candara"/>
                <a:sym typeface="Candara"/>
              </a:rPr>
              <a:t>Imágenes</a:t>
            </a:r>
            <a:r>
              <a:rPr lang="tr-TR" sz="1600" b="0" i="0" u="none" strike="noStrike" cap="none" dirty="0">
                <a:solidFill>
                  <a:srgbClr val="000000"/>
                </a:solidFill>
                <a:latin typeface="Candara"/>
                <a:ea typeface="Candara"/>
                <a:cs typeface="Candara"/>
                <a:sym typeface="Candara"/>
              </a:rPr>
              <a:t> </a:t>
            </a:r>
            <a:r>
              <a:rPr lang="tr-TR" sz="1600" b="0" i="0" u="none" strike="noStrike" cap="none" dirty="0" err="1">
                <a:solidFill>
                  <a:srgbClr val="000000"/>
                </a:solidFill>
                <a:latin typeface="Candara"/>
                <a:ea typeface="Candara"/>
                <a:cs typeface="Candara"/>
                <a:sym typeface="Candara"/>
              </a:rPr>
              <a:t>impresas</a:t>
            </a:r>
            <a:r>
              <a:rPr lang="tr-TR" sz="1600" b="0" i="0" u="none" strike="noStrike" cap="none" dirty="0">
                <a:solidFill>
                  <a:srgbClr val="000000"/>
                </a:solidFill>
                <a:latin typeface="Candara"/>
                <a:ea typeface="Candara"/>
                <a:cs typeface="Candara"/>
                <a:sym typeface="Candara"/>
              </a:rPr>
              <a:t> o digitales de </a:t>
            </a:r>
            <a:r>
              <a:rPr lang="tr-TR" sz="1600" b="0" i="0" u="none" strike="noStrike" cap="none" dirty="0" err="1">
                <a:solidFill>
                  <a:srgbClr val="000000"/>
                </a:solidFill>
                <a:latin typeface="Candara"/>
                <a:ea typeface="Candara"/>
                <a:cs typeface="Candara"/>
                <a:sym typeface="Candara"/>
              </a:rPr>
              <a:t>sitios</a:t>
            </a:r>
            <a:r>
              <a:rPr lang="tr-TR" sz="1600" b="0" i="0" u="none" strike="noStrike" cap="none" dirty="0">
                <a:solidFill>
                  <a:srgbClr val="000000"/>
                </a:solidFill>
                <a:latin typeface="Candara"/>
                <a:ea typeface="Candara"/>
                <a:cs typeface="Candara"/>
                <a:sym typeface="Candara"/>
              </a:rPr>
              <a:t> del </a:t>
            </a:r>
            <a:r>
              <a:rPr lang="tr-TR" sz="1600" b="0" i="0" u="none" strike="noStrike" cap="none" dirty="0" err="1">
                <a:solidFill>
                  <a:srgbClr val="000000"/>
                </a:solidFill>
                <a:latin typeface="Candara"/>
                <a:ea typeface="Candara"/>
                <a:cs typeface="Candara"/>
                <a:sym typeface="Candara"/>
              </a:rPr>
              <a:t>patrimonio</a:t>
            </a:r>
            <a:r>
              <a:rPr lang="tr-TR" sz="1600" b="0" i="0" u="none" strike="noStrike" cap="none" dirty="0">
                <a:solidFill>
                  <a:srgbClr val="000000"/>
                </a:solidFill>
                <a:latin typeface="Candara"/>
                <a:ea typeface="Candara"/>
                <a:cs typeface="Candara"/>
                <a:sym typeface="Candara"/>
              </a:rPr>
              <a:t> </a:t>
            </a:r>
            <a:r>
              <a:rPr lang="tr-TR" sz="1600" b="0" i="0" u="none" strike="noStrike" cap="none" dirty="0" err="1">
                <a:solidFill>
                  <a:srgbClr val="000000"/>
                </a:solidFill>
                <a:latin typeface="Candara"/>
                <a:ea typeface="Candara"/>
                <a:cs typeface="Candara"/>
                <a:sym typeface="Candara"/>
              </a:rPr>
              <a:t>cultural</a:t>
            </a:r>
            <a:r>
              <a:rPr lang="tr-TR" sz="1600" b="0" i="0" u="none" strike="noStrike" cap="none" dirty="0">
                <a:solidFill>
                  <a:srgbClr val="000000"/>
                </a:solidFill>
                <a:latin typeface="Candara"/>
                <a:ea typeface="Candara"/>
                <a:cs typeface="Candara"/>
                <a:sym typeface="Candara"/>
              </a:rPr>
              <a:t> y </a:t>
            </a:r>
            <a:r>
              <a:rPr lang="tr-TR" sz="1600" b="0" i="0" u="none" strike="noStrike" cap="none" dirty="0" err="1">
                <a:solidFill>
                  <a:srgbClr val="000000"/>
                </a:solidFill>
                <a:latin typeface="Candara"/>
                <a:ea typeface="Candara"/>
                <a:cs typeface="Candara"/>
                <a:sym typeface="Candara"/>
              </a:rPr>
              <a:t>natural</a:t>
            </a:r>
            <a:r>
              <a:rPr lang="tr-TR" sz="1600" b="0" i="0" u="none" strike="noStrike" cap="none" dirty="0">
                <a:solidFill>
                  <a:srgbClr val="000000"/>
                </a:solidFill>
                <a:latin typeface="Candara"/>
                <a:ea typeface="Candara"/>
                <a:cs typeface="Candara"/>
                <a:sym typeface="Candara"/>
              </a:rPr>
              <a:t>.</a:t>
            </a:r>
            <a:endParaRPr sz="1600" b="0" i="0" u="none" strike="noStrike" cap="none" dirty="0">
              <a:solidFill>
                <a:srgbClr val="000000"/>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Candara"/>
              <a:buNone/>
            </a:pPr>
            <a:r>
              <a:rPr lang="tr-TR" sz="1600" b="0" i="0" u="none" strike="noStrike" cap="none" dirty="0">
                <a:solidFill>
                  <a:srgbClr val="000000"/>
                </a:solidFill>
                <a:latin typeface="Candara"/>
                <a:ea typeface="Candara"/>
                <a:cs typeface="Candara"/>
                <a:sym typeface="Candara"/>
              </a:rPr>
              <a:t>- Un </a:t>
            </a:r>
            <a:r>
              <a:rPr lang="tr-TR" sz="1600" b="0" i="0" u="none" strike="noStrike" cap="none" dirty="0" err="1">
                <a:solidFill>
                  <a:srgbClr val="000000"/>
                </a:solidFill>
                <a:latin typeface="Candara"/>
                <a:ea typeface="Candara"/>
                <a:cs typeface="Candara"/>
                <a:sym typeface="Candara"/>
              </a:rPr>
              <a:t>proyector</a:t>
            </a:r>
            <a:endParaRPr dirty="0"/>
          </a:p>
          <a:p>
            <a:pPr marL="285750" marR="0" lvl="0" indent="-184150" algn="l" rtl="0">
              <a:lnSpc>
                <a:spcPct val="100000"/>
              </a:lnSpc>
              <a:spcBef>
                <a:spcPts val="600"/>
              </a:spcBef>
              <a:spcAft>
                <a:spcPts val="0"/>
              </a:spcAft>
              <a:buClr>
                <a:schemeClr val="dk1"/>
              </a:buClr>
              <a:buSzPts val="1600"/>
              <a:buFont typeface="Calibri"/>
              <a:buNone/>
            </a:pPr>
            <a:endParaRPr sz="1600" b="0" i="0" u="none" strike="noStrike" cap="none" dirty="0">
              <a:solidFill>
                <a:srgbClr val="000000"/>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Candara"/>
              <a:buNone/>
            </a:pPr>
            <a:r>
              <a:rPr lang="tr-TR" sz="1600" b="1" i="0" u="none" strike="noStrike" cap="none" dirty="0" err="1">
                <a:solidFill>
                  <a:srgbClr val="000000"/>
                </a:solidFill>
                <a:latin typeface="Candara"/>
                <a:ea typeface="Candara"/>
                <a:cs typeface="Candara"/>
                <a:sym typeface="Candara"/>
              </a:rPr>
              <a:t>Procedimiento</a:t>
            </a:r>
            <a:r>
              <a:rPr lang="tr-TR" sz="1600" b="1" i="0" u="none" strike="noStrike" cap="none" dirty="0">
                <a:solidFill>
                  <a:srgbClr val="000000"/>
                </a:solidFill>
                <a:latin typeface="Candara"/>
                <a:ea typeface="Candara"/>
                <a:cs typeface="Candara"/>
                <a:sym typeface="Candara"/>
              </a:rPr>
              <a:t>: </a:t>
            </a:r>
            <a:endParaRPr dirty="0"/>
          </a:p>
          <a:p>
            <a:pPr marL="0" marR="0" lvl="0" indent="0" algn="l" rtl="0">
              <a:lnSpc>
                <a:spcPct val="100000"/>
              </a:lnSpc>
              <a:spcBef>
                <a:spcPts val="600"/>
              </a:spcBef>
              <a:spcAft>
                <a:spcPts val="0"/>
              </a:spcAft>
              <a:buClr>
                <a:schemeClr val="dk1"/>
              </a:buClr>
              <a:buSzPts val="1600"/>
              <a:buFont typeface="Candara"/>
              <a:buNone/>
            </a:pPr>
            <a:r>
              <a:rPr lang="tr-TR" sz="1600" dirty="0" err="1">
                <a:solidFill>
                  <a:schemeClr val="dk1"/>
                </a:solidFill>
                <a:latin typeface="Candara"/>
                <a:ea typeface="Candara"/>
                <a:cs typeface="Candara"/>
                <a:sym typeface="Candara"/>
              </a:rPr>
              <a:t>Comience</a:t>
            </a:r>
            <a:r>
              <a:rPr lang="tr-TR" sz="1600" dirty="0">
                <a:solidFill>
                  <a:schemeClr val="dk1"/>
                </a:solidFill>
                <a:latin typeface="Candara"/>
                <a:ea typeface="Candara"/>
                <a:cs typeface="Candara"/>
                <a:sym typeface="Candara"/>
              </a:rPr>
              <a:t> la </a:t>
            </a:r>
            <a:r>
              <a:rPr lang="tr-TR" sz="1600" dirty="0" err="1">
                <a:solidFill>
                  <a:schemeClr val="dk1"/>
                </a:solidFill>
                <a:latin typeface="Candara"/>
                <a:ea typeface="Candara"/>
                <a:cs typeface="Candara"/>
                <a:sym typeface="Candara"/>
              </a:rPr>
              <a:t>clase</a:t>
            </a:r>
            <a:r>
              <a:rPr lang="tr-TR" sz="1600" dirty="0">
                <a:solidFill>
                  <a:schemeClr val="dk1"/>
                </a:solidFill>
                <a:latin typeface="Candara"/>
                <a:ea typeface="Candara"/>
                <a:cs typeface="Candara"/>
                <a:sym typeface="Candara"/>
              </a:rPr>
              <a:t> </a:t>
            </a:r>
            <a:r>
              <a:rPr lang="tr-TR" sz="1600" dirty="0" err="1">
                <a:solidFill>
                  <a:schemeClr val="dk1"/>
                </a:solidFill>
                <a:latin typeface="Candara"/>
                <a:ea typeface="Candara"/>
                <a:cs typeface="Candara"/>
                <a:sym typeface="Candara"/>
              </a:rPr>
              <a:t>discutiendo</a:t>
            </a:r>
            <a:r>
              <a:rPr lang="tr-TR" sz="1600" dirty="0">
                <a:solidFill>
                  <a:schemeClr val="dk1"/>
                </a:solidFill>
                <a:latin typeface="Candara"/>
                <a:ea typeface="Candara"/>
                <a:cs typeface="Candara"/>
                <a:sym typeface="Candara"/>
              </a:rPr>
              <a:t> el </a:t>
            </a:r>
            <a:r>
              <a:rPr lang="tr-TR" sz="1600" dirty="0" err="1">
                <a:solidFill>
                  <a:schemeClr val="dk1"/>
                </a:solidFill>
                <a:latin typeface="Candara"/>
                <a:ea typeface="Candara"/>
                <a:cs typeface="Candara"/>
                <a:sym typeface="Candara"/>
              </a:rPr>
              <a:t>concepto</a:t>
            </a:r>
            <a:r>
              <a:rPr lang="tr-TR" sz="1600" dirty="0">
                <a:solidFill>
                  <a:schemeClr val="dk1"/>
                </a:solidFill>
                <a:latin typeface="Candara"/>
                <a:ea typeface="Candara"/>
                <a:cs typeface="Candara"/>
                <a:sym typeface="Candara"/>
              </a:rPr>
              <a:t> de </a:t>
            </a:r>
            <a:r>
              <a:rPr lang="tr-TR" sz="1600" dirty="0" err="1">
                <a:solidFill>
                  <a:schemeClr val="dk1"/>
                </a:solidFill>
                <a:latin typeface="Candara"/>
                <a:ea typeface="Candara"/>
                <a:cs typeface="Candara"/>
                <a:sym typeface="Candara"/>
              </a:rPr>
              <a:t>patrimonio</a:t>
            </a:r>
            <a:r>
              <a:rPr lang="tr-TR" sz="1600" dirty="0">
                <a:solidFill>
                  <a:schemeClr val="dk1"/>
                </a:solidFill>
                <a:latin typeface="Candara"/>
                <a:ea typeface="Candara"/>
                <a:cs typeface="Candara"/>
                <a:sym typeface="Candara"/>
              </a:rPr>
              <a:t> </a:t>
            </a:r>
            <a:r>
              <a:rPr lang="tr-TR" sz="1600" dirty="0" err="1">
                <a:solidFill>
                  <a:schemeClr val="dk1"/>
                </a:solidFill>
                <a:latin typeface="Candara"/>
                <a:ea typeface="Candara"/>
                <a:cs typeface="Candara"/>
                <a:sym typeface="Candara"/>
              </a:rPr>
              <a:t>natural</a:t>
            </a:r>
            <a:r>
              <a:rPr lang="tr-TR" sz="1600" dirty="0">
                <a:solidFill>
                  <a:schemeClr val="dk1"/>
                </a:solidFill>
                <a:latin typeface="Candara"/>
                <a:ea typeface="Candara"/>
                <a:cs typeface="Candara"/>
                <a:sym typeface="Candara"/>
              </a:rPr>
              <a:t> y sus </a:t>
            </a:r>
            <a:r>
              <a:rPr lang="tr-TR" sz="1600" dirty="0" err="1">
                <a:solidFill>
                  <a:schemeClr val="dk1"/>
                </a:solidFill>
                <a:latin typeface="Candara"/>
                <a:ea typeface="Candara"/>
                <a:cs typeface="Candara"/>
                <a:sym typeface="Candara"/>
              </a:rPr>
              <a:t>componentes</a:t>
            </a:r>
            <a:r>
              <a:rPr lang="tr-TR" sz="1600" dirty="0">
                <a:solidFill>
                  <a:schemeClr val="dk1"/>
                </a:solidFill>
                <a:latin typeface="Candara"/>
                <a:ea typeface="Candara"/>
                <a:cs typeface="Candara"/>
                <a:sym typeface="Candara"/>
              </a:rPr>
              <a:t> (</a:t>
            </a:r>
            <a:r>
              <a:rPr lang="tr-TR" sz="1600" dirty="0" err="1">
                <a:solidFill>
                  <a:schemeClr val="dk1"/>
                </a:solidFill>
                <a:latin typeface="Candara"/>
                <a:ea typeface="Candara"/>
                <a:cs typeface="Candara"/>
                <a:sym typeface="Candara"/>
              </a:rPr>
              <a:t>biodiversidad</a:t>
            </a:r>
            <a:r>
              <a:rPr lang="tr-TR" sz="1600" dirty="0">
                <a:solidFill>
                  <a:schemeClr val="dk1"/>
                </a:solidFill>
                <a:latin typeface="Candara"/>
                <a:ea typeface="Candara"/>
                <a:cs typeface="Candara"/>
                <a:sym typeface="Candara"/>
              </a:rPr>
              <a:t>, </a:t>
            </a:r>
            <a:r>
              <a:rPr lang="tr-TR" sz="1600" dirty="0" err="1">
                <a:solidFill>
                  <a:schemeClr val="dk1"/>
                </a:solidFill>
                <a:latin typeface="Candara"/>
                <a:ea typeface="Candara"/>
                <a:cs typeface="Candara"/>
                <a:sym typeface="Candara"/>
              </a:rPr>
              <a:t>formaciones</a:t>
            </a:r>
            <a:r>
              <a:rPr lang="tr-TR" sz="1600" dirty="0">
                <a:solidFill>
                  <a:schemeClr val="dk1"/>
                </a:solidFill>
                <a:latin typeface="Candara"/>
                <a:ea typeface="Candara"/>
                <a:cs typeface="Candara"/>
                <a:sym typeface="Candara"/>
              </a:rPr>
              <a:t> </a:t>
            </a:r>
            <a:r>
              <a:rPr lang="tr-TR" sz="1600" dirty="0" err="1">
                <a:solidFill>
                  <a:schemeClr val="dk1"/>
                </a:solidFill>
                <a:latin typeface="Candara"/>
                <a:ea typeface="Candara"/>
                <a:cs typeface="Candara"/>
                <a:sym typeface="Candara"/>
              </a:rPr>
              <a:t>geológicas</a:t>
            </a:r>
            <a:r>
              <a:rPr lang="tr-TR" sz="1600" dirty="0">
                <a:solidFill>
                  <a:schemeClr val="dk1"/>
                </a:solidFill>
                <a:latin typeface="Candara"/>
                <a:ea typeface="Candara"/>
                <a:cs typeface="Candara"/>
                <a:sym typeface="Candara"/>
              </a:rPr>
              <a:t>, </a:t>
            </a:r>
            <a:r>
              <a:rPr lang="tr-TR" sz="1600" dirty="0" err="1">
                <a:solidFill>
                  <a:schemeClr val="dk1"/>
                </a:solidFill>
                <a:latin typeface="Candara"/>
                <a:ea typeface="Candara"/>
                <a:cs typeface="Candara"/>
                <a:sym typeface="Candara"/>
              </a:rPr>
              <a:t>paisajes</a:t>
            </a:r>
            <a:r>
              <a:rPr lang="tr-TR" sz="1600" dirty="0">
                <a:solidFill>
                  <a:schemeClr val="dk1"/>
                </a:solidFill>
                <a:latin typeface="Candara"/>
                <a:ea typeface="Candara"/>
                <a:cs typeface="Candara"/>
                <a:sym typeface="Candara"/>
              </a:rPr>
              <a:t> </a:t>
            </a:r>
            <a:r>
              <a:rPr lang="tr-TR" sz="1600" dirty="0" err="1">
                <a:solidFill>
                  <a:schemeClr val="dk1"/>
                </a:solidFill>
                <a:latin typeface="Candara"/>
                <a:ea typeface="Candara"/>
                <a:cs typeface="Candara"/>
                <a:sym typeface="Candara"/>
              </a:rPr>
              <a:t>culturales</a:t>
            </a:r>
            <a:r>
              <a:rPr lang="tr-TR" sz="1600" dirty="0">
                <a:solidFill>
                  <a:schemeClr val="dk1"/>
                </a:solidFill>
                <a:latin typeface="Candara"/>
                <a:ea typeface="Candara"/>
                <a:cs typeface="Candara"/>
                <a:sym typeface="Candara"/>
              </a:rPr>
              <a:t>). A </a:t>
            </a:r>
            <a:r>
              <a:rPr lang="tr-TR" sz="1600" dirty="0" err="1">
                <a:solidFill>
                  <a:schemeClr val="dk1"/>
                </a:solidFill>
                <a:latin typeface="Candara"/>
                <a:ea typeface="Candara"/>
                <a:cs typeface="Candara"/>
                <a:sym typeface="Candara"/>
              </a:rPr>
              <a:t>continuación</a:t>
            </a:r>
            <a:r>
              <a:rPr lang="tr-TR" sz="1600" dirty="0">
                <a:solidFill>
                  <a:schemeClr val="dk1"/>
                </a:solidFill>
                <a:latin typeface="Candara"/>
                <a:ea typeface="Candara"/>
                <a:cs typeface="Candara"/>
                <a:sym typeface="Candara"/>
              </a:rPr>
              <a:t>, </a:t>
            </a:r>
            <a:r>
              <a:rPr lang="tr-TR" sz="1600" dirty="0" err="1">
                <a:solidFill>
                  <a:schemeClr val="dk1"/>
                </a:solidFill>
                <a:latin typeface="Candara"/>
                <a:ea typeface="Candara"/>
                <a:cs typeface="Candara"/>
                <a:sym typeface="Candara"/>
              </a:rPr>
              <a:t>destaque</a:t>
            </a:r>
            <a:r>
              <a:rPr lang="tr-TR" sz="1600" dirty="0">
                <a:solidFill>
                  <a:schemeClr val="dk1"/>
                </a:solidFill>
                <a:latin typeface="Candara"/>
                <a:ea typeface="Candara"/>
                <a:cs typeface="Candara"/>
                <a:sym typeface="Candara"/>
              </a:rPr>
              <a:t> la </a:t>
            </a:r>
            <a:r>
              <a:rPr lang="tr-TR" sz="1600" dirty="0" err="1">
                <a:solidFill>
                  <a:schemeClr val="dk1"/>
                </a:solidFill>
                <a:latin typeface="Candara"/>
                <a:ea typeface="Candara"/>
                <a:cs typeface="Candara"/>
                <a:sym typeface="Candara"/>
              </a:rPr>
              <a:t>importancia</a:t>
            </a:r>
            <a:r>
              <a:rPr lang="tr-TR" sz="1600" dirty="0">
                <a:solidFill>
                  <a:schemeClr val="dk1"/>
                </a:solidFill>
                <a:latin typeface="Candara"/>
                <a:ea typeface="Candara"/>
                <a:cs typeface="Candara"/>
                <a:sym typeface="Candara"/>
              </a:rPr>
              <a:t> de </a:t>
            </a:r>
            <a:r>
              <a:rPr lang="tr-TR" sz="1600" dirty="0" err="1">
                <a:solidFill>
                  <a:schemeClr val="dk1"/>
                </a:solidFill>
                <a:latin typeface="Candara"/>
                <a:ea typeface="Candara"/>
                <a:cs typeface="Candara"/>
                <a:sym typeface="Candara"/>
              </a:rPr>
              <a:t>preservar</a:t>
            </a:r>
            <a:r>
              <a:rPr lang="tr-TR" sz="1600" dirty="0">
                <a:solidFill>
                  <a:schemeClr val="dk1"/>
                </a:solidFill>
                <a:latin typeface="Candara"/>
                <a:ea typeface="Candara"/>
                <a:cs typeface="Candara"/>
                <a:sym typeface="Candara"/>
              </a:rPr>
              <a:t> el </a:t>
            </a:r>
            <a:r>
              <a:rPr lang="tr-TR" sz="1600" dirty="0" err="1">
                <a:solidFill>
                  <a:schemeClr val="dk1"/>
                </a:solidFill>
                <a:latin typeface="Candara"/>
                <a:ea typeface="Candara"/>
                <a:cs typeface="Candara"/>
                <a:sym typeface="Candara"/>
              </a:rPr>
              <a:t>patrimonio</a:t>
            </a:r>
            <a:r>
              <a:rPr lang="tr-TR" sz="1600" dirty="0">
                <a:solidFill>
                  <a:schemeClr val="dk1"/>
                </a:solidFill>
                <a:latin typeface="Candara"/>
                <a:ea typeface="Candara"/>
                <a:cs typeface="Candara"/>
                <a:sym typeface="Candara"/>
              </a:rPr>
              <a:t> </a:t>
            </a:r>
            <a:r>
              <a:rPr lang="tr-TR" sz="1600" dirty="0" err="1">
                <a:solidFill>
                  <a:schemeClr val="dk1"/>
                </a:solidFill>
                <a:latin typeface="Candara"/>
                <a:ea typeface="Candara"/>
                <a:cs typeface="Candara"/>
                <a:sym typeface="Candara"/>
              </a:rPr>
              <a:t>natural</a:t>
            </a:r>
            <a:r>
              <a:rPr lang="tr-TR" sz="1600" dirty="0">
                <a:solidFill>
                  <a:schemeClr val="dk1"/>
                </a:solidFill>
                <a:latin typeface="Candara"/>
                <a:ea typeface="Candara"/>
                <a:cs typeface="Candara"/>
                <a:sym typeface="Candara"/>
              </a:rPr>
              <a:t> para </a:t>
            </a:r>
            <a:r>
              <a:rPr lang="tr-TR" sz="1600" dirty="0" err="1">
                <a:solidFill>
                  <a:schemeClr val="dk1"/>
                </a:solidFill>
                <a:latin typeface="Candara"/>
                <a:ea typeface="Candara"/>
                <a:cs typeface="Candara"/>
                <a:sym typeface="Candara"/>
              </a:rPr>
              <a:t>las</a:t>
            </a:r>
            <a:r>
              <a:rPr lang="tr-TR" sz="1600" dirty="0">
                <a:solidFill>
                  <a:schemeClr val="dk1"/>
                </a:solidFill>
                <a:latin typeface="Candara"/>
                <a:ea typeface="Candara"/>
                <a:cs typeface="Candara"/>
                <a:sym typeface="Candara"/>
              </a:rPr>
              <a:t> </a:t>
            </a:r>
            <a:r>
              <a:rPr lang="tr-TR" sz="1600" dirty="0" err="1">
                <a:solidFill>
                  <a:schemeClr val="dk1"/>
                </a:solidFill>
                <a:latin typeface="Candara"/>
                <a:ea typeface="Candara"/>
                <a:cs typeface="Candara"/>
                <a:sym typeface="Candara"/>
              </a:rPr>
              <a:t>generaciones</a:t>
            </a:r>
            <a:r>
              <a:rPr lang="tr-TR" sz="1600" dirty="0">
                <a:solidFill>
                  <a:schemeClr val="dk1"/>
                </a:solidFill>
                <a:latin typeface="Candara"/>
                <a:ea typeface="Candara"/>
                <a:cs typeface="Candara"/>
                <a:sym typeface="Candara"/>
              </a:rPr>
              <a:t> </a:t>
            </a:r>
            <a:r>
              <a:rPr lang="tr-TR" sz="1600" dirty="0" err="1">
                <a:solidFill>
                  <a:schemeClr val="dk1"/>
                </a:solidFill>
                <a:latin typeface="Candara"/>
                <a:ea typeface="Candara"/>
                <a:cs typeface="Candara"/>
                <a:sym typeface="Candara"/>
              </a:rPr>
              <a:t>futuras</a:t>
            </a:r>
            <a:r>
              <a:rPr lang="tr-TR" sz="1600" dirty="0">
                <a:solidFill>
                  <a:schemeClr val="dk1"/>
                </a:solidFill>
                <a:latin typeface="Candara"/>
                <a:ea typeface="Candara"/>
                <a:cs typeface="Candara"/>
                <a:sym typeface="Candara"/>
              </a:rPr>
              <a:t>. </a:t>
            </a:r>
            <a:r>
              <a:rPr lang="tr-TR" sz="1600" dirty="0" err="1">
                <a:solidFill>
                  <a:schemeClr val="dk1"/>
                </a:solidFill>
                <a:latin typeface="Candara"/>
                <a:ea typeface="Candara"/>
                <a:cs typeface="Candara"/>
                <a:sym typeface="Candara"/>
              </a:rPr>
              <a:t>Introduzca</a:t>
            </a:r>
            <a:r>
              <a:rPr lang="tr-TR" sz="1600" dirty="0">
                <a:solidFill>
                  <a:schemeClr val="dk1"/>
                </a:solidFill>
                <a:latin typeface="Candara"/>
                <a:ea typeface="Candara"/>
                <a:cs typeface="Candara"/>
                <a:sym typeface="Candara"/>
              </a:rPr>
              <a:t> la idea de </a:t>
            </a:r>
            <a:r>
              <a:rPr lang="tr-TR" sz="1600" dirty="0" err="1">
                <a:solidFill>
                  <a:schemeClr val="dk1"/>
                </a:solidFill>
                <a:latin typeface="Candara"/>
                <a:ea typeface="Candara"/>
                <a:cs typeface="Candara"/>
                <a:sym typeface="Candara"/>
              </a:rPr>
              <a:t>las</a:t>
            </a:r>
            <a:r>
              <a:rPr lang="tr-TR" sz="1600" dirty="0">
                <a:solidFill>
                  <a:schemeClr val="dk1"/>
                </a:solidFill>
                <a:latin typeface="Candara"/>
                <a:ea typeface="Candara"/>
                <a:cs typeface="Candara"/>
                <a:sym typeface="Candara"/>
              </a:rPr>
              <a:t> </a:t>
            </a:r>
            <a:r>
              <a:rPr lang="tr-TR" sz="1600" dirty="0" err="1">
                <a:solidFill>
                  <a:schemeClr val="dk1"/>
                </a:solidFill>
                <a:latin typeface="Candara"/>
                <a:ea typeface="Candara"/>
                <a:cs typeface="Candara"/>
                <a:sym typeface="Candara"/>
              </a:rPr>
              <a:t>prácticas</a:t>
            </a:r>
            <a:r>
              <a:rPr lang="tr-TR" sz="1600" dirty="0">
                <a:solidFill>
                  <a:schemeClr val="dk1"/>
                </a:solidFill>
                <a:latin typeface="Candara"/>
                <a:ea typeface="Candara"/>
                <a:cs typeface="Candara"/>
                <a:sym typeface="Candara"/>
              </a:rPr>
              <a:t> </a:t>
            </a:r>
            <a:r>
              <a:rPr lang="tr-TR" sz="1600" dirty="0" err="1">
                <a:solidFill>
                  <a:schemeClr val="dk1"/>
                </a:solidFill>
                <a:latin typeface="Candara"/>
                <a:ea typeface="Candara"/>
                <a:cs typeface="Candara"/>
                <a:sym typeface="Candara"/>
              </a:rPr>
              <a:t>sostenibles</a:t>
            </a:r>
            <a:r>
              <a:rPr lang="tr-TR" sz="1600" dirty="0">
                <a:solidFill>
                  <a:schemeClr val="dk1"/>
                </a:solidFill>
                <a:latin typeface="Candara"/>
                <a:ea typeface="Candara"/>
                <a:cs typeface="Candara"/>
                <a:sym typeface="Candara"/>
              </a:rPr>
              <a:t> y su papel en la </a:t>
            </a:r>
            <a:r>
              <a:rPr lang="tr-TR" sz="1600" dirty="0" err="1">
                <a:solidFill>
                  <a:schemeClr val="dk1"/>
                </a:solidFill>
                <a:latin typeface="Candara"/>
                <a:ea typeface="Candara"/>
                <a:cs typeface="Candara"/>
                <a:sym typeface="Candara"/>
              </a:rPr>
              <a:t>protección</a:t>
            </a:r>
            <a:r>
              <a:rPr lang="tr-TR" sz="1600" dirty="0">
                <a:solidFill>
                  <a:schemeClr val="dk1"/>
                </a:solidFill>
                <a:latin typeface="Candara"/>
                <a:ea typeface="Candara"/>
                <a:cs typeface="Candara"/>
                <a:sym typeface="Candara"/>
              </a:rPr>
              <a:t> del </a:t>
            </a:r>
            <a:r>
              <a:rPr lang="tr-TR" sz="1600" dirty="0" err="1">
                <a:solidFill>
                  <a:schemeClr val="dk1"/>
                </a:solidFill>
                <a:latin typeface="Candara"/>
                <a:ea typeface="Candara"/>
                <a:cs typeface="Candara"/>
                <a:sym typeface="Candara"/>
              </a:rPr>
              <a:t>patrimonio</a:t>
            </a:r>
            <a:r>
              <a:rPr lang="tr-TR" sz="1600" dirty="0">
                <a:solidFill>
                  <a:schemeClr val="dk1"/>
                </a:solidFill>
                <a:latin typeface="Candara"/>
                <a:ea typeface="Candara"/>
                <a:cs typeface="Candara"/>
                <a:sym typeface="Candara"/>
              </a:rPr>
              <a:t> </a:t>
            </a:r>
            <a:r>
              <a:rPr lang="tr-TR" sz="1600" dirty="0" err="1">
                <a:solidFill>
                  <a:schemeClr val="dk1"/>
                </a:solidFill>
                <a:latin typeface="Candara"/>
                <a:ea typeface="Candara"/>
                <a:cs typeface="Candara"/>
                <a:sym typeface="Candara"/>
              </a:rPr>
              <a:t>natural</a:t>
            </a:r>
            <a:r>
              <a:rPr lang="tr-TR" sz="1600" dirty="0">
                <a:solidFill>
                  <a:schemeClr val="dk1"/>
                </a:solidFill>
                <a:latin typeface="Candara"/>
                <a:ea typeface="Candara"/>
                <a:cs typeface="Candara"/>
                <a:sym typeface="Candara"/>
              </a:rPr>
              <a:t>.</a:t>
            </a:r>
            <a:endParaRPr dirty="0"/>
          </a:p>
          <a:p>
            <a:pPr marL="0" marR="0" lvl="0" indent="0" algn="l" rtl="0">
              <a:lnSpc>
                <a:spcPct val="100000"/>
              </a:lnSpc>
              <a:spcBef>
                <a:spcPts val="600"/>
              </a:spcBef>
              <a:spcAft>
                <a:spcPts val="0"/>
              </a:spcAft>
              <a:buClr>
                <a:schemeClr val="dk1"/>
              </a:buClr>
              <a:buSzPts val="1600"/>
              <a:buFont typeface="Calibri"/>
              <a:buNone/>
            </a:pPr>
            <a:endParaRPr sz="1600" b="0" i="0" dirty="0">
              <a:solidFill>
                <a:srgbClr val="212121"/>
              </a:solidFill>
              <a:latin typeface="Candara"/>
              <a:ea typeface="Candara"/>
              <a:cs typeface="Candara"/>
              <a:sym typeface="Candara"/>
            </a:endParaRPr>
          </a:p>
          <a:p>
            <a:pPr marL="0" marR="0" lvl="0" indent="0" algn="just" rtl="0">
              <a:spcBef>
                <a:spcPts val="600"/>
              </a:spcBef>
              <a:spcAft>
                <a:spcPts val="0"/>
              </a:spcAft>
              <a:buNone/>
            </a:pPr>
            <a:endParaRPr sz="1400" b="0" i="0" dirty="0">
              <a:solidFill>
                <a:srgbClr val="212121"/>
              </a:solidFill>
              <a:latin typeface="Candara"/>
              <a:ea typeface="Candara"/>
              <a:cs typeface="Candara"/>
              <a:sym typeface="Candara"/>
            </a:endParaRPr>
          </a:p>
          <a:p>
            <a:pPr marL="0" marR="0" lvl="0" indent="0" algn="just" rtl="0">
              <a:spcBef>
                <a:spcPts val="600"/>
              </a:spcBef>
              <a:spcAft>
                <a:spcPts val="0"/>
              </a:spcAft>
              <a:buNone/>
            </a:pPr>
            <a:endParaRPr sz="1400" b="0" i="0" dirty="0">
              <a:solidFill>
                <a:srgbClr val="212121"/>
              </a:solidFill>
              <a:latin typeface="Inter"/>
              <a:ea typeface="Inter"/>
              <a:cs typeface="Inter"/>
              <a:sym typeface="Inter"/>
            </a:endParaRPr>
          </a:p>
          <a:p>
            <a:pPr marL="0" marR="0" lvl="0" indent="0" algn="just" rtl="0">
              <a:spcBef>
                <a:spcPts val="600"/>
              </a:spcBef>
              <a:spcAft>
                <a:spcPts val="0"/>
              </a:spcAft>
              <a:buNone/>
            </a:pPr>
            <a:endParaRPr sz="1300" dirty="0">
              <a:solidFill>
                <a:schemeClr val="dk1"/>
              </a:solidFill>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9" descr="A logo with a tree in the middle&#10;&#10;Description automatically generated"/>
          <p:cNvPicPr preferRelativeResize="0"/>
          <p:nvPr/>
        </p:nvPicPr>
        <p:blipFill rotWithShape="1">
          <a:blip r:embed="rId3" cstate="screen">
            <a:alphaModFix/>
            <a:extLst>
              <a:ext uri="{28A0092B-C50C-407E-A947-70E740481C1C}">
                <a14:useLocalDpi xmlns:a14="http://schemas.microsoft.com/office/drawing/2010/main" xmlns=""/>
              </a:ext>
            </a:extLst>
          </a:blip>
          <a:srcRect/>
          <a:stretch/>
        </p:blipFill>
        <p:spPr>
          <a:xfrm>
            <a:off x="11271502" y="46712"/>
            <a:ext cx="689206" cy="689206"/>
          </a:xfrm>
          <a:prstGeom prst="rect">
            <a:avLst/>
          </a:prstGeom>
          <a:noFill/>
          <a:ln>
            <a:noFill/>
          </a:ln>
        </p:spPr>
      </p:pic>
      <p:sp>
        <p:nvSpPr>
          <p:cNvPr id="160" name="Google Shape;160;p9"/>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1" name="Google Shape;161;p9"/>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2" name="Google Shape;162;p9"/>
          <p:cNvSpPr txBox="1"/>
          <p:nvPr/>
        </p:nvSpPr>
        <p:spPr>
          <a:xfrm>
            <a:off x="-148281" y="89587"/>
            <a:ext cx="10911016" cy="461665"/>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tr-TR" sz="2400" b="1" i="0" u="none" strike="noStrike" cap="none">
                <a:solidFill>
                  <a:srgbClr val="FFFFFF"/>
                </a:solidFill>
                <a:latin typeface="Candara"/>
                <a:ea typeface="Candara"/>
                <a:cs typeface="Candara"/>
                <a:sym typeface="Candara"/>
              </a:rPr>
              <a:t>Actividad interactiva 2/3</a:t>
            </a:r>
            <a:endParaRPr sz="2400" b="0" i="0" u="none" strike="noStrike" cap="none">
              <a:solidFill>
                <a:schemeClr val="dk1"/>
              </a:solidFill>
              <a:latin typeface="Times New Roman"/>
              <a:ea typeface="Times New Roman"/>
              <a:cs typeface="Times New Roman"/>
              <a:sym typeface="Times New Roman"/>
            </a:endParaRPr>
          </a:p>
        </p:txBody>
      </p:sp>
      <p:sp>
        <p:nvSpPr>
          <p:cNvPr id="163" name="Google Shape;163;p9"/>
          <p:cNvSpPr txBox="1"/>
          <p:nvPr/>
        </p:nvSpPr>
        <p:spPr>
          <a:xfrm>
            <a:off x="106622" y="979960"/>
            <a:ext cx="10697771" cy="6032421"/>
          </a:xfrm>
          <a:prstGeom prst="rect">
            <a:avLst/>
          </a:prstGeom>
          <a:noFill/>
          <a:ln>
            <a:noFill/>
          </a:ln>
        </p:spPr>
        <p:txBody>
          <a:bodyPr spcFirstLastPara="1" wrap="square" lIns="91425" tIns="45700" rIns="91425" bIns="45700" anchor="t" anchorCtr="0">
            <a:spAutoFit/>
          </a:bodyPr>
          <a:lstStyle/>
          <a:p>
            <a:pPr marL="457200" marR="0" lvl="1" indent="0" algn="just" rtl="0">
              <a:spcBef>
                <a:spcPts val="0"/>
              </a:spcBef>
              <a:spcAft>
                <a:spcPts val="0"/>
              </a:spcAft>
              <a:buNone/>
            </a:pPr>
            <a:endParaRPr sz="1600" b="0" i="0" u="none" strike="noStrike" cap="none">
              <a:solidFill>
                <a:srgbClr val="262626"/>
              </a:solidFill>
              <a:latin typeface="Candara"/>
              <a:ea typeface="Candara"/>
              <a:cs typeface="Candara"/>
              <a:sym typeface="Candara"/>
            </a:endParaRPr>
          </a:p>
          <a:p>
            <a:pPr marL="457200" marR="0" lvl="1" indent="0" algn="just" rtl="0">
              <a:spcBef>
                <a:spcPts val="0"/>
              </a:spcBef>
              <a:spcAft>
                <a:spcPts val="0"/>
              </a:spcAft>
              <a:buNone/>
            </a:pPr>
            <a:endParaRPr sz="1600" b="0" i="0" u="none" strike="noStrike" cap="none">
              <a:solidFill>
                <a:srgbClr val="262626"/>
              </a:solidFill>
              <a:latin typeface="Candara"/>
              <a:ea typeface="Candara"/>
              <a:cs typeface="Candara"/>
              <a:sym typeface="Candara"/>
            </a:endParaRPr>
          </a:p>
          <a:p>
            <a:pPr marL="457200" marR="0" lvl="1" indent="0" algn="just" rtl="0">
              <a:spcBef>
                <a:spcPts val="0"/>
              </a:spcBef>
              <a:spcAft>
                <a:spcPts val="0"/>
              </a:spcAft>
              <a:buNone/>
            </a:pPr>
            <a:r>
              <a:rPr lang="tr-TR" sz="1600" b="0" i="0" u="none" strike="noStrike" cap="none">
                <a:solidFill>
                  <a:srgbClr val="262626"/>
                </a:solidFill>
                <a:latin typeface="Candara"/>
                <a:ea typeface="Candara"/>
                <a:cs typeface="Candara"/>
                <a:sym typeface="Candara"/>
              </a:rPr>
              <a:t>Sería beneficioso animar a los alumnos a reflexionar sobre las implicaciones éticas de la pérdida de especies, teniendo en cuenta no solo el impacto en los animales, sino también en ecosistemas enteros y en la sociedad humana. Se recomienda compartir los resultados con la clase para facilitar la presentación de diversas perspectivas sobre el tema. </a:t>
            </a:r>
            <a:endParaRPr/>
          </a:p>
          <a:p>
            <a:pPr marL="457200" marR="0" lvl="1" indent="0" algn="just" rtl="0">
              <a:spcBef>
                <a:spcPts val="0"/>
              </a:spcBef>
              <a:spcAft>
                <a:spcPts val="0"/>
              </a:spcAft>
              <a:buNone/>
            </a:pPr>
            <a:endParaRPr sz="1600" b="0" i="0" u="none" strike="noStrike" cap="none">
              <a:solidFill>
                <a:srgbClr val="262626"/>
              </a:solidFill>
              <a:latin typeface="Candara"/>
              <a:ea typeface="Candara"/>
              <a:cs typeface="Candara"/>
              <a:sym typeface="Candara"/>
            </a:endParaRPr>
          </a:p>
          <a:p>
            <a:pPr marL="457200" marR="0" lvl="1" indent="0" algn="just" rtl="0">
              <a:spcBef>
                <a:spcPts val="0"/>
              </a:spcBef>
              <a:spcAft>
                <a:spcPts val="0"/>
              </a:spcAft>
              <a:buNone/>
            </a:pPr>
            <a:r>
              <a:rPr lang="tr-TR" sz="1600" b="0" i="0" u="none" strike="noStrike" cap="none">
                <a:solidFill>
                  <a:srgbClr val="262626"/>
                </a:solidFill>
                <a:latin typeface="Candara"/>
                <a:ea typeface="Candara"/>
                <a:cs typeface="Candara"/>
                <a:sym typeface="Candara"/>
              </a:rPr>
              <a:t>Los alumnos realizarán una investigación exhaustiva sobre una especie en peligro de extinción concreta, examinando su situación, los factores que amenazan su supervivencia y las iniciativas puestas en marcha para protegerla. La tarea de investigación debe completarse en 60 minutos. Los alumnos deben investigar sobre una especie concreta que: </a:t>
            </a:r>
            <a:endParaRPr/>
          </a:p>
          <a:p>
            <a:pPr marL="457200" marR="0" lvl="1" indent="0" algn="just" rtl="0">
              <a:spcBef>
                <a:spcPts val="0"/>
              </a:spcBef>
              <a:spcAft>
                <a:spcPts val="0"/>
              </a:spcAft>
              <a:buNone/>
            </a:pPr>
            <a:r>
              <a:rPr lang="tr-TR" sz="1600" b="0" i="0" u="none" strike="noStrike" cap="none">
                <a:solidFill>
                  <a:srgbClr val="262626"/>
                </a:solidFill>
                <a:latin typeface="Candara"/>
                <a:ea typeface="Candara"/>
                <a:cs typeface="Candara"/>
                <a:sym typeface="Candara"/>
              </a:rPr>
              <a:t>	-    Grupo 1: Especies en peligro de extinción</a:t>
            </a:r>
            <a:endParaRPr sz="1600" b="0" i="0" u="none" strike="noStrike" cap="none">
              <a:solidFill>
                <a:srgbClr val="262626"/>
              </a:solidFill>
              <a:latin typeface="Candara"/>
              <a:ea typeface="Candara"/>
              <a:cs typeface="Candara"/>
              <a:sym typeface="Candara"/>
            </a:endParaRPr>
          </a:p>
          <a:p>
            <a:pPr marL="457200" marR="0" lvl="1" indent="0" algn="just" rtl="0">
              <a:spcBef>
                <a:spcPts val="0"/>
              </a:spcBef>
              <a:spcAft>
                <a:spcPts val="0"/>
              </a:spcAft>
              <a:buNone/>
            </a:pPr>
            <a:r>
              <a:rPr lang="tr-TR" sz="1600" b="0" i="0" u="none" strike="noStrike" cap="none">
                <a:solidFill>
                  <a:srgbClr val="262626"/>
                </a:solidFill>
                <a:latin typeface="Candara"/>
                <a:ea typeface="Candara"/>
                <a:cs typeface="Candara"/>
                <a:sym typeface="Candara"/>
              </a:rPr>
              <a:t>    	- Grupo 2: En peligro crítico</a:t>
            </a:r>
            <a:endParaRPr sz="1600" b="0" i="0" u="none" strike="noStrike" cap="none">
              <a:solidFill>
                <a:srgbClr val="262626"/>
              </a:solidFill>
              <a:latin typeface="Candara"/>
              <a:ea typeface="Candara"/>
              <a:cs typeface="Candara"/>
              <a:sym typeface="Candara"/>
            </a:endParaRPr>
          </a:p>
          <a:p>
            <a:pPr marL="457200" marR="0" lvl="1" indent="0" algn="just" rtl="0">
              <a:spcBef>
                <a:spcPts val="0"/>
              </a:spcBef>
              <a:spcAft>
                <a:spcPts val="0"/>
              </a:spcAft>
              <a:buNone/>
            </a:pPr>
            <a:r>
              <a:rPr lang="tr-TR" sz="1600" b="0" i="0" u="none" strike="noStrike" cap="none">
                <a:solidFill>
                  <a:srgbClr val="262626"/>
                </a:solidFill>
                <a:latin typeface="Candara"/>
                <a:ea typeface="Candara"/>
                <a:cs typeface="Candara"/>
                <a:sym typeface="Candara"/>
              </a:rPr>
              <a:t>	-    Grupo 3: Vulnerables  </a:t>
            </a:r>
            <a:endParaRPr/>
          </a:p>
          <a:p>
            <a:pPr marL="457200" marR="0" lvl="1" indent="0" algn="just" rtl="0">
              <a:spcBef>
                <a:spcPts val="0"/>
              </a:spcBef>
              <a:spcAft>
                <a:spcPts val="0"/>
              </a:spcAft>
              <a:buNone/>
            </a:pPr>
            <a:r>
              <a:rPr lang="tr-TR" sz="1600" b="0" i="0" u="none" strike="noStrike" cap="none">
                <a:solidFill>
                  <a:srgbClr val="262626"/>
                </a:solidFill>
                <a:latin typeface="Candara"/>
                <a:ea typeface="Candara"/>
                <a:cs typeface="Candara"/>
                <a:sym typeface="Candara"/>
              </a:rPr>
              <a:t>	-    Grupo 4: Casi amenazada.</a:t>
            </a:r>
            <a:endParaRPr/>
          </a:p>
          <a:p>
            <a:pPr marL="457200" marR="0" lvl="1" indent="0" algn="just" rtl="0">
              <a:spcBef>
                <a:spcPts val="0"/>
              </a:spcBef>
              <a:spcAft>
                <a:spcPts val="0"/>
              </a:spcAft>
              <a:buNone/>
            </a:pPr>
            <a:r>
              <a:rPr lang="tr-TR" sz="1600" b="0" i="0" u="none" strike="noStrike" cap="none">
                <a:solidFill>
                  <a:srgbClr val="262626"/>
                </a:solidFill>
                <a:latin typeface="Candara"/>
                <a:ea typeface="Candara"/>
                <a:cs typeface="Candara"/>
                <a:sym typeface="Candara"/>
              </a:rPr>
              <a:t>Cada grupo debe elegir un animal de estas categorías y, a continuación, preparar una infografía. La infografía debe incluir las respuestas a estas preguntas, además de una breve información sobre el animal. </a:t>
            </a:r>
            <a:endParaRPr/>
          </a:p>
          <a:p>
            <a:pPr marL="457200" marR="0" lvl="1" indent="0" algn="just" rtl="0">
              <a:spcBef>
                <a:spcPts val="0"/>
              </a:spcBef>
              <a:spcAft>
                <a:spcPts val="0"/>
              </a:spcAft>
              <a:buNone/>
            </a:pPr>
            <a:endParaRPr sz="1600" b="0" i="0" u="none" strike="noStrike" cap="none">
              <a:solidFill>
                <a:srgbClr val="262626"/>
              </a:solidFill>
              <a:latin typeface="Candara"/>
              <a:ea typeface="Candara"/>
              <a:cs typeface="Candara"/>
              <a:sym typeface="Candara"/>
            </a:endParaRPr>
          </a:p>
          <a:p>
            <a:pPr marL="457200" marR="0" lvl="1" indent="0" algn="just" rtl="0">
              <a:spcBef>
                <a:spcPts val="0"/>
              </a:spcBef>
              <a:spcAft>
                <a:spcPts val="0"/>
              </a:spcAft>
              <a:buNone/>
            </a:pPr>
            <a:r>
              <a:rPr lang="tr-TR" sz="1600" b="0" i="0" u="none" strike="noStrike" cap="none">
                <a:solidFill>
                  <a:srgbClr val="262626"/>
                </a:solidFill>
                <a:latin typeface="Candara"/>
                <a:ea typeface="Candara"/>
                <a:cs typeface="Candara"/>
                <a:sym typeface="Candara"/>
              </a:rPr>
              <a:t>	- ¿Cuáles son los principales factores que han llevado a la especie a estar en peligro de extinción? También es importante</a:t>
            </a:r>
            <a:endParaRPr sz="1600" b="0" i="0" u="none" strike="noStrike" cap="none">
              <a:solidFill>
                <a:srgbClr val="262626"/>
              </a:solidFill>
              <a:latin typeface="Candara"/>
              <a:ea typeface="Candara"/>
              <a:cs typeface="Candara"/>
              <a:sym typeface="Candara"/>
            </a:endParaRPr>
          </a:p>
          <a:p>
            <a:pPr marL="457200" marR="0" lvl="1" indent="0" algn="just" rtl="0">
              <a:spcBef>
                <a:spcPts val="0"/>
              </a:spcBef>
              <a:spcAft>
                <a:spcPts val="0"/>
              </a:spcAft>
              <a:buNone/>
            </a:pPr>
            <a:r>
              <a:rPr lang="tr-TR" sz="1600" b="0" i="0" u="none" strike="noStrike" cap="none">
                <a:solidFill>
                  <a:srgbClr val="262626"/>
                </a:solidFill>
                <a:latin typeface="Candara"/>
                <a:ea typeface="Candara"/>
                <a:cs typeface="Candara"/>
                <a:sym typeface="Candara"/>
              </a:rPr>
              <a:t> 	    considerar el papel de la especie dentro de su ecosistema y evaluar la importancia de su pérdida.</a:t>
            </a:r>
            <a:endParaRPr sz="1600" b="0" i="0" u="none" strike="noStrike" cap="none">
              <a:solidFill>
                <a:srgbClr val="262626"/>
              </a:solidFill>
              <a:latin typeface="Candara"/>
              <a:ea typeface="Candara"/>
              <a:cs typeface="Candara"/>
              <a:sym typeface="Candara"/>
            </a:endParaRPr>
          </a:p>
          <a:p>
            <a:pPr marL="457200" marR="0" lvl="1" indent="0" algn="just" rtl="0">
              <a:spcBef>
                <a:spcPts val="0"/>
              </a:spcBef>
              <a:spcAft>
                <a:spcPts val="0"/>
              </a:spcAft>
              <a:buNone/>
            </a:pPr>
            <a:r>
              <a:rPr lang="tr-TR" sz="1600" b="0" i="0" u="none" strike="noStrike" cap="none">
                <a:solidFill>
                  <a:srgbClr val="262626"/>
                </a:solidFill>
                <a:latin typeface="Candara"/>
                <a:ea typeface="Candara"/>
                <a:cs typeface="Candara"/>
                <a:sym typeface="Candara"/>
              </a:rPr>
              <a:t>	- ¿Qué iniciativas de conservación se están llevando a cabo actualmente y qué medidas se están tomando para proteger a la especie, por ejemplo, la designación de áreas protegidas, la promulgación de leyes contra la caza furtiva y la implementación de programas de cría? </a:t>
            </a:r>
            <a:endParaRPr/>
          </a:p>
          <a:p>
            <a:pPr marL="457200" marR="0" lvl="1" indent="0" algn="just" rtl="0">
              <a:spcBef>
                <a:spcPts val="0"/>
              </a:spcBef>
              <a:spcAft>
                <a:spcPts val="0"/>
              </a:spcAft>
              <a:buNone/>
            </a:pPr>
            <a:r>
              <a:rPr lang="tr-TR" sz="1600" b="0" i="0" u="none" strike="noStrike" cap="none">
                <a:solidFill>
                  <a:srgbClr val="262626"/>
                </a:solidFill>
                <a:latin typeface="Candara"/>
                <a:ea typeface="Candara"/>
                <a:cs typeface="Candara"/>
                <a:sym typeface="Candara"/>
              </a:rPr>
              <a:t>	- ¿Qué prácticas sostenibles podrían emplearse para garantizar la protección a largo plazo de la especie?</a:t>
            </a:r>
            <a:endParaRPr sz="1600" b="0" i="0" u="none" strike="noStrike" cap="none">
              <a:solidFill>
                <a:srgbClr val="262626"/>
              </a:solidFill>
              <a:latin typeface="Candara"/>
              <a:ea typeface="Candara"/>
              <a:cs typeface="Candara"/>
              <a:sym typeface="Candara"/>
            </a:endParaRPr>
          </a:p>
          <a:p>
            <a:pPr marL="457200" marR="0" lvl="1" indent="0" algn="just" rtl="0">
              <a:spcBef>
                <a:spcPts val="0"/>
              </a:spcBef>
              <a:spcAft>
                <a:spcPts val="0"/>
              </a:spcAft>
              <a:buNone/>
            </a:pPr>
            <a:endParaRPr sz="1600" b="0" i="0" u="none" strike="noStrike" cap="none">
              <a:solidFill>
                <a:srgbClr val="262626"/>
              </a:solidFill>
              <a:latin typeface="Candara"/>
              <a:ea typeface="Candara"/>
              <a:cs typeface="Candara"/>
              <a:sym typeface="Candara"/>
            </a:endParaRPr>
          </a:p>
          <a:p>
            <a:pPr marL="457200" marR="0" lvl="1" indent="0" algn="l" rtl="0">
              <a:spcBef>
                <a:spcPts val="0"/>
              </a:spcBef>
              <a:spcAft>
                <a:spcPts val="0"/>
              </a:spcAft>
              <a:buNone/>
            </a:pPr>
            <a:endParaRPr sz="1800" b="0" i="0" u="none" strike="noStrike" cap="none">
              <a:solidFill>
                <a:schemeClr val="dk1"/>
              </a:solidFill>
              <a:latin typeface="Candara"/>
              <a:ea typeface="Candara"/>
              <a:cs typeface="Candara"/>
              <a:sym typeface="Canda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10" descr="A logo with a tree in the middle&#10;&#10;Description automatically generated"/>
          <p:cNvPicPr preferRelativeResize="0"/>
          <p:nvPr/>
        </p:nvPicPr>
        <p:blipFill rotWithShape="1">
          <a:blip r:embed="rId3" cstate="screen">
            <a:alphaModFix/>
            <a:extLst>
              <a:ext uri="{28A0092B-C50C-407E-A947-70E740481C1C}">
                <a14:useLocalDpi xmlns:a14="http://schemas.microsoft.com/office/drawing/2010/main" xmlns=""/>
              </a:ext>
            </a:extLst>
          </a:blip>
          <a:srcRect/>
          <a:stretch/>
        </p:blipFill>
        <p:spPr>
          <a:xfrm>
            <a:off x="11271502" y="46712"/>
            <a:ext cx="689206" cy="689206"/>
          </a:xfrm>
          <a:prstGeom prst="rect">
            <a:avLst/>
          </a:prstGeom>
          <a:noFill/>
          <a:ln>
            <a:noFill/>
          </a:ln>
        </p:spPr>
      </p:pic>
      <p:sp>
        <p:nvSpPr>
          <p:cNvPr id="169" name="Google Shape;169;p10"/>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 name="Google Shape;170;p10"/>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 name="Google Shape;171;p10"/>
          <p:cNvSpPr txBox="1"/>
          <p:nvPr/>
        </p:nvSpPr>
        <p:spPr>
          <a:xfrm>
            <a:off x="-148281" y="89587"/>
            <a:ext cx="10911016" cy="461665"/>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tr-TR" sz="2400" b="1" i="0" u="none" strike="noStrike" cap="none">
                <a:solidFill>
                  <a:srgbClr val="FFFFFF"/>
                </a:solidFill>
                <a:latin typeface="Candara"/>
                <a:ea typeface="Candara"/>
                <a:cs typeface="Candara"/>
                <a:sym typeface="Candara"/>
              </a:rPr>
              <a:t>Actividad interactiva 3/3</a:t>
            </a:r>
            <a:endParaRPr sz="2400" b="0" i="0" u="none" strike="noStrike" cap="none">
              <a:solidFill>
                <a:schemeClr val="dk1"/>
              </a:solidFill>
              <a:latin typeface="Times New Roman"/>
              <a:ea typeface="Times New Roman"/>
              <a:cs typeface="Times New Roman"/>
              <a:sym typeface="Times New Roman"/>
            </a:endParaRPr>
          </a:p>
        </p:txBody>
      </p:sp>
      <p:sp>
        <p:nvSpPr>
          <p:cNvPr id="172" name="Google Shape;172;p10"/>
          <p:cNvSpPr txBox="1"/>
          <p:nvPr/>
        </p:nvSpPr>
        <p:spPr>
          <a:xfrm>
            <a:off x="-41659" y="1006597"/>
            <a:ext cx="10697771" cy="4555093"/>
          </a:xfrm>
          <a:prstGeom prst="rect">
            <a:avLst/>
          </a:prstGeom>
          <a:noFill/>
          <a:ln>
            <a:noFill/>
          </a:ln>
        </p:spPr>
        <p:txBody>
          <a:bodyPr spcFirstLastPara="1" wrap="square" lIns="91425" tIns="45700" rIns="91425" bIns="45700" anchor="t" anchorCtr="0">
            <a:spAutoFit/>
          </a:bodyPr>
          <a:lstStyle/>
          <a:p>
            <a:pPr marL="1200150" marR="0" lvl="2" indent="-285750" algn="just" rtl="0">
              <a:spcBef>
                <a:spcPts val="0"/>
              </a:spcBef>
              <a:spcAft>
                <a:spcPts val="0"/>
              </a:spcAft>
              <a:buClr>
                <a:srgbClr val="262626"/>
              </a:buClr>
              <a:buSzPts val="1600"/>
              <a:buFont typeface="Candara"/>
              <a:buChar char="-"/>
            </a:pPr>
            <a:r>
              <a:rPr lang="tr-TR" sz="1600" b="0" i="0" u="none" strike="noStrike" cap="none">
                <a:solidFill>
                  <a:srgbClr val="262626"/>
                </a:solidFill>
                <a:latin typeface="Candara"/>
                <a:ea typeface="Candara"/>
                <a:cs typeface="Candara"/>
                <a:sym typeface="Candara"/>
              </a:rPr>
              <a:t>¿Cuáles son las principales causas de su peligro de extinción? Entre ellas se pueden incluir la pérdida de hábitat, la caza furtiva y el cambio climático. - ¿Qué papel desempeñan estos animales en sus respectivos ecosistemas? ¿Qué medidas se están tomando para garantizar su protección? </a:t>
            </a:r>
            <a:endParaRPr/>
          </a:p>
          <a:p>
            <a:pPr marL="1200150" marR="0" lvl="2" indent="-285750" algn="just" rtl="0">
              <a:spcBef>
                <a:spcPts val="0"/>
              </a:spcBef>
              <a:spcAft>
                <a:spcPts val="0"/>
              </a:spcAft>
              <a:buClr>
                <a:srgbClr val="262626"/>
              </a:buClr>
              <a:buSzPts val="1600"/>
              <a:buFont typeface="Candara"/>
              <a:buChar char="-"/>
            </a:pPr>
            <a:r>
              <a:rPr lang="tr-TR" sz="1600" b="0" i="0" u="none" strike="noStrike" cap="none">
                <a:solidFill>
                  <a:srgbClr val="262626"/>
                </a:solidFill>
                <a:latin typeface="Candara"/>
                <a:ea typeface="Candara"/>
                <a:cs typeface="Candara"/>
                <a:sym typeface="Candara"/>
              </a:rPr>
              <a:t>¿Qué medidas pueden tomar los seres humanos para ayudarles, incluyendo esfuerzos de conservación y la implementación de prácticas de vida sostenibles? Se recomienda que los alumnos utilicen recursos online fiables, libros y vídeos para recopilar información. </a:t>
            </a:r>
            <a:endParaRPr/>
          </a:p>
          <a:p>
            <a:pPr marL="457200" marR="0" lvl="1" indent="0" algn="just" rtl="0">
              <a:spcBef>
                <a:spcPts val="0"/>
              </a:spcBef>
              <a:spcAft>
                <a:spcPts val="0"/>
              </a:spcAft>
              <a:buNone/>
            </a:pPr>
            <a:endParaRPr sz="1600" b="0" i="0" u="none" strike="noStrike" cap="none">
              <a:solidFill>
                <a:srgbClr val="262626"/>
              </a:solidFill>
              <a:latin typeface="Candara"/>
              <a:ea typeface="Candara"/>
              <a:cs typeface="Candara"/>
              <a:sym typeface="Candara"/>
            </a:endParaRPr>
          </a:p>
          <a:p>
            <a:pPr marL="742950" marR="0" lvl="1" indent="-285750" algn="just" rtl="0">
              <a:spcBef>
                <a:spcPts val="0"/>
              </a:spcBef>
              <a:spcAft>
                <a:spcPts val="0"/>
              </a:spcAft>
              <a:buClr>
                <a:srgbClr val="262626"/>
              </a:buClr>
              <a:buSzPts val="1600"/>
              <a:buFont typeface="Candara"/>
              <a:buChar char="-"/>
            </a:pPr>
            <a:r>
              <a:rPr lang="tr-TR" sz="1600" b="0" i="0" u="none" strike="noStrike" cap="none">
                <a:solidFill>
                  <a:srgbClr val="262626"/>
                </a:solidFill>
                <a:latin typeface="Candara"/>
                <a:ea typeface="Candara"/>
                <a:cs typeface="Candara"/>
                <a:sym typeface="Candara"/>
              </a:rPr>
              <a:t>A continuación, los grupos organizarán sus hallazgos y comenzarán a preparar una presentación. Esto puede implicar la presentación de una representación visual de la especie en cuestión, como un dibujo, una imagen digital o una infografía, acompañada de una descripción concisa del papel del animal dentro de su ecosistema. </a:t>
            </a:r>
            <a:endParaRPr/>
          </a:p>
          <a:p>
            <a:pPr marL="742950" marR="0" lvl="1" indent="-184150" algn="just" rtl="0">
              <a:spcBef>
                <a:spcPts val="0"/>
              </a:spcBef>
              <a:spcAft>
                <a:spcPts val="0"/>
              </a:spcAft>
              <a:buClr>
                <a:schemeClr val="dk1"/>
              </a:buClr>
              <a:buSzPts val="1600"/>
              <a:buFont typeface="Calibri"/>
              <a:buNone/>
            </a:pPr>
            <a:endParaRPr sz="1600" b="0" i="0" u="none" strike="noStrike" cap="none">
              <a:solidFill>
                <a:srgbClr val="262626"/>
              </a:solidFill>
              <a:latin typeface="Candara"/>
              <a:ea typeface="Candara"/>
              <a:cs typeface="Candara"/>
              <a:sym typeface="Candara"/>
            </a:endParaRPr>
          </a:p>
          <a:p>
            <a:pPr marL="742950" marR="0" lvl="1" indent="-285750" algn="just" rtl="0">
              <a:spcBef>
                <a:spcPts val="0"/>
              </a:spcBef>
              <a:spcAft>
                <a:spcPts val="0"/>
              </a:spcAft>
              <a:buClr>
                <a:srgbClr val="262626"/>
              </a:buClr>
              <a:buSzPts val="1600"/>
              <a:buFont typeface="Candara"/>
              <a:buChar char="-"/>
            </a:pPr>
            <a:r>
              <a:rPr lang="tr-TR" sz="1600" b="0" i="0" u="none" strike="noStrike" cap="none">
                <a:solidFill>
                  <a:srgbClr val="262626"/>
                </a:solidFill>
                <a:latin typeface="Candara"/>
                <a:ea typeface="Candara"/>
                <a:cs typeface="Candara"/>
                <a:sym typeface="Candara"/>
              </a:rPr>
              <a:t>A continuación, se celebrará un debate sobre la sostenibilidad durante quince minutos. Se debe introducir el concepto de sostenibilidad, definido como la satisfacción de las necesidades actuales sin comprometer la capacidad de las generaciones futuras para satisfacer sus propias necesidades. El debate debe abordar las formas en que las prácticas sostenibles, entre las que se incluyen, entre otras, la reducción de la huella de carbono, la protección de los hábitats y la agricultura sostenible, pueden contribuir a la protección de las especies en peligro de extinción. Se debe animar a los alumnos a que reflexionen sobre el impacto de sus propias acciones en la biodiversidad, con especial referencia a las siguientes áreas: residuos, consumo de energía y uso de plásticos.</a:t>
            </a:r>
            <a:endParaRPr sz="1600" b="0" i="0" u="none" strike="noStrike" cap="none">
              <a:solidFill>
                <a:srgbClr val="262626"/>
              </a:solidFill>
              <a:latin typeface="Candara"/>
              <a:ea typeface="Candara"/>
              <a:cs typeface="Candara"/>
              <a:sym typeface="Candara"/>
            </a:endParaRPr>
          </a:p>
          <a:p>
            <a:pPr marL="457200" marR="0" lvl="1" indent="0" algn="l" rtl="0">
              <a:spcBef>
                <a:spcPts val="0"/>
              </a:spcBef>
              <a:spcAft>
                <a:spcPts val="0"/>
              </a:spcAft>
              <a:buNone/>
            </a:pPr>
            <a:endParaRPr sz="1800" b="0" i="0" u="none" strike="noStrike" cap="none">
              <a:solidFill>
                <a:schemeClr val="dk1"/>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11" descr="A logo with a tree in the middle&#10;&#10;Description automatically generated"/>
          <p:cNvPicPr preferRelativeResize="0"/>
          <p:nvPr/>
        </p:nvPicPr>
        <p:blipFill rotWithShape="1">
          <a:blip r:embed="rId3" cstate="screen">
            <a:alphaModFix/>
            <a:extLst>
              <a:ext uri="{28A0092B-C50C-407E-A947-70E740481C1C}">
                <a14:useLocalDpi xmlns:a14="http://schemas.microsoft.com/office/drawing/2010/main" xmlns=""/>
              </a:ext>
            </a:extLst>
          </a:blip>
          <a:srcRect/>
          <a:stretch/>
        </p:blipFill>
        <p:spPr>
          <a:xfrm>
            <a:off x="11271502" y="46712"/>
            <a:ext cx="689206" cy="689206"/>
          </a:xfrm>
          <a:prstGeom prst="rect">
            <a:avLst/>
          </a:prstGeom>
          <a:noFill/>
          <a:ln>
            <a:noFill/>
          </a:ln>
        </p:spPr>
      </p:pic>
      <p:sp>
        <p:nvSpPr>
          <p:cNvPr id="178" name="Google Shape;178;p11"/>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 name="Google Shape;179;p11"/>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 name="Google Shape;180;p11"/>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tr-TR" sz="3600" b="1" i="0" u="none" strike="noStrike" cap="none">
                <a:solidFill>
                  <a:schemeClr val="lt1"/>
                </a:solidFill>
                <a:latin typeface="Candara"/>
                <a:ea typeface="Candara"/>
                <a:cs typeface="Candara"/>
                <a:sym typeface="Candara"/>
              </a:rPr>
              <a:t>Debate y reflexión 1/2</a:t>
            </a:r>
            <a:endParaRPr sz="3600" b="0" i="0" u="none" strike="noStrike" cap="none">
              <a:solidFill>
                <a:schemeClr val="lt1"/>
              </a:solidFill>
              <a:latin typeface="Candara"/>
              <a:ea typeface="Candara"/>
              <a:cs typeface="Candara"/>
              <a:sym typeface="Candara"/>
            </a:endParaRPr>
          </a:p>
        </p:txBody>
      </p:sp>
      <p:sp>
        <p:nvSpPr>
          <p:cNvPr id="181" name="Google Shape;181;p11"/>
          <p:cNvSpPr txBox="1"/>
          <p:nvPr/>
        </p:nvSpPr>
        <p:spPr>
          <a:xfrm>
            <a:off x="567522" y="896293"/>
            <a:ext cx="10284600" cy="5649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b="1" i="0" u="none" strike="noStrike">
                <a:solidFill>
                  <a:srgbClr val="000000"/>
                </a:solidFill>
                <a:latin typeface="Candara"/>
                <a:ea typeface="Candara"/>
                <a:cs typeface="Candara"/>
                <a:sym typeface="Candara"/>
              </a:rPr>
              <a:t>Preguntas para el debate en grupo:</a:t>
            </a:r>
            <a:endParaRPr sz="1600" i="0" u="none" strike="noStrike">
              <a:solidFill>
                <a:schemeClr val="dk1"/>
              </a:solidFill>
              <a:latin typeface="Candara"/>
              <a:ea typeface="Candara"/>
              <a:cs typeface="Candara"/>
              <a:sym typeface="Candara"/>
            </a:endParaRPr>
          </a:p>
          <a:p>
            <a:pPr marL="285750" marR="0" lvl="0" indent="-285750" algn="just" rtl="0">
              <a:spcBef>
                <a:spcPts val="600"/>
              </a:spcBef>
              <a:spcAft>
                <a:spcPts val="0"/>
              </a:spcAft>
              <a:buClr>
                <a:schemeClr val="dk1"/>
              </a:buClr>
              <a:buSzPts val="1600"/>
              <a:buFont typeface="Candara"/>
              <a:buChar char="-"/>
            </a:pPr>
            <a:r>
              <a:rPr lang="tr-TR" sz="1600" i="0" u="none" strike="noStrike">
                <a:solidFill>
                  <a:schemeClr val="dk1"/>
                </a:solidFill>
                <a:latin typeface="Candara"/>
                <a:ea typeface="Candara"/>
                <a:cs typeface="Candara"/>
                <a:sym typeface="Candara"/>
              </a:rPr>
              <a:t>¿Qué medidas se podrían adoptar a nivel individual, comunitario o gubernamental para garantizar la sostenibilidad de los sitios patrimoniales? ¿Qué métodos se podrían emplear para utilizar la tecnología con fines de preservación y protección del patrimonio, como la creación de archivos digitales, el desarrollo de visitas virtuales y la implementación de fuentes de energía renovables con fines de conservación?</a:t>
            </a:r>
            <a:endParaRPr sz="1600" i="0" u="none" strike="noStrike">
              <a:solidFill>
                <a:schemeClr val="dk1"/>
              </a:solidFill>
              <a:latin typeface="Candara"/>
              <a:ea typeface="Candara"/>
              <a:cs typeface="Candara"/>
              <a:sym typeface="Candara"/>
            </a:endParaRPr>
          </a:p>
          <a:p>
            <a:pPr marL="914400" marR="0" lvl="0" indent="0" algn="just" rtl="0">
              <a:spcBef>
                <a:spcPts val="600"/>
              </a:spcBef>
              <a:spcAft>
                <a:spcPts val="0"/>
              </a:spcAft>
              <a:buNone/>
            </a:pPr>
            <a:r>
              <a:rPr lang="tr-TR" sz="1400" b="0" i="1" u="none" strike="noStrike" cap="none">
                <a:solidFill>
                  <a:schemeClr val="dk1"/>
                </a:solidFill>
                <a:latin typeface="Candara"/>
                <a:ea typeface="Candara"/>
                <a:cs typeface="Candara"/>
                <a:sym typeface="Candara"/>
              </a:rPr>
              <a:t>Respuesta: Los gobiernos pueden legislar para proteger el patrimonio de amenazas como el desarrollo urbano, la contaminación y el vandalismo. Los gobiernos deben proporcionar presupuestos para mantener, restaurar y conservar el patrimonio. La implementación de políticas que promuevan el turismo responsable y la provisión de incentivos a las empresas que adopten prácticas sostenibles. En cuanto al esfuerzo individual, se puede contribuir a la sostenibilidad del sitio, los visitantes deben seguir las directrices, evitar actividades perjudiciales y apoyar opciones turísticas respetuosas con el medio ambiente. La organización de talleres, exposiciones y programas educativos puede ser una forma de reforzar el vínculo entre la comunidad y los sitios del patrimonio. Las comunidades pueden adoptar prácticas respetuosas con el medio ambiente, como programas de reciclaje, gestión de residuos y uso sostenible de los recursos, en torno a los sitios del patrimonio.</a:t>
            </a:r>
            <a:endParaRPr sz="1400" b="0" i="1" u="none" strike="noStrike" cap="none">
              <a:solidFill>
                <a:schemeClr val="dk1"/>
              </a:solidFill>
              <a:latin typeface="Candara"/>
              <a:ea typeface="Candara"/>
              <a:cs typeface="Candara"/>
              <a:sym typeface="Candara"/>
            </a:endParaRPr>
          </a:p>
          <a:p>
            <a:pPr marL="0" marR="0" lvl="0" indent="0" algn="l" rtl="0">
              <a:spcBef>
                <a:spcPts val="600"/>
              </a:spcBef>
              <a:spcAft>
                <a:spcPts val="0"/>
              </a:spcAft>
              <a:buNone/>
            </a:pPr>
            <a:endParaRPr sz="1600" i="0" u="none" strike="noStrike">
              <a:solidFill>
                <a:schemeClr val="dk1"/>
              </a:solidFill>
              <a:latin typeface="Candara"/>
              <a:ea typeface="Candara"/>
              <a:cs typeface="Candara"/>
              <a:sym typeface="Candara"/>
            </a:endParaRPr>
          </a:p>
          <a:p>
            <a:pPr marL="285750" marR="0" lvl="0" indent="-260350" algn="l" rtl="0">
              <a:spcBef>
                <a:spcPts val="600"/>
              </a:spcBef>
              <a:spcAft>
                <a:spcPts val="0"/>
              </a:spcAft>
              <a:buClr>
                <a:schemeClr val="dk1"/>
              </a:buClr>
              <a:buSzPts val="1200"/>
              <a:buFont typeface="Candara"/>
              <a:buChar char="-"/>
            </a:pPr>
            <a:r>
              <a:rPr lang="tr-TR" sz="1600">
                <a:solidFill>
                  <a:schemeClr val="dk1"/>
                </a:solidFill>
                <a:latin typeface="Candara"/>
                <a:ea typeface="Candara"/>
                <a:cs typeface="Candara"/>
                <a:sym typeface="Candara"/>
              </a:rPr>
              <a:t> ¿Por qué es importante el patrimonio natural y cómo puede la sostenibilidad contribuir a este esfuerzo?</a:t>
            </a:r>
            <a:endParaRPr sz="1600">
              <a:solidFill>
                <a:schemeClr val="dk1"/>
              </a:solidFill>
              <a:latin typeface="Candara"/>
              <a:ea typeface="Candara"/>
              <a:cs typeface="Candara"/>
              <a:sym typeface="Candara"/>
            </a:endParaRPr>
          </a:p>
          <a:p>
            <a:pPr marL="0" lvl="0" indent="0" algn="just" rtl="0">
              <a:spcBef>
                <a:spcPts val="0"/>
              </a:spcBef>
              <a:spcAft>
                <a:spcPts val="0"/>
              </a:spcAft>
              <a:buNone/>
            </a:pPr>
            <a:endParaRPr sz="1200" i="1">
              <a:solidFill>
                <a:schemeClr val="dk1"/>
              </a:solidFill>
              <a:latin typeface="Candara"/>
              <a:ea typeface="Candara"/>
              <a:cs typeface="Candara"/>
              <a:sym typeface="Candara"/>
            </a:endParaRPr>
          </a:p>
          <a:p>
            <a:pPr marL="228600" lvl="0" indent="0" algn="just" rtl="0">
              <a:spcBef>
                <a:spcPts val="0"/>
              </a:spcBef>
              <a:spcAft>
                <a:spcPts val="0"/>
              </a:spcAft>
              <a:buNone/>
            </a:pPr>
            <a:endParaRPr sz="1200" i="1" u="sng">
              <a:solidFill>
                <a:srgbClr val="366091"/>
              </a:solidFill>
              <a:latin typeface="Candara"/>
              <a:ea typeface="Candara"/>
              <a:cs typeface="Candara"/>
              <a:sym typeface="Candara"/>
            </a:endParaRPr>
          </a:p>
          <a:p>
            <a:pPr marL="914400" lvl="0" indent="0" algn="just" rtl="0">
              <a:spcBef>
                <a:spcPts val="0"/>
              </a:spcBef>
              <a:spcAft>
                <a:spcPts val="0"/>
              </a:spcAft>
              <a:buNone/>
            </a:pPr>
            <a:r>
              <a:rPr lang="tr-TR" i="1">
                <a:solidFill>
                  <a:schemeClr val="dk1"/>
                </a:solidFill>
                <a:latin typeface="Candara"/>
                <a:ea typeface="Candara"/>
                <a:cs typeface="Candara"/>
                <a:sym typeface="Candara"/>
              </a:rPr>
              <a:t>- Respuesta: Las áreas de patrimonio natural, incluidos los bosques, los humedales y los arrecifes de coral, sirven de hábitat a una multitud de especies y ecosistemas que contribuyen al mantenimiento del equilibrio ecológico. La biodiversidad mejora la resiliencia, lo que permite a los ecosistemas adaptarse a los cambios y recuperarse de las perturbaciones. La aplicación de prácticas sostenibles sirve para salvaguardar la biodiversidad al frenar la destrucción de los hábitats, la contaminación y los efectos adversos del cambio climático. A modo de ejemplo, las prácticas agrícolas sostenibles tienen el doble beneficio de reducir la degradación de la tierra y salvaguardar los hábitats de las especies autóctonas.</a:t>
            </a:r>
            <a:endParaRPr>
              <a:solidFill>
                <a:schemeClr val="dk1"/>
              </a:solidFill>
              <a:latin typeface="Candara"/>
              <a:ea typeface="Candara"/>
              <a:cs typeface="Candara"/>
              <a:sym typeface="Candara"/>
            </a:endParaRPr>
          </a:p>
          <a:p>
            <a:pPr marL="0" marR="0" lvl="0" indent="0" algn="l" rtl="0">
              <a:spcBef>
                <a:spcPts val="600"/>
              </a:spcBef>
              <a:spcAft>
                <a:spcPts val="0"/>
              </a:spcAft>
              <a:buNone/>
            </a:pPr>
            <a:endParaRPr sz="1600" i="0" u="none" strike="noStrike">
              <a:solidFill>
                <a:schemeClr val="dk1"/>
              </a:solidFill>
              <a:latin typeface="Candara"/>
              <a:ea typeface="Candara"/>
              <a:cs typeface="Candara"/>
              <a:sym typeface="Candar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12" descr="A logo with a tree in the middle&#10;&#10;Description automatically generated"/>
          <p:cNvPicPr preferRelativeResize="0"/>
          <p:nvPr/>
        </p:nvPicPr>
        <p:blipFill rotWithShape="1">
          <a:blip r:embed="rId3" cstate="screen">
            <a:alphaModFix/>
            <a:extLst>
              <a:ext uri="{28A0092B-C50C-407E-A947-70E740481C1C}">
                <a14:useLocalDpi xmlns:a14="http://schemas.microsoft.com/office/drawing/2010/main" xmlns=""/>
              </a:ext>
            </a:extLst>
          </a:blip>
          <a:srcRect/>
          <a:stretch/>
        </p:blipFill>
        <p:spPr>
          <a:xfrm>
            <a:off x="11271502" y="46712"/>
            <a:ext cx="689206" cy="689206"/>
          </a:xfrm>
          <a:prstGeom prst="rect">
            <a:avLst/>
          </a:prstGeom>
          <a:noFill/>
          <a:ln>
            <a:noFill/>
          </a:ln>
        </p:spPr>
      </p:pic>
      <p:sp>
        <p:nvSpPr>
          <p:cNvPr id="187" name="Google Shape;187;p12"/>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8" name="Google Shape;188;p12"/>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9" name="Google Shape;189;p12"/>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tr-TR" sz="3600" b="1" i="0" u="none" strike="noStrike" cap="none">
                <a:solidFill>
                  <a:schemeClr val="lt1"/>
                </a:solidFill>
                <a:latin typeface="Candara"/>
                <a:ea typeface="Candara"/>
                <a:cs typeface="Candara"/>
                <a:sym typeface="Candara"/>
              </a:rPr>
              <a:t>Discusión y reflexión 2/2</a:t>
            </a:r>
            <a:endParaRPr sz="3600" b="0" i="0" u="none" strike="noStrike" cap="none">
              <a:solidFill>
                <a:schemeClr val="lt1"/>
              </a:solidFill>
              <a:latin typeface="Candara"/>
              <a:ea typeface="Candara"/>
              <a:cs typeface="Candara"/>
              <a:sym typeface="Candara"/>
            </a:endParaRPr>
          </a:p>
        </p:txBody>
      </p:sp>
      <p:sp>
        <p:nvSpPr>
          <p:cNvPr id="190" name="Google Shape;190;p12"/>
          <p:cNvSpPr txBox="1"/>
          <p:nvPr/>
        </p:nvSpPr>
        <p:spPr>
          <a:xfrm>
            <a:off x="148292" y="959444"/>
            <a:ext cx="10911000" cy="515521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ndara"/>
              <a:buNone/>
            </a:pPr>
            <a:r>
              <a:rPr lang="tr-TR" sz="1600" b="1" i="0" u="none" strike="noStrike" cap="none" dirty="0" err="1">
                <a:solidFill>
                  <a:srgbClr val="000000"/>
                </a:solidFill>
                <a:latin typeface="Candara"/>
                <a:ea typeface="Candara"/>
                <a:cs typeface="Candara"/>
                <a:sym typeface="Candara"/>
              </a:rPr>
              <a:t>Conclusión</a:t>
            </a:r>
            <a:r>
              <a:rPr lang="tr-TR" sz="1600" b="1" i="0" u="none" strike="noStrike" cap="none" dirty="0">
                <a:solidFill>
                  <a:srgbClr val="000000"/>
                </a:solidFill>
                <a:latin typeface="Candara"/>
                <a:ea typeface="Candara"/>
                <a:cs typeface="Candara"/>
                <a:sym typeface="Candara"/>
              </a:rPr>
              <a:t>: </a:t>
            </a:r>
            <a:endParaRPr sz="1600" b="1" i="0" u="none" strike="noStrike" cap="none" dirty="0">
              <a:solidFill>
                <a:srgbClr val="000000"/>
              </a:solidFill>
              <a:latin typeface="Candara"/>
              <a:ea typeface="Candara"/>
              <a:cs typeface="Candara"/>
              <a:sym typeface="Candara"/>
            </a:endParaRPr>
          </a:p>
          <a:p>
            <a:pPr marL="0" marR="0" lvl="0" indent="0" algn="just" rtl="0">
              <a:spcBef>
                <a:spcPts val="600"/>
              </a:spcBef>
              <a:spcAft>
                <a:spcPts val="0"/>
              </a:spcAft>
              <a:buNone/>
            </a:pPr>
            <a:r>
              <a:rPr lang="tr-TR" sz="1600" b="0" i="0" u="none" strike="noStrike" cap="none" dirty="0">
                <a:solidFill>
                  <a:schemeClr val="dk1"/>
                </a:solidFill>
                <a:latin typeface="Candara"/>
                <a:ea typeface="Candara"/>
                <a:cs typeface="Candara"/>
                <a:sym typeface="Candara"/>
              </a:rPr>
              <a:t>--   En </a:t>
            </a:r>
            <a:r>
              <a:rPr lang="tr-TR" sz="1600" b="0" i="0" u="none" strike="noStrike" cap="none" dirty="0" err="1">
                <a:solidFill>
                  <a:schemeClr val="dk1"/>
                </a:solidFill>
                <a:latin typeface="Candara"/>
                <a:ea typeface="Candara"/>
                <a:cs typeface="Candara"/>
                <a:sym typeface="Candara"/>
              </a:rPr>
              <a:t>ausencia</a:t>
            </a:r>
            <a:r>
              <a:rPr lang="tr-TR" sz="1600" b="0" i="0" u="none" strike="noStrike" cap="none" dirty="0">
                <a:solidFill>
                  <a:schemeClr val="dk1"/>
                </a:solidFill>
                <a:latin typeface="Candara"/>
                <a:ea typeface="Candara"/>
                <a:cs typeface="Candara"/>
                <a:sym typeface="Candara"/>
              </a:rPr>
              <a:t> de </a:t>
            </a:r>
            <a:r>
              <a:rPr lang="tr-TR" sz="1600" b="0" i="0" u="none" strike="noStrike" cap="none" dirty="0" err="1">
                <a:solidFill>
                  <a:schemeClr val="dk1"/>
                </a:solidFill>
                <a:latin typeface="Candara"/>
                <a:ea typeface="Candara"/>
                <a:cs typeface="Candara"/>
                <a:sym typeface="Candara"/>
              </a:rPr>
              <a:t>prácticas</a:t>
            </a:r>
            <a:r>
              <a:rPr lang="tr-TR" sz="1600" b="0" i="0" u="none" strike="noStrike" cap="none" dirty="0">
                <a:solidFill>
                  <a:schemeClr val="dk1"/>
                </a:solidFill>
                <a:latin typeface="Candara"/>
                <a:ea typeface="Candara"/>
                <a:cs typeface="Candara"/>
                <a:sym typeface="Candara"/>
              </a:rPr>
              <a:t> </a:t>
            </a:r>
            <a:r>
              <a:rPr lang="tr-TR" sz="1600" b="0" i="0" u="none" strike="noStrike" cap="none" dirty="0" err="1">
                <a:solidFill>
                  <a:schemeClr val="dk1"/>
                </a:solidFill>
                <a:latin typeface="Candara"/>
                <a:ea typeface="Candara"/>
                <a:cs typeface="Candara"/>
                <a:sym typeface="Candara"/>
              </a:rPr>
              <a:t>sostenibles</a:t>
            </a:r>
            <a:r>
              <a:rPr lang="tr-TR" sz="1600" b="0" i="0" u="none" strike="noStrike" cap="none" dirty="0">
                <a:solidFill>
                  <a:schemeClr val="dk1"/>
                </a:solidFill>
                <a:latin typeface="Candara"/>
                <a:ea typeface="Candara"/>
                <a:cs typeface="Candara"/>
                <a:sym typeface="Candara"/>
              </a:rPr>
              <a:t>, </a:t>
            </a:r>
            <a:r>
              <a:rPr lang="tr-TR" sz="1600" b="0" i="0" u="none" strike="noStrike" cap="none" dirty="0" err="1">
                <a:solidFill>
                  <a:schemeClr val="dk1"/>
                </a:solidFill>
                <a:latin typeface="Candara"/>
                <a:ea typeface="Candara"/>
                <a:cs typeface="Candara"/>
                <a:sym typeface="Candara"/>
              </a:rPr>
              <a:t>existe</a:t>
            </a:r>
            <a:r>
              <a:rPr lang="tr-TR" sz="1600" b="0" i="0" u="none" strike="noStrike" cap="none" dirty="0">
                <a:solidFill>
                  <a:schemeClr val="dk1"/>
                </a:solidFill>
                <a:latin typeface="Candara"/>
                <a:ea typeface="Candara"/>
                <a:cs typeface="Candara"/>
                <a:sym typeface="Candara"/>
              </a:rPr>
              <a:t> un </a:t>
            </a:r>
            <a:r>
              <a:rPr lang="tr-TR" sz="1600" b="0" i="0" u="none" strike="noStrike" cap="none" dirty="0" err="1">
                <a:solidFill>
                  <a:schemeClr val="dk1"/>
                </a:solidFill>
                <a:latin typeface="Candara"/>
                <a:ea typeface="Candara"/>
                <a:cs typeface="Candara"/>
                <a:sym typeface="Candara"/>
              </a:rPr>
              <a:t>riesgo</a:t>
            </a:r>
            <a:r>
              <a:rPr lang="tr-TR" sz="1600" b="0" i="0" u="none" strike="noStrike" cap="none" dirty="0">
                <a:solidFill>
                  <a:schemeClr val="dk1"/>
                </a:solidFill>
                <a:latin typeface="Candara"/>
                <a:ea typeface="Candara"/>
                <a:cs typeface="Candara"/>
                <a:sym typeface="Candara"/>
              </a:rPr>
              <a:t> </a:t>
            </a:r>
            <a:r>
              <a:rPr lang="tr-TR" sz="1600" b="0" i="0" u="none" strike="noStrike" cap="none" dirty="0" err="1">
                <a:solidFill>
                  <a:schemeClr val="dk1"/>
                </a:solidFill>
                <a:latin typeface="Candara"/>
                <a:ea typeface="Candara"/>
                <a:cs typeface="Candara"/>
                <a:sym typeface="Candara"/>
              </a:rPr>
              <a:t>significativo</a:t>
            </a:r>
            <a:r>
              <a:rPr lang="tr-TR" sz="1600" b="0" i="0" u="none" strike="noStrike" cap="none" dirty="0">
                <a:solidFill>
                  <a:schemeClr val="dk1"/>
                </a:solidFill>
                <a:latin typeface="Candara"/>
                <a:ea typeface="Candara"/>
                <a:cs typeface="Candara"/>
                <a:sym typeface="Candara"/>
              </a:rPr>
              <a:t> de </a:t>
            </a:r>
            <a:r>
              <a:rPr lang="tr-TR" sz="1600" b="0" i="0" u="none" strike="noStrike" cap="none" dirty="0" err="1">
                <a:solidFill>
                  <a:schemeClr val="dk1"/>
                </a:solidFill>
                <a:latin typeface="Candara"/>
                <a:ea typeface="Candara"/>
                <a:cs typeface="Candara"/>
                <a:sym typeface="Candara"/>
              </a:rPr>
              <a:t>degradación</a:t>
            </a:r>
            <a:r>
              <a:rPr lang="tr-TR" sz="1600" b="0" i="0" u="none" strike="noStrike" cap="none" dirty="0">
                <a:solidFill>
                  <a:schemeClr val="dk1"/>
                </a:solidFill>
                <a:latin typeface="Candara"/>
                <a:ea typeface="Candara"/>
                <a:cs typeface="Candara"/>
                <a:sym typeface="Candara"/>
              </a:rPr>
              <a:t>, </a:t>
            </a:r>
            <a:r>
              <a:rPr lang="tr-TR" sz="1600" b="0" i="0" u="none" strike="noStrike" cap="none" dirty="0" err="1">
                <a:solidFill>
                  <a:schemeClr val="dk1"/>
                </a:solidFill>
                <a:latin typeface="Candara"/>
                <a:ea typeface="Candara"/>
                <a:cs typeface="Candara"/>
                <a:sym typeface="Candara"/>
              </a:rPr>
              <a:t>pérdida</a:t>
            </a:r>
            <a:r>
              <a:rPr lang="tr-TR" sz="1600" b="0" i="0" u="none" strike="noStrike" cap="none" dirty="0">
                <a:solidFill>
                  <a:schemeClr val="dk1"/>
                </a:solidFill>
                <a:latin typeface="Candara"/>
                <a:ea typeface="Candara"/>
                <a:cs typeface="Candara"/>
                <a:sym typeface="Candara"/>
              </a:rPr>
              <a:t> o </a:t>
            </a:r>
            <a:r>
              <a:rPr lang="tr-TR" sz="1600" b="0" i="0" u="none" strike="noStrike" cap="none" dirty="0" err="1">
                <a:solidFill>
                  <a:schemeClr val="dk1"/>
                </a:solidFill>
                <a:latin typeface="Candara"/>
                <a:ea typeface="Candara"/>
                <a:cs typeface="Candara"/>
                <a:sym typeface="Candara"/>
              </a:rPr>
              <a:t>incluso</a:t>
            </a:r>
            <a:r>
              <a:rPr lang="tr-TR" sz="1600" b="0" i="0" u="none" strike="noStrike" cap="none" dirty="0">
                <a:solidFill>
                  <a:schemeClr val="dk1"/>
                </a:solidFill>
                <a:latin typeface="Candara"/>
                <a:ea typeface="Candara"/>
                <a:cs typeface="Candara"/>
                <a:sym typeface="Candara"/>
              </a:rPr>
              <a:t> </a:t>
            </a:r>
            <a:r>
              <a:rPr lang="tr-TR" sz="1600" b="0" i="0" u="none" strike="noStrike" cap="none" dirty="0" err="1">
                <a:solidFill>
                  <a:schemeClr val="dk1"/>
                </a:solidFill>
                <a:latin typeface="Candara"/>
                <a:ea typeface="Candara"/>
                <a:cs typeface="Candara"/>
                <a:sym typeface="Candara"/>
              </a:rPr>
              <a:t>desaparición</a:t>
            </a:r>
            <a:r>
              <a:rPr lang="tr-TR" sz="1600" b="0" i="0" u="none" strike="noStrike" cap="none" dirty="0">
                <a:solidFill>
                  <a:schemeClr val="dk1"/>
                </a:solidFill>
                <a:latin typeface="Candara"/>
                <a:ea typeface="Candara"/>
                <a:cs typeface="Candara"/>
                <a:sym typeface="Candara"/>
              </a:rPr>
              <a:t> de </a:t>
            </a:r>
            <a:r>
              <a:rPr lang="tr-TR" sz="1600" b="0" i="0" u="none" strike="noStrike" cap="none" dirty="0" err="1">
                <a:solidFill>
                  <a:schemeClr val="dk1"/>
                </a:solidFill>
                <a:latin typeface="Candara"/>
                <a:ea typeface="Candara"/>
                <a:cs typeface="Candara"/>
                <a:sym typeface="Candara"/>
              </a:rPr>
              <a:t>estos</a:t>
            </a:r>
            <a:r>
              <a:rPr lang="tr-TR" sz="1600" b="0" i="0" u="none" strike="noStrike" cap="none" dirty="0">
                <a:solidFill>
                  <a:schemeClr val="dk1"/>
                </a:solidFill>
                <a:latin typeface="Candara"/>
                <a:ea typeface="Candara"/>
                <a:cs typeface="Candara"/>
                <a:sym typeface="Candara"/>
              </a:rPr>
              <a:t> </a:t>
            </a:r>
            <a:r>
              <a:rPr lang="tr-TR" sz="1600" b="0" i="0" u="none" strike="noStrike" cap="none" dirty="0" err="1">
                <a:solidFill>
                  <a:schemeClr val="dk1"/>
                </a:solidFill>
                <a:latin typeface="Candara"/>
                <a:ea typeface="Candara"/>
                <a:cs typeface="Candara"/>
                <a:sym typeface="Candara"/>
              </a:rPr>
              <a:t>sitios</a:t>
            </a:r>
            <a:r>
              <a:rPr lang="tr-TR" sz="1600" b="0" i="0" u="none" strike="noStrike" cap="none" dirty="0">
                <a:solidFill>
                  <a:schemeClr val="dk1"/>
                </a:solidFill>
                <a:latin typeface="Candara"/>
                <a:ea typeface="Candara"/>
                <a:cs typeface="Candara"/>
                <a:sym typeface="Candara"/>
              </a:rPr>
              <a:t>.  </a:t>
            </a:r>
            <a:endParaRPr sz="1600" b="0" i="0" u="none" strike="noStrike" cap="none" dirty="0">
              <a:solidFill>
                <a:schemeClr val="dk1"/>
              </a:solidFill>
              <a:latin typeface="Candara"/>
              <a:ea typeface="Candara"/>
              <a:cs typeface="Candara"/>
              <a:sym typeface="Candara"/>
            </a:endParaRPr>
          </a:p>
          <a:p>
            <a:pPr marL="285750" marR="0" lvl="0" indent="-285750" algn="just" rtl="0">
              <a:spcBef>
                <a:spcPts val="600"/>
              </a:spcBef>
              <a:spcAft>
                <a:spcPts val="0"/>
              </a:spcAft>
              <a:buClr>
                <a:schemeClr val="dk1"/>
              </a:buClr>
              <a:buSzPts val="1600"/>
              <a:buFont typeface="Candara"/>
              <a:buChar char="-"/>
            </a:pPr>
            <a:r>
              <a:rPr lang="tr-TR" sz="1600" b="0" i="0" u="none" strike="noStrike" cap="none" dirty="0">
                <a:solidFill>
                  <a:schemeClr val="dk1"/>
                </a:solidFill>
                <a:latin typeface="Candara"/>
                <a:ea typeface="Candara"/>
                <a:cs typeface="Candara"/>
                <a:sym typeface="Candara"/>
              </a:rPr>
              <a:t>El </a:t>
            </a:r>
            <a:r>
              <a:rPr lang="tr-TR" sz="1600" b="0" i="0" u="none" strike="noStrike" cap="none" dirty="0" err="1">
                <a:solidFill>
                  <a:schemeClr val="dk1"/>
                </a:solidFill>
                <a:latin typeface="Candara"/>
                <a:ea typeface="Candara"/>
                <a:cs typeface="Candara"/>
                <a:sym typeface="Candara"/>
              </a:rPr>
              <a:t>objetivo</a:t>
            </a:r>
            <a:r>
              <a:rPr lang="tr-TR" sz="1600" b="0" i="0" u="none" strike="noStrike" cap="none" dirty="0">
                <a:solidFill>
                  <a:schemeClr val="dk1"/>
                </a:solidFill>
                <a:latin typeface="Candara"/>
                <a:ea typeface="Candara"/>
                <a:cs typeface="Candara"/>
                <a:sym typeface="Candara"/>
              </a:rPr>
              <a:t> de este </a:t>
            </a:r>
            <a:r>
              <a:rPr lang="tr-TR" sz="1600" b="0" i="0" u="none" strike="noStrike" cap="none" dirty="0" err="1">
                <a:solidFill>
                  <a:schemeClr val="dk1"/>
                </a:solidFill>
                <a:latin typeface="Candara"/>
                <a:ea typeface="Candara"/>
                <a:cs typeface="Candara"/>
                <a:sym typeface="Candara"/>
              </a:rPr>
              <a:t>estudio</a:t>
            </a:r>
            <a:r>
              <a:rPr lang="tr-TR" sz="1600" b="0" i="0" u="none" strike="noStrike" cap="none" dirty="0">
                <a:solidFill>
                  <a:schemeClr val="dk1"/>
                </a:solidFill>
                <a:latin typeface="Candara"/>
                <a:ea typeface="Candara"/>
                <a:cs typeface="Candara"/>
                <a:sym typeface="Candara"/>
              </a:rPr>
              <a:t> es </a:t>
            </a:r>
            <a:r>
              <a:rPr lang="tr-TR" sz="1600" b="0" i="0" u="none" strike="noStrike" cap="none" dirty="0" err="1">
                <a:solidFill>
                  <a:schemeClr val="dk1"/>
                </a:solidFill>
                <a:latin typeface="Candara"/>
                <a:ea typeface="Candara"/>
                <a:cs typeface="Candara"/>
                <a:sym typeface="Candara"/>
              </a:rPr>
              <a:t>comprender</a:t>
            </a:r>
            <a:r>
              <a:rPr lang="tr-TR" sz="1600" b="0" i="0" u="none" strike="noStrike" cap="none" dirty="0">
                <a:solidFill>
                  <a:schemeClr val="dk1"/>
                </a:solidFill>
                <a:latin typeface="Candara"/>
                <a:ea typeface="Candara"/>
                <a:cs typeface="Candara"/>
                <a:sym typeface="Candara"/>
              </a:rPr>
              <a:t> </a:t>
            </a:r>
            <a:r>
              <a:rPr lang="tr-TR" sz="1600" b="0" i="0" u="none" strike="noStrike" cap="none" dirty="0" err="1">
                <a:solidFill>
                  <a:schemeClr val="dk1"/>
                </a:solidFill>
                <a:latin typeface="Candara"/>
                <a:ea typeface="Candara"/>
                <a:cs typeface="Candara"/>
                <a:sym typeface="Candara"/>
              </a:rPr>
              <a:t>mejor</a:t>
            </a:r>
            <a:r>
              <a:rPr lang="tr-TR" sz="1600" b="0" i="0" u="none" strike="noStrike" cap="none" dirty="0">
                <a:solidFill>
                  <a:schemeClr val="dk1"/>
                </a:solidFill>
                <a:latin typeface="Candara"/>
                <a:ea typeface="Candara"/>
                <a:cs typeface="Candara"/>
                <a:sym typeface="Candara"/>
              </a:rPr>
              <a:t> el </a:t>
            </a:r>
            <a:r>
              <a:rPr lang="tr-TR" sz="1600" b="0" i="0" u="none" strike="noStrike" cap="none" dirty="0" err="1">
                <a:solidFill>
                  <a:schemeClr val="dk1"/>
                </a:solidFill>
                <a:latin typeface="Candara"/>
                <a:ea typeface="Candara"/>
                <a:cs typeface="Candara"/>
                <a:sym typeface="Candara"/>
              </a:rPr>
              <a:t>concepto</a:t>
            </a:r>
            <a:r>
              <a:rPr lang="tr-TR" sz="1600" b="0" i="0" u="none" strike="noStrike" cap="none" dirty="0">
                <a:solidFill>
                  <a:schemeClr val="dk1"/>
                </a:solidFill>
                <a:latin typeface="Candara"/>
                <a:ea typeface="Candara"/>
                <a:cs typeface="Candara"/>
                <a:sym typeface="Candara"/>
              </a:rPr>
              <a:t> de </a:t>
            </a:r>
            <a:r>
              <a:rPr lang="tr-TR" sz="1600" b="0" i="0" u="none" strike="noStrike" cap="none" dirty="0" err="1">
                <a:solidFill>
                  <a:schemeClr val="dk1"/>
                </a:solidFill>
                <a:latin typeface="Candara"/>
                <a:ea typeface="Candara"/>
                <a:cs typeface="Candara"/>
                <a:sym typeface="Candara"/>
              </a:rPr>
              <a:t>patrimonio</a:t>
            </a:r>
            <a:r>
              <a:rPr lang="tr-TR" sz="1600" b="0" i="0" u="none" strike="noStrike" cap="none" dirty="0">
                <a:solidFill>
                  <a:schemeClr val="dk1"/>
                </a:solidFill>
                <a:latin typeface="Candara"/>
                <a:ea typeface="Candara"/>
                <a:cs typeface="Candara"/>
                <a:sym typeface="Candara"/>
              </a:rPr>
              <a:t>. El </a:t>
            </a:r>
            <a:r>
              <a:rPr lang="tr-TR" sz="1600" b="0" i="0" u="none" strike="noStrike" cap="none" dirty="0" err="1">
                <a:solidFill>
                  <a:schemeClr val="dk1"/>
                </a:solidFill>
                <a:latin typeface="Candara"/>
                <a:ea typeface="Candara"/>
                <a:cs typeface="Candara"/>
                <a:sym typeface="Candara"/>
              </a:rPr>
              <a:t>objetivo</a:t>
            </a:r>
            <a:r>
              <a:rPr lang="tr-TR" sz="1600" b="0" i="0" u="none" strike="noStrike" cap="none" dirty="0">
                <a:solidFill>
                  <a:schemeClr val="dk1"/>
                </a:solidFill>
                <a:latin typeface="Candara"/>
                <a:ea typeface="Candara"/>
                <a:cs typeface="Candara"/>
                <a:sym typeface="Candara"/>
              </a:rPr>
              <a:t> del </a:t>
            </a:r>
            <a:r>
              <a:rPr lang="tr-TR" sz="1600" b="0" i="0" u="none" strike="noStrike" cap="none" dirty="0" err="1">
                <a:solidFill>
                  <a:schemeClr val="dk1"/>
                </a:solidFill>
                <a:latin typeface="Candara"/>
                <a:ea typeface="Candara"/>
                <a:cs typeface="Candara"/>
                <a:sym typeface="Candara"/>
              </a:rPr>
              <a:t>proyecto</a:t>
            </a:r>
            <a:r>
              <a:rPr lang="tr-TR" sz="1600" b="0" i="0" u="none" strike="noStrike" cap="none" dirty="0">
                <a:solidFill>
                  <a:schemeClr val="dk1"/>
                </a:solidFill>
                <a:latin typeface="Candara"/>
                <a:ea typeface="Candara"/>
                <a:cs typeface="Candara"/>
                <a:sym typeface="Candara"/>
              </a:rPr>
              <a:t> </a:t>
            </a:r>
            <a:r>
              <a:rPr lang="tr-TR" sz="1600" b="0" i="0" u="none" strike="noStrike" cap="none" dirty="0" err="1">
                <a:solidFill>
                  <a:schemeClr val="dk1"/>
                </a:solidFill>
                <a:latin typeface="Candara"/>
                <a:ea typeface="Candara"/>
                <a:cs typeface="Candara"/>
                <a:sym typeface="Candara"/>
              </a:rPr>
              <a:t>era</a:t>
            </a:r>
            <a:r>
              <a:rPr lang="tr-TR" sz="1600" b="0" i="0" u="none" strike="noStrike" cap="none" dirty="0">
                <a:solidFill>
                  <a:schemeClr val="dk1"/>
                </a:solidFill>
                <a:latin typeface="Candara"/>
                <a:ea typeface="Candara"/>
                <a:cs typeface="Candara"/>
                <a:sym typeface="Candara"/>
              </a:rPr>
              <a:t> </a:t>
            </a:r>
            <a:r>
              <a:rPr lang="tr-TR" sz="1600" b="0" i="0" u="none" strike="noStrike" cap="none" dirty="0" err="1">
                <a:solidFill>
                  <a:schemeClr val="dk1"/>
                </a:solidFill>
                <a:latin typeface="Candara"/>
                <a:ea typeface="Candara"/>
                <a:cs typeface="Candara"/>
                <a:sym typeface="Candara"/>
              </a:rPr>
              <a:t>examinar</a:t>
            </a:r>
            <a:r>
              <a:rPr lang="tr-TR" sz="1600" b="0" i="0" u="none" strike="noStrike" cap="none" dirty="0">
                <a:solidFill>
                  <a:schemeClr val="dk1"/>
                </a:solidFill>
                <a:latin typeface="Candara"/>
                <a:ea typeface="Candara"/>
                <a:cs typeface="Candara"/>
                <a:sym typeface="Candara"/>
              </a:rPr>
              <a:t> la </a:t>
            </a:r>
            <a:r>
              <a:rPr lang="tr-TR" sz="1600" b="0" i="0" u="none" strike="noStrike" cap="none" dirty="0" err="1">
                <a:solidFill>
                  <a:schemeClr val="dk1"/>
                </a:solidFill>
                <a:latin typeface="Candara"/>
                <a:ea typeface="Candara"/>
                <a:cs typeface="Candara"/>
                <a:sym typeface="Candara"/>
              </a:rPr>
              <a:t>importancia</a:t>
            </a:r>
            <a:r>
              <a:rPr lang="tr-TR" sz="1600" b="0" i="0" u="none" strike="noStrike" cap="none" dirty="0">
                <a:solidFill>
                  <a:schemeClr val="dk1"/>
                </a:solidFill>
                <a:latin typeface="Candara"/>
                <a:ea typeface="Candara"/>
                <a:cs typeface="Candara"/>
                <a:sym typeface="Candara"/>
              </a:rPr>
              <a:t> del </a:t>
            </a:r>
            <a:r>
              <a:rPr lang="tr-TR" sz="1600" b="0" i="0" u="none" strike="noStrike" cap="none" dirty="0" err="1">
                <a:solidFill>
                  <a:schemeClr val="dk1"/>
                </a:solidFill>
                <a:latin typeface="Candara"/>
                <a:ea typeface="Candara"/>
                <a:cs typeface="Candara"/>
                <a:sym typeface="Candara"/>
              </a:rPr>
              <a:t>patrimonio</a:t>
            </a:r>
            <a:r>
              <a:rPr lang="tr-TR" sz="1600" b="0" i="0" u="none" strike="noStrike" cap="none" dirty="0">
                <a:solidFill>
                  <a:schemeClr val="dk1"/>
                </a:solidFill>
                <a:latin typeface="Candara"/>
                <a:ea typeface="Candara"/>
                <a:cs typeface="Candara"/>
                <a:sym typeface="Candara"/>
              </a:rPr>
              <a:t> </a:t>
            </a:r>
            <a:r>
              <a:rPr lang="tr-TR" sz="1600" b="0" i="0" u="none" strike="noStrike" cap="none" dirty="0" err="1">
                <a:solidFill>
                  <a:schemeClr val="dk1"/>
                </a:solidFill>
                <a:latin typeface="Candara"/>
                <a:ea typeface="Candara"/>
                <a:cs typeface="Candara"/>
                <a:sym typeface="Candara"/>
              </a:rPr>
              <a:t>cultural</a:t>
            </a:r>
            <a:r>
              <a:rPr lang="tr-TR" sz="1600" b="0" i="0" u="none" strike="noStrike" cap="none" dirty="0">
                <a:solidFill>
                  <a:schemeClr val="dk1"/>
                </a:solidFill>
                <a:latin typeface="Candara"/>
                <a:ea typeface="Candara"/>
                <a:cs typeface="Candara"/>
                <a:sym typeface="Candara"/>
              </a:rPr>
              <a:t> y </a:t>
            </a:r>
            <a:r>
              <a:rPr lang="tr-TR" sz="1600" b="0" i="0" u="none" strike="noStrike" cap="none" dirty="0" err="1">
                <a:solidFill>
                  <a:schemeClr val="dk1"/>
                </a:solidFill>
                <a:latin typeface="Candara"/>
                <a:ea typeface="Candara"/>
                <a:cs typeface="Candara"/>
                <a:sym typeface="Candara"/>
              </a:rPr>
              <a:t>natural</a:t>
            </a:r>
            <a:r>
              <a:rPr lang="tr-TR" sz="1600" b="0" i="0" u="none" strike="noStrike" cap="none" dirty="0">
                <a:solidFill>
                  <a:schemeClr val="dk1"/>
                </a:solidFill>
                <a:latin typeface="Candara"/>
                <a:ea typeface="Candara"/>
                <a:cs typeface="Candara"/>
                <a:sym typeface="Candara"/>
              </a:rPr>
              <a:t>, </a:t>
            </a:r>
            <a:r>
              <a:rPr lang="tr-TR" sz="1600" b="0" i="0" u="none" strike="noStrike" cap="none" dirty="0" err="1">
                <a:solidFill>
                  <a:schemeClr val="dk1"/>
                </a:solidFill>
                <a:latin typeface="Candara"/>
                <a:ea typeface="Candara"/>
                <a:cs typeface="Candara"/>
                <a:sym typeface="Candara"/>
              </a:rPr>
              <a:t>reconociendo</a:t>
            </a:r>
            <a:r>
              <a:rPr lang="tr-TR" sz="1600" b="0" i="0" u="none" strike="noStrike" cap="none" dirty="0">
                <a:solidFill>
                  <a:schemeClr val="dk1"/>
                </a:solidFill>
                <a:latin typeface="Candara"/>
                <a:ea typeface="Candara"/>
                <a:cs typeface="Candara"/>
                <a:sym typeface="Candara"/>
              </a:rPr>
              <a:t> su papel en la </a:t>
            </a:r>
            <a:r>
              <a:rPr lang="tr-TR" sz="1600" b="0" i="0" u="none" strike="noStrike" cap="none" dirty="0" err="1">
                <a:solidFill>
                  <a:schemeClr val="dk1"/>
                </a:solidFill>
                <a:latin typeface="Candara"/>
                <a:ea typeface="Candara"/>
                <a:cs typeface="Candara"/>
                <a:sym typeface="Candara"/>
              </a:rPr>
              <a:t>configuración</a:t>
            </a:r>
            <a:r>
              <a:rPr lang="tr-TR" sz="1600" b="0" i="0" u="none" strike="noStrike" cap="none" dirty="0">
                <a:solidFill>
                  <a:schemeClr val="dk1"/>
                </a:solidFill>
                <a:latin typeface="Candara"/>
                <a:ea typeface="Candara"/>
                <a:cs typeface="Candara"/>
                <a:sym typeface="Candara"/>
              </a:rPr>
              <a:t> de </a:t>
            </a:r>
            <a:r>
              <a:rPr lang="tr-TR" sz="1600" b="0" i="0" u="none" strike="noStrike" cap="none" dirty="0" err="1">
                <a:solidFill>
                  <a:schemeClr val="dk1"/>
                </a:solidFill>
                <a:latin typeface="Candara"/>
                <a:ea typeface="Candara"/>
                <a:cs typeface="Candara"/>
                <a:sym typeface="Candara"/>
              </a:rPr>
              <a:t>nuestra</a:t>
            </a:r>
            <a:r>
              <a:rPr lang="tr-TR" sz="1600" b="0" i="0" u="none" strike="noStrike" cap="none" dirty="0">
                <a:solidFill>
                  <a:schemeClr val="dk1"/>
                </a:solidFill>
                <a:latin typeface="Candara"/>
                <a:ea typeface="Candara"/>
                <a:cs typeface="Candara"/>
                <a:sym typeface="Candara"/>
              </a:rPr>
              <a:t> </a:t>
            </a:r>
            <a:r>
              <a:rPr lang="tr-TR" sz="1600" b="0" i="0" u="none" strike="noStrike" cap="none" dirty="0" err="1">
                <a:solidFill>
                  <a:schemeClr val="dk1"/>
                </a:solidFill>
                <a:latin typeface="Candara"/>
                <a:ea typeface="Candara"/>
                <a:cs typeface="Candara"/>
                <a:sym typeface="Candara"/>
              </a:rPr>
              <a:t>identidad</a:t>
            </a:r>
            <a:r>
              <a:rPr lang="tr-TR" sz="1600" b="0" i="0" u="none" strike="noStrike" cap="none" dirty="0">
                <a:solidFill>
                  <a:schemeClr val="dk1"/>
                </a:solidFill>
                <a:latin typeface="Candara"/>
                <a:ea typeface="Candara"/>
                <a:cs typeface="Candara"/>
                <a:sym typeface="Candara"/>
              </a:rPr>
              <a:t> </a:t>
            </a:r>
            <a:r>
              <a:rPr lang="tr-TR" sz="1600" b="0" i="0" u="none" strike="noStrike" cap="none" dirty="0" err="1">
                <a:solidFill>
                  <a:schemeClr val="dk1"/>
                </a:solidFill>
                <a:latin typeface="Candara"/>
                <a:ea typeface="Candara"/>
                <a:cs typeface="Candara"/>
                <a:sym typeface="Candara"/>
              </a:rPr>
              <a:t>colectiva</a:t>
            </a:r>
            <a:r>
              <a:rPr lang="tr-TR" sz="1600" b="0" i="0" u="none" strike="noStrike" cap="none" dirty="0">
                <a:solidFill>
                  <a:schemeClr val="dk1"/>
                </a:solidFill>
                <a:latin typeface="Candara"/>
                <a:ea typeface="Candara"/>
                <a:cs typeface="Candara"/>
                <a:sym typeface="Candara"/>
              </a:rPr>
              <a:t>, </a:t>
            </a:r>
            <a:r>
              <a:rPr lang="tr-TR" sz="1600" b="0" i="0" u="none" strike="noStrike" cap="none" dirty="0" err="1">
                <a:solidFill>
                  <a:schemeClr val="dk1"/>
                </a:solidFill>
                <a:latin typeface="Candara"/>
                <a:ea typeface="Candara"/>
                <a:cs typeface="Candara"/>
                <a:sym typeface="Candara"/>
              </a:rPr>
              <a:t>nuestra</a:t>
            </a:r>
            <a:r>
              <a:rPr lang="tr-TR" sz="1600" b="0" i="0" u="none" strike="noStrike" cap="none" dirty="0">
                <a:solidFill>
                  <a:schemeClr val="dk1"/>
                </a:solidFill>
                <a:latin typeface="Candara"/>
                <a:ea typeface="Candara"/>
                <a:cs typeface="Candara"/>
                <a:sym typeface="Candara"/>
              </a:rPr>
              <a:t> </a:t>
            </a:r>
            <a:r>
              <a:rPr lang="tr-TR" sz="1600" b="0" i="0" u="none" strike="noStrike" cap="none" dirty="0" err="1">
                <a:solidFill>
                  <a:schemeClr val="dk1"/>
                </a:solidFill>
                <a:latin typeface="Candara"/>
                <a:ea typeface="Candara"/>
                <a:cs typeface="Candara"/>
                <a:sym typeface="Candara"/>
              </a:rPr>
              <a:t>narrativa</a:t>
            </a:r>
            <a:r>
              <a:rPr lang="tr-TR" sz="1600" b="0" i="0" u="none" strike="noStrike" cap="none" dirty="0">
                <a:solidFill>
                  <a:schemeClr val="dk1"/>
                </a:solidFill>
                <a:latin typeface="Candara"/>
                <a:ea typeface="Candara"/>
                <a:cs typeface="Candara"/>
                <a:sym typeface="Candara"/>
              </a:rPr>
              <a:t> </a:t>
            </a:r>
            <a:r>
              <a:rPr lang="tr-TR" sz="1600" b="0" i="0" u="none" strike="noStrike" cap="none" dirty="0" err="1">
                <a:solidFill>
                  <a:schemeClr val="dk1"/>
                </a:solidFill>
                <a:latin typeface="Candara"/>
                <a:ea typeface="Candara"/>
                <a:cs typeface="Candara"/>
                <a:sym typeface="Candara"/>
              </a:rPr>
              <a:t>histórica</a:t>
            </a:r>
            <a:r>
              <a:rPr lang="tr-TR" sz="1600" b="0" i="0" u="none" strike="noStrike" cap="none" dirty="0">
                <a:solidFill>
                  <a:schemeClr val="dk1"/>
                </a:solidFill>
                <a:latin typeface="Candara"/>
                <a:ea typeface="Candara"/>
                <a:cs typeface="Candara"/>
                <a:sym typeface="Candara"/>
              </a:rPr>
              <a:t> y </a:t>
            </a:r>
            <a:r>
              <a:rPr lang="tr-TR" sz="1600" b="0" i="0" u="none" strike="noStrike" cap="none" dirty="0" err="1">
                <a:solidFill>
                  <a:schemeClr val="dk1"/>
                </a:solidFill>
                <a:latin typeface="Candara"/>
                <a:ea typeface="Candara"/>
                <a:cs typeface="Candara"/>
                <a:sym typeface="Candara"/>
              </a:rPr>
              <a:t>nuestro</a:t>
            </a:r>
            <a:r>
              <a:rPr lang="tr-TR" sz="1600" b="0" i="0" u="none" strike="noStrike" cap="none" dirty="0">
                <a:solidFill>
                  <a:schemeClr val="dk1"/>
                </a:solidFill>
                <a:latin typeface="Candara"/>
                <a:ea typeface="Candara"/>
                <a:cs typeface="Candara"/>
                <a:sym typeface="Candara"/>
              </a:rPr>
              <a:t> </a:t>
            </a:r>
            <a:r>
              <a:rPr lang="tr-TR" sz="1600" b="0" i="0" u="none" strike="noStrike" cap="none" dirty="0" err="1">
                <a:solidFill>
                  <a:schemeClr val="dk1"/>
                </a:solidFill>
                <a:latin typeface="Candara"/>
                <a:ea typeface="Candara"/>
                <a:cs typeface="Candara"/>
                <a:sym typeface="Candara"/>
              </a:rPr>
              <a:t>contexto</a:t>
            </a:r>
            <a:r>
              <a:rPr lang="tr-TR" sz="1600" b="0" i="0" u="none" strike="noStrike" cap="none" dirty="0">
                <a:solidFill>
                  <a:schemeClr val="dk1"/>
                </a:solidFill>
                <a:latin typeface="Candara"/>
                <a:ea typeface="Candara"/>
                <a:cs typeface="Candara"/>
                <a:sym typeface="Candara"/>
              </a:rPr>
              <a:t> </a:t>
            </a:r>
            <a:r>
              <a:rPr lang="tr-TR" sz="1600" b="0" i="0" u="none" strike="noStrike" cap="none" dirty="0" err="1">
                <a:solidFill>
                  <a:schemeClr val="dk1"/>
                </a:solidFill>
                <a:latin typeface="Candara"/>
                <a:ea typeface="Candara"/>
                <a:cs typeface="Candara"/>
                <a:sym typeface="Candara"/>
              </a:rPr>
              <a:t>medioambiental</a:t>
            </a:r>
            <a:r>
              <a:rPr lang="tr-TR" sz="1600" b="0" i="0" u="none" strike="noStrike" cap="none" dirty="0">
                <a:solidFill>
                  <a:schemeClr val="dk1"/>
                </a:solidFill>
                <a:latin typeface="Candara"/>
                <a:ea typeface="Candara"/>
                <a:cs typeface="Candara"/>
                <a:sym typeface="Candara"/>
              </a:rPr>
              <a:t>. </a:t>
            </a:r>
            <a:endParaRPr sz="1600" b="0" i="0" u="none" strike="noStrike" cap="none" dirty="0">
              <a:solidFill>
                <a:schemeClr val="dk1"/>
              </a:solidFill>
              <a:latin typeface="Candara"/>
              <a:ea typeface="Candara"/>
              <a:cs typeface="Candara"/>
              <a:sym typeface="Candara"/>
            </a:endParaRPr>
          </a:p>
          <a:p>
            <a:pPr marL="285750" marR="0" lvl="0" indent="-285750" algn="just" rtl="0">
              <a:spcBef>
                <a:spcPts val="600"/>
              </a:spcBef>
              <a:spcAft>
                <a:spcPts val="0"/>
              </a:spcAft>
              <a:buClr>
                <a:schemeClr val="dk1"/>
              </a:buClr>
              <a:buSzPts val="1600"/>
              <a:buFont typeface="Candara"/>
              <a:buChar char="-"/>
            </a:pPr>
            <a:r>
              <a:rPr lang="tr-TR" sz="1600" b="0" i="0" u="none" strike="noStrike" cap="none" dirty="0">
                <a:solidFill>
                  <a:schemeClr val="dk1"/>
                </a:solidFill>
                <a:latin typeface="Candara"/>
                <a:ea typeface="Candara"/>
                <a:cs typeface="Candara"/>
                <a:sym typeface="Candara"/>
              </a:rPr>
              <a:t>Se </a:t>
            </a:r>
            <a:r>
              <a:rPr lang="tr-TR" sz="1600" b="0" i="0" u="none" strike="noStrike" cap="none" dirty="0" err="1">
                <a:solidFill>
                  <a:schemeClr val="dk1"/>
                </a:solidFill>
                <a:latin typeface="Candara"/>
                <a:ea typeface="Candara"/>
                <a:cs typeface="Candara"/>
                <a:sym typeface="Candara"/>
              </a:rPr>
              <a:t>presentó</a:t>
            </a:r>
            <a:r>
              <a:rPr lang="tr-TR" sz="1600" b="0" i="0" u="none" strike="noStrike" cap="none" dirty="0">
                <a:solidFill>
                  <a:schemeClr val="dk1"/>
                </a:solidFill>
                <a:latin typeface="Candara"/>
                <a:ea typeface="Candara"/>
                <a:cs typeface="Candara"/>
                <a:sym typeface="Candara"/>
              </a:rPr>
              <a:t> a </a:t>
            </a:r>
            <a:r>
              <a:rPr lang="tr-TR" sz="1600" b="0" i="0" u="none" strike="noStrike" cap="none" dirty="0" err="1">
                <a:solidFill>
                  <a:schemeClr val="dk1"/>
                </a:solidFill>
                <a:latin typeface="Candara"/>
                <a:ea typeface="Candara"/>
                <a:cs typeface="Candara"/>
                <a:sym typeface="Candara"/>
              </a:rPr>
              <a:t>los</a:t>
            </a:r>
            <a:r>
              <a:rPr lang="tr-TR" sz="1600" b="0" i="0" u="none" strike="noStrike" cap="none" dirty="0">
                <a:solidFill>
                  <a:schemeClr val="dk1"/>
                </a:solidFill>
                <a:latin typeface="Candara"/>
                <a:ea typeface="Candara"/>
                <a:cs typeface="Candara"/>
                <a:sym typeface="Candara"/>
              </a:rPr>
              <a:t> alumnos una </a:t>
            </a:r>
            <a:r>
              <a:rPr lang="tr-TR" sz="1600" b="0" i="0" u="none" strike="noStrike" cap="none" dirty="0" err="1">
                <a:solidFill>
                  <a:schemeClr val="dk1"/>
                </a:solidFill>
                <a:latin typeface="Candara"/>
                <a:ea typeface="Candara"/>
                <a:cs typeface="Candara"/>
                <a:sym typeface="Candara"/>
              </a:rPr>
              <a:t>variedad</a:t>
            </a:r>
            <a:r>
              <a:rPr lang="tr-TR" sz="1600" b="0" i="0" u="none" strike="noStrike" cap="none" dirty="0">
                <a:solidFill>
                  <a:schemeClr val="dk1"/>
                </a:solidFill>
                <a:latin typeface="Candara"/>
                <a:ea typeface="Candara"/>
                <a:cs typeface="Candara"/>
                <a:sym typeface="Candara"/>
              </a:rPr>
              <a:t> de </a:t>
            </a:r>
            <a:r>
              <a:rPr lang="tr-TR" sz="1600" b="0" i="0" u="none" strike="noStrike" cap="none" dirty="0" err="1">
                <a:solidFill>
                  <a:schemeClr val="dk1"/>
                </a:solidFill>
                <a:latin typeface="Candara"/>
                <a:ea typeface="Candara"/>
                <a:cs typeface="Candara"/>
                <a:sym typeface="Candara"/>
              </a:rPr>
              <a:t>sitios</a:t>
            </a:r>
            <a:r>
              <a:rPr lang="tr-TR" sz="1600" b="0" i="0" u="none" strike="noStrike" cap="none" dirty="0">
                <a:solidFill>
                  <a:schemeClr val="dk1"/>
                </a:solidFill>
                <a:latin typeface="Candara"/>
                <a:ea typeface="Candara"/>
                <a:cs typeface="Candara"/>
                <a:sym typeface="Candara"/>
              </a:rPr>
              <a:t> </a:t>
            </a:r>
            <a:r>
              <a:rPr lang="tr-TR" sz="1600" b="0" i="0" u="none" strike="noStrike" cap="none" dirty="0" err="1">
                <a:solidFill>
                  <a:schemeClr val="dk1"/>
                </a:solidFill>
                <a:latin typeface="Candara"/>
                <a:ea typeface="Candara"/>
                <a:cs typeface="Candara"/>
                <a:sym typeface="Candara"/>
              </a:rPr>
              <a:t>patrimoniales</a:t>
            </a:r>
            <a:r>
              <a:rPr lang="tr-TR" sz="1600" b="0" i="0" u="none" strike="noStrike" cap="none" dirty="0">
                <a:solidFill>
                  <a:schemeClr val="dk1"/>
                </a:solidFill>
                <a:latin typeface="Candara"/>
                <a:ea typeface="Candara"/>
                <a:cs typeface="Candara"/>
                <a:sym typeface="Candara"/>
              </a:rPr>
              <a:t> y </a:t>
            </a:r>
            <a:r>
              <a:rPr lang="tr-TR" sz="1600" b="0" i="0" u="none" strike="noStrike" cap="none" dirty="0" err="1">
                <a:solidFill>
                  <a:schemeClr val="dk1"/>
                </a:solidFill>
                <a:latin typeface="Candara"/>
                <a:ea typeface="Candara"/>
                <a:cs typeface="Candara"/>
                <a:sym typeface="Candara"/>
              </a:rPr>
              <a:t>las</a:t>
            </a:r>
            <a:r>
              <a:rPr lang="tr-TR" sz="1600" b="0" i="0" u="none" strike="noStrike" cap="none" dirty="0">
                <a:solidFill>
                  <a:schemeClr val="dk1"/>
                </a:solidFill>
                <a:latin typeface="Candara"/>
                <a:ea typeface="Candara"/>
                <a:cs typeface="Candara"/>
                <a:sym typeface="Candara"/>
              </a:rPr>
              <a:t> </a:t>
            </a:r>
            <a:r>
              <a:rPr lang="tr-TR" sz="1600" b="0" i="0" u="none" strike="noStrike" cap="none" dirty="0" err="1">
                <a:solidFill>
                  <a:schemeClr val="dk1"/>
                </a:solidFill>
                <a:latin typeface="Candara"/>
                <a:ea typeface="Candara"/>
                <a:cs typeface="Candara"/>
                <a:sym typeface="Candara"/>
              </a:rPr>
              <a:t>razones</a:t>
            </a:r>
            <a:r>
              <a:rPr lang="tr-TR" sz="1600" b="0" i="0" u="none" strike="noStrike" cap="none" dirty="0">
                <a:solidFill>
                  <a:schemeClr val="dk1"/>
                </a:solidFill>
                <a:latin typeface="Candara"/>
                <a:ea typeface="Candara"/>
                <a:cs typeface="Candara"/>
                <a:sym typeface="Candara"/>
              </a:rPr>
              <a:t> por </a:t>
            </a:r>
            <a:r>
              <a:rPr lang="tr-TR" sz="1600" b="0" i="0" u="none" strike="noStrike" cap="none" dirty="0" err="1">
                <a:solidFill>
                  <a:schemeClr val="dk1"/>
                </a:solidFill>
                <a:latin typeface="Candara"/>
                <a:ea typeface="Candara"/>
                <a:cs typeface="Candara"/>
                <a:sym typeface="Candara"/>
              </a:rPr>
              <a:t>las</a:t>
            </a:r>
            <a:r>
              <a:rPr lang="tr-TR" sz="1600" b="0" i="0" u="none" strike="noStrike" cap="none" dirty="0">
                <a:solidFill>
                  <a:schemeClr val="dk1"/>
                </a:solidFill>
                <a:latin typeface="Candara"/>
                <a:ea typeface="Candara"/>
                <a:cs typeface="Candara"/>
                <a:sym typeface="Candara"/>
              </a:rPr>
              <a:t> </a:t>
            </a:r>
            <a:r>
              <a:rPr lang="tr-TR" sz="1600" b="0" i="0" u="none" strike="noStrike" cap="none" dirty="0" err="1">
                <a:solidFill>
                  <a:schemeClr val="dk1"/>
                </a:solidFill>
                <a:latin typeface="Candara"/>
                <a:ea typeface="Candara"/>
                <a:cs typeface="Candara"/>
                <a:sym typeface="Candara"/>
              </a:rPr>
              <a:t>que</a:t>
            </a:r>
            <a:r>
              <a:rPr lang="tr-TR" sz="1600" b="0" i="0" u="none" strike="noStrike" cap="none" dirty="0">
                <a:solidFill>
                  <a:schemeClr val="dk1"/>
                </a:solidFill>
                <a:latin typeface="Candara"/>
                <a:ea typeface="Candara"/>
                <a:cs typeface="Candara"/>
                <a:sym typeface="Candara"/>
              </a:rPr>
              <a:t> son </a:t>
            </a:r>
            <a:r>
              <a:rPr lang="tr-TR" sz="1600" b="0" i="0" u="none" strike="noStrike" cap="none" dirty="0" err="1">
                <a:solidFill>
                  <a:schemeClr val="dk1"/>
                </a:solidFill>
                <a:latin typeface="Candara"/>
                <a:ea typeface="Candara"/>
                <a:cs typeface="Candara"/>
                <a:sym typeface="Candara"/>
              </a:rPr>
              <a:t>importantes</a:t>
            </a:r>
            <a:r>
              <a:rPr lang="tr-TR" sz="1600" b="0" i="0" u="none" strike="noStrike" cap="none" dirty="0">
                <a:solidFill>
                  <a:schemeClr val="dk1"/>
                </a:solidFill>
                <a:latin typeface="Candara"/>
                <a:ea typeface="Candara"/>
                <a:cs typeface="Candara"/>
                <a:sym typeface="Candara"/>
              </a:rPr>
              <a:t> </a:t>
            </a:r>
            <a:r>
              <a:rPr lang="tr-TR" sz="1600" b="0" i="0" u="none" strike="noStrike" cap="none" dirty="0" err="1">
                <a:solidFill>
                  <a:schemeClr val="dk1"/>
                </a:solidFill>
                <a:latin typeface="Candara"/>
                <a:ea typeface="Candara"/>
                <a:cs typeface="Candara"/>
                <a:sym typeface="Candara"/>
              </a:rPr>
              <a:t>no</a:t>
            </a:r>
            <a:r>
              <a:rPr lang="tr-TR" sz="1600" b="0" i="0" u="none" strike="noStrike" cap="none" dirty="0">
                <a:solidFill>
                  <a:schemeClr val="dk1"/>
                </a:solidFill>
                <a:latin typeface="Candara"/>
                <a:ea typeface="Candara"/>
                <a:cs typeface="Candara"/>
                <a:sym typeface="Candara"/>
              </a:rPr>
              <a:t> solo a </a:t>
            </a:r>
            <a:r>
              <a:rPr lang="tr-TR" sz="1600" b="0" i="0" u="none" strike="noStrike" cap="none" dirty="0" err="1">
                <a:solidFill>
                  <a:schemeClr val="dk1"/>
                </a:solidFill>
                <a:latin typeface="Candara"/>
                <a:ea typeface="Candara"/>
                <a:cs typeface="Candara"/>
                <a:sym typeface="Candara"/>
              </a:rPr>
              <a:t>nivel</a:t>
            </a:r>
            <a:r>
              <a:rPr lang="tr-TR" sz="1600" b="0" i="0" u="none" strike="noStrike" cap="none" dirty="0">
                <a:solidFill>
                  <a:schemeClr val="dk1"/>
                </a:solidFill>
                <a:latin typeface="Candara"/>
                <a:ea typeface="Candara"/>
                <a:cs typeface="Candara"/>
                <a:sym typeface="Candara"/>
              </a:rPr>
              <a:t> </a:t>
            </a:r>
            <a:r>
              <a:rPr lang="tr-TR" sz="1600" b="0" i="0" u="none" strike="noStrike" cap="none" dirty="0" err="1">
                <a:solidFill>
                  <a:schemeClr val="dk1"/>
                </a:solidFill>
                <a:latin typeface="Candara"/>
                <a:ea typeface="Candara"/>
                <a:cs typeface="Candara"/>
                <a:sym typeface="Candara"/>
              </a:rPr>
              <a:t>local</a:t>
            </a:r>
            <a:r>
              <a:rPr lang="tr-TR" sz="1600" b="0" i="0" u="none" strike="noStrike" cap="none" dirty="0">
                <a:solidFill>
                  <a:schemeClr val="dk1"/>
                </a:solidFill>
                <a:latin typeface="Candara"/>
                <a:ea typeface="Candara"/>
                <a:cs typeface="Candara"/>
                <a:sym typeface="Candara"/>
              </a:rPr>
              <a:t>, </a:t>
            </a:r>
            <a:r>
              <a:rPr lang="tr-TR" sz="1600" b="0" i="0" u="none" strike="noStrike" cap="none" dirty="0" err="1">
                <a:solidFill>
                  <a:schemeClr val="dk1"/>
                </a:solidFill>
                <a:latin typeface="Candara"/>
                <a:ea typeface="Candara"/>
                <a:cs typeface="Candara"/>
                <a:sym typeface="Candara"/>
              </a:rPr>
              <a:t>sino</a:t>
            </a:r>
            <a:r>
              <a:rPr lang="tr-TR" sz="1600" b="0" i="0" u="none" strike="noStrike" cap="none" dirty="0">
                <a:solidFill>
                  <a:schemeClr val="dk1"/>
                </a:solidFill>
                <a:latin typeface="Candara"/>
                <a:ea typeface="Candara"/>
                <a:cs typeface="Candara"/>
                <a:sym typeface="Candara"/>
              </a:rPr>
              <a:t> </a:t>
            </a:r>
            <a:r>
              <a:rPr lang="tr-TR" sz="1600" b="0" i="0" u="none" strike="noStrike" cap="none" dirty="0" err="1">
                <a:solidFill>
                  <a:schemeClr val="dk1"/>
                </a:solidFill>
                <a:latin typeface="Candara"/>
                <a:ea typeface="Candara"/>
                <a:cs typeface="Candara"/>
                <a:sym typeface="Candara"/>
              </a:rPr>
              <a:t>también</a:t>
            </a:r>
            <a:r>
              <a:rPr lang="tr-TR" sz="1600" b="0" i="0" u="none" strike="noStrike" cap="none" dirty="0">
                <a:solidFill>
                  <a:schemeClr val="dk1"/>
                </a:solidFill>
                <a:latin typeface="Candara"/>
                <a:ea typeface="Candara"/>
                <a:cs typeface="Candara"/>
                <a:sym typeface="Candara"/>
              </a:rPr>
              <a:t> a </a:t>
            </a:r>
            <a:r>
              <a:rPr lang="tr-TR" sz="1600" b="0" i="0" u="none" strike="noStrike" cap="none" dirty="0" err="1">
                <a:solidFill>
                  <a:schemeClr val="dk1"/>
                </a:solidFill>
                <a:latin typeface="Candara"/>
                <a:ea typeface="Candara"/>
                <a:cs typeface="Candara"/>
                <a:sym typeface="Candara"/>
              </a:rPr>
              <a:t>escala</a:t>
            </a:r>
            <a:r>
              <a:rPr lang="tr-TR" sz="1600" b="0" i="0" u="none" strike="noStrike" cap="none" dirty="0">
                <a:solidFill>
                  <a:schemeClr val="dk1"/>
                </a:solidFill>
                <a:latin typeface="Candara"/>
                <a:ea typeface="Candara"/>
                <a:cs typeface="Candara"/>
                <a:sym typeface="Candara"/>
              </a:rPr>
              <a:t> </a:t>
            </a:r>
            <a:r>
              <a:rPr lang="tr-TR" sz="1600" b="0" i="0" u="none" strike="noStrike" cap="none" dirty="0" err="1">
                <a:solidFill>
                  <a:schemeClr val="dk1"/>
                </a:solidFill>
                <a:latin typeface="Candara"/>
                <a:ea typeface="Candara"/>
                <a:cs typeface="Candara"/>
                <a:sym typeface="Candara"/>
              </a:rPr>
              <a:t>mundial</a:t>
            </a:r>
            <a:r>
              <a:rPr lang="tr-TR" sz="1600" b="0" i="0" u="none" strike="noStrike" cap="none" dirty="0">
                <a:solidFill>
                  <a:schemeClr val="dk1"/>
                </a:solidFill>
                <a:latin typeface="Candara"/>
                <a:ea typeface="Candara"/>
                <a:cs typeface="Candara"/>
                <a:sym typeface="Candara"/>
              </a:rPr>
              <a:t>. </a:t>
            </a:r>
            <a:r>
              <a:rPr lang="tr-TR" sz="1600" b="0" i="0" u="none" strike="noStrike" cap="none" dirty="0" err="1">
                <a:solidFill>
                  <a:schemeClr val="dk1"/>
                </a:solidFill>
                <a:latin typeface="Candara"/>
                <a:ea typeface="Candara"/>
                <a:cs typeface="Candara"/>
                <a:sym typeface="Candara"/>
              </a:rPr>
              <a:t>Además</a:t>
            </a:r>
            <a:r>
              <a:rPr lang="tr-TR" sz="1600" b="0" i="0" u="none" strike="noStrike" cap="none" dirty="0">
                <a:solidFill>
                  <a:schemeClr val="dk1"/>
                </a:solidFill>
                <a:latin typeface="Candara"/>
                <a:ea typeface="Candara"/>
                <a:cs typeface="Candara"/>
                <a:sym typeface="Candara"/>
              </a:rPr>
              <a:t>, </a:t>
            </a:r>
            <a:r>
              <a:rPr lang="tr-TR" sz="1600" b="0" i="0" u="none" strike="noStrike" cap="none" dirty="0" err="1">
                <a:solidFill>
                  <a:schemeClr val="dk1"/>
                </a:solidFill>
                <a:latin typeface="Candara"/>
                <a:ea typeface="Candara"/>
                <a:cs typeface="Candara"/>
                <a:sym typeface="Candara"/>
              </a:rPr>
              <a:t>los</a:t>
            </a:r>
            <a:r>
              <a:rPr lang="tr-TR" sz="1600" b="0" i="0" u="none" strike="noStrike" cap="none" dirty="0">
                <a:solidFill>
                  <a:schemeClr val="dk1"/>
                </a:solidFill>
                <a:latin typeface="Candara"/>
                <a:ea typeface="Candara"/>
                <a:cs typeface="Candara"/>
                <a:sym typeface="Candara"/>
              </a:rPr>
              <a:t> alumnos </a:t>
            </a:r>
            <a:r>
              <a:rPr lang="tr-TR" sz="1600" b="0" i="0" u="none" strike="noStrike" cap="none" dirty="0" err="1">
                <a:solidFill>
                  <a:schemeClr val="dk1"/>
                </a:solidFill>
                <a:latin typeface="Candara"/>
                <a:ea typeface="Candara"/>
                <a:cs typeface="Candara"/>
                <a:sym typeface="Candara"/>
              </a:rPr>
              <a:t>comprendieron</a:t>
            </a:r>
            <a:r>
              <a:rPr lang="tr-TR" sz="1600" b="0" i="0" u="none" strike="noStrike" cap="none" dirty="0">
                <a:solidFill>
                  <a:schemeClr val="dk1"/>
                </a:solidFill>
                <a:latin typeface="Candara"/>
                <a:ea typeface="Candara"/>
                <a:cs typeface="Candara"/>
                <a:sym typeface="Candara"/>
              </a:rPr>
              <a:t> </a:t>
            </a:r>
            <a:r>
              <a:rPr lang="tr-TR" sz="1600" b="0" i="0" u="none" strike="noStrike" cap="none" dirty="0" err="1">
                <a:solidFill>
                  <a:schemeClr val="dk1"/>
                </a:solidFill>
                <a:latin typeface="Candara"/>
                <a:ea typeface="Candara"/>
                <a:cs typeface="Candara"/>
                <a:sym typeface="Candara"/>
              </a:rPr>
              <a:t>que</a:t>
            </a:r>
            <a:r>
              <a:rPr lang="tr-TR" sz="1600" b="0" i="0" u="none" strike="noStrike" cap="none" dirty="0">
                <a:solidFill>
                  <a:schemeClr val="dk1"/>
                </a:solidFill>
                <a:latin typeface="Candara"/>
                <a:ea typeface="Candara"/>
                <a:cs typeface="Candara"/>
                <a:sym typeface="Candara"/>
              </a:rPr>
              <a:t> </a:t>
            </a:r>
            <a:r>
              <a:rPr lang="tr-TR" sz="1600" b="0" i="0" u="none" strike="noStrike" cap="none" dirty="0" err="1">
                <a:solidFill>
                  <a:schemeClr val="dk1"/>
                </a:solidFill>
                <a:latin typeface="Candara"/>
                <a:ea typeface="Candara"/>
                <a:cs typeface="Candara"/>
                <a:sym typeface="Candara"/>
              </a:rPr>
              <a:t>garantizar</a:t>
            </a:r>
            <a:r>
              <a:rPr lang="tr-TR" sz="1600" b="0" i="0" u="none" strike="noStrike" cap="none" dirty="0">
                <a:solidFill>
                  <a:schemeClr val="dk1"/>
                </a:solidFill>
                <a:latin typeface="Candara"/>
                <a:ea typeface="Candara"/>
                <a:cs typeface="Candara"/>
                <a:sym typeface="Candara"/>
              </a:rPr>
              <a:t> la </a:t>
            </a:r>
            <a:r>
              <a:rPr lang="tr-TR" sz="1600" b="0" i="0" u="none" strike="noStrike" cap="none" dirty="0" err="1">
                <a:solidFill>
                  <a:schemeClr val="dk1"/>
                </a:solidFill>
                <a:latin typeface="Candara"/>
                <a:ea typeface="Candara"/>
                <a:cs typeface="Candara"/>
                <a:sym typeface="Candara"/>
              </a:rPr>
              <a:t>preservación</a:t>
            </a:r>
            <a:r>
              <a:rPr lang="tr-TR" sz="1600" b="0" i="0" u="none" strike="noStrike" cap="none" dirty="0">
                <a:solidFill>
                  <a:schemeClr val="dk1"/>
                </a:solidFill>
                <a:latin typeface="Candara"/>
                <a:ea typeface="Candara"/>
                <a:cs typeface="Candara"/>
                <a:sym typeface="Candara"/>
              </a:rPr>
              <a:t> de </a:t>
            </a:r>
            <a:r>
              <a:rPr lang="tr-TR" sz="1600" b="0" i="0" u="none" strike="noStrike" cap="none" dirty="0" err="1">
                <a:solidFill>
                  <a:schemeClr val="dk1"/>
                </a:solidFill>
                <a:latin typeface="Candara"/>
                <a:ea typeface="Candara"/>
                <a:cs typeface="Candara"/>
                <a:sym typeface="Candara"/>
              </a:rPr>
              <a:t>estos</a:t>
            </a:r>
            <a:r>
              <a:rPr lang="tr-TR" sz="1600" b="0" i="0" u="none" strike="noStrike" cap="none" dirty="0">
                <a:solidFill>
                  <a:schemeClr val="dk1"/>
                </a:solidFill>
                <a:latin typeface="Candara"/>
                <a:ea typeface="Candara"/>
                <a:cs typeface="Candara"/>
                <a:sym typeface="Candara"/>
              </a:rPr>
              <a:t> </a:t>
            </a:r>
            <a:r>
              <a:rPr lang="tr-TR" sz="1600" b="0" i="0" u="none" strike="noStrike" cap="none" dirty="0" err="1">
                <a:solidFill>
                  <a:schemeClr val="dk1"/>
                </a:solidFill>
                <a:latin typeface="Candara"/>
                <a:ea typeface="Candara"/>
                <a:cs typeface="Candara"/>
                <a:sym typeface="Candara"/>
              </a:rPr>
              <a:t>valiosos</a:t>
            </a:r>
            <a:r>
              <a:rPr lang="tr-TR" sz="1600" b="0" i="0" u="none" strike="noStrike" cap="none" dirty="0">
                <a:solidFill>
                  <a:schemeClr val="dk1"/>
                </a:solidFill>
                <a:latin typeface="Candara"/>
                <a:ea typeface="Candara"/>
                <a:cs typeface="Candara"/>
                <a:sym typeface="Candara"/>
              </a:rPr>
              <a:t> </a:t>
            </a:r>
            <a:r>
              <a:rPr lang="tr-TR" sz="1600" b="0" i="0" u="none" strike="noStrike" cap="none" dirty="0" err="1">
                <a:solidFill>
                  <a:schemeClr val="dk1"/>
                </a:solidFill>
                <a:latin typeface="Candara"/>
                <a:ea typeface="Candara"/>
                <a:cs typeface="Candara"/>
                <a:sym typeface="Candara"/>
              </a:rPr>
              <a:t>sitios</a:t>
            </a:r>
            <a:r>
              <a:rPr lang="tr-TR" sz="1600" b="0" i="0" u="none" strike="noStrike" cap="none" dirty="0">
                <a:solidFill>
                  <a:schemeClr val="dk1"/>
                </a:solidFill>
                <a:latin typeface="Candara"/>
                <a:ea typeface="Candara"/>
                <a:cs typeface="Candara"/>
                <a:sym typeface="Candara"/>
              </a:rPr>
              <a:t> </a:t>
            </a:r>
            <a:r>
              <a:rPr lang="tr-TR" sz="1600" b="0" i="0" u="none" strike="noStrike" cap="none" dirty="0" err="1">
                <a:solidFill>
                  <a:schemeClr val="dk1"/>
                </a:solidFill>
                <a:latin typeface="Candara"/>
                <a:ea typeface="Candara"/>
                <a:cs typeface="Candara"/>
                <a:sym typeface="Candara"/>
              </a:rPr>
              <a:t>patrimoniales</a:t>
            </a:r>
            <a:r>
              <a:rPr lang="tr-TR" sz="1600" b="0" i="0" u="none" strike="noStrike" cap="none" dirty="0">
                <a:solidFill>
                  <a:schemeClr val="dk1"/>
                </a:solidFill>
                <a:latin typeface="Candara"/>
                <a:ea typeface="Candara"/>
                <a:cs typeface="Candara"/>
                <a:sym typeface="Candara"/>
              </a:rPr>
              <a:t> y </a:t>
            </a:r>
            <a:r>
              <a:rPr lang="tr-TR" sz="1600" b="0" i="0" u="none" strike="noStrike" cap="none" dirty="0" err="1">
                <a:solidFill>
                  <a:schemeClr val="dk1"/>
                </a:solidFill>
                <a:latin typeface="Candara"/>
                <a:ea typeface="Candara"/>
                <a:cs typeface="Candara"/>
                <a:sym typeface="Candara"/>
              </a:rPr>
              <a:t>tradiciones</a:t>
            </a:r>
            <a:r>
              <a:rPr lang="tr-TR" sz="1600" b="0" i="0" u="none" strike="noStrike" cap="none" dirty="0">
                <a:solidFill>
                  <a:schemeClr val="dk1"/>
                </a:solidFill>
                <a:latin typeface="Candara"/>
                <a:ea typeface="Candara"/>
                <a:cs typeface="Candara"/>
                <a:sym typeface="Candara"/>
              </a:rPr>
              <a:t> para </a:t>
            </a:r>
            <a:r>
              <a:rPr lang="tr-TR" sz="1600" b="0" i="0" u="none" strike="noStrike" cap="none" dirty="0" err="1">
                <a:solidFill>
                  <a:schemeClr val="dk1"/>
                </a:solidFill>
                <a:latin typeface="Candara"/>
                <a:ea typeface="Candara"/>
                <a:cs typeface="Candara"/>
                <a:sym typeface="Candara"/>
              </a:rPr>
              <a:t>las</a:t>
            </a:r>
            <a:r>
              <a:rPr lang="tr-TR" sz="1600" b="0" i="0" u="none" strike="noStrike" cap="none" dirty="0">
                <a:solidFill>
                  <a:schemeClr val="dk1"/>
                </a:solidFill>
                <a:latin typeface="Candara"/>
                <a:ea typeface="Candara"/>
                <a:cs typeface="Candara"/>
                <a:sym typeface="Candara"/>
              </a:rPr>
              <a:t> </a:t>
            </a:r>
            <a:r>
              <a:rPr lang="tr-TR" sz="1600" b="0" i="0" u="none" strike="noStrike" cap="none" dirty="0" err="1">
                <a:solidFill>
                  <a:schemeClr val="dk1"/>
                </a:solidFill>
                <a:latin typeface="Candara"/>
                <a:ea typeface="Candara"/>
                <a:cs typeface="Candara"/>
                <a:sym typeface="Candara"/>
              </a:rPr>
              <a:t>generaciones</a:t>
            </a:r>
            <a:r>
              <a:rPr lang="tr-TR" sz="1600" b="0" i="0" u="none" strike="noStrike" cap="none" dirty="0">
                <a:solidFill>
                  <a:schemeClr val="dk1"/>
                </a:solidFill>
                <a:latin typeface="Candara"/>
                <a:ea typeface="Candara"/>
                <a:cs typeface="Candara"/>
                <a:sym typeface="Candara"/>
              </a:rPr>
              <a:t> </a:t>
            </a:r>
            <a:r>
              <a:rPr lang="tr-TR" sz="1600" b="0" i="0" u="none" strike="noStrike" cap="none" dirty="0" err="1">
                <a:solidFill>
                  <a:schemeClr val="dk1"/>
                </a:solidFill>
                <a:latin typeface="Candara"/>
                <a:ea typeface="Candara"/>
                <a:cs typeface="Candara"/>
                <a:sym typeface="Candara"/>
              </a:rPr>
              <a:t>futuras</a:t>
            </a:r>
            <a:r>
              <a:rPr lang="tr-TR" sz="1600" b="0" i="0" u="none" strike="noStrike" cap="none" dirty="0">
                <a:solidFill>
                  <a:schemeClr val="dk1"/>
                </a:solidFill>
                <a:latin typeface="Candara"/>
                <a:ea typeface="Candara"/>
                <a:cs typeface="Candara"/>
                <a:sym typeface="Candara"/>
              </a:rPr>
              <a:t> </a:t>
            </a:r>
            <a:r>
              <a:rPr lang="tr-TR" sz="1600" b="0" i="0" u="none" strike="noStrike" cap="none" dirty="0" err="1">
                <a:solidFill>
                  <a:schemeClr val="dk1"/>
                </a:solidFill>
                <a:latin typeface="Candara"/>
                <a:ea typeface="Candara"/>
                <a:cs typeface="Candara"/>
                <a:sym typeface="Candara"/>
              </a:rPr>
              <a:t>depende</a:t>
            </a:r>
            <a:r>
              <a:rPr lang="tr-TR" sz="1600" b="0" i="0" u="none" strike="noStrike" cap="none" dirty="0">
                <a:solidFill>
                  <a:schemeClr val="dk1"/>
                </a:solidFill>
                <a:latin typeface="Candara"/>
                <a:ea typeface="Candara"/>
                <a:cs typeface="Candara"/>
                <a:sym typeface="Candara"/>
              </a:rPr>
              <a:t> de la </a:t>
            </a:r>
            <a:r>
              <a:rPr lang="tr-TR" sz="1600" b="0" i="0" u="none" strike="noStrike" cap="none" dirty="0" err="1">
                <a:solidFill>
                  <a:schemeClr val="dk1"/>
                </a:solidFill>
                <a:latin typeface="Candara"/>
                <a:ea typeface="Candara"/>
                <a:cs typeface="Candara"/>
                <a:sym typeface="Candara"/>
              </a:rPr>
              <a:t>implementación</a:t>
            </a:r>
            <a:r>
              <a:rPr lang="tr-TR" sz="1600" b="0" i="0" u="none" strike="noStrike" cap="none" dirty="0">
                <a:solidFill>
                  <a:schemeClr val="dk1"/>
                </a:solidFill>
                <a:latin typeface="Candara"/>
                <a:ea typeface="Candara"/>
                <a:cs typeface="Candara"/>
                <a:sym typeface="Candara"/>
              </a:rPr>
              <a:t> de </a:t>
            </a:r>
            <a:r>
              <a:rPr lang="tr-TR" sz="1600" b="0" i="0" u="none" strike="noStrike" cap="none" dirty="0" err="1">
                <a:solidFill>
                  <a:schemeClr val="dk1"/>
                </a:solidFill>
                <a:latin typeface="Candara"/>
                <a:ea typeface="Candara"/>
                <a:cs typeface="Candara"/>
                <a:sym typeface="Candara"/>
              </a:rPr>
              <a:t>prácticas</a:t>
            </a:r>
            <a:r>
              <a:rPr lang="tr-TR" sz="1600" b="0" i="0" u="none" strike="noStrike" cap="none" dirty="0">
                <a:solidFill>
                  <a:schemeClr val="dk1"/>
                </a:solidFill>
                <a:latin typeface="Candara"/>
                <a:ea typeface="Candara"/>
                <a:cs typeface="Candara"/>
                <a:sym typeface="Candara"/>
              </a:rPr>
              <a:t> </a:t>
            </a:r>
            <a:r>
              <a:rPr lang="tr-TR" sz="1600" b="0" i="0" u="none" strike="noStrike" cap="none" dirty="0" err="1">
                <a:solidFill>
                  <a:schemeClr val="dk1"/>
                </a:solidFill>
                <a:latin typeface="Candara"/>
                <a:ea typeface="Candara"/>
                <a:cs typeface="Candara"/>
                <a:sym typeface="Candara"/>
              </a:rPr>
              <a:t>sostenibles</a:t>
            </a:r>
            <a:r>
              <a:rPr lang="tr-TR" sz="1600" b="0" i="0" u="none" strike="noStrike" cap="none" dirty="0">
                <a:solidFill>
                  <a:schemeClr val="dk1"/>
                </a:solidFill>
                <a:latin typeface="Candara"/>
                <a:ea typeface="Candara"/>
                <a:cs typeface="Candara"/>
                <a:sym typeface="Candara"/>
              </a:rPr>
              <a:t>.</a:t>
            </a:r>
            <a:endParaRPr sz="1600" b="0" i="0" u="none" strike="noStrike" cap="none" dirty="0">
              <a:solidFill>
                <a:schemeClr val="dk1"/>
              </a:solidFill>
              <a:latin typeface="Candara"/>
              <a:ea typeface="Candara"/>
              <a:cs typeface="Candara"/>
              <a:sym typeface="Candara"/>
            </a:endParaRPr>
          </a:p>
          <a:p>
            <a:pPr marL="285750" marR="0" lvl="0" indent="-285750" algn="just" rtl="0">
              <a:lnSpc>
                <a:spcPct val="100000"/>
              </a:lnSpc>
              <a:spcBef>
                <a:spcPts val="600"/>
              </a:spcBef>
              <a:spcAft>
                <a:spcPts val="0"/>
              </a:spcAft>
              <a:buClr>
                <a:schemeClr val="dk1"/>
              </a:buClr>
              <a:buSzPts val="1600"/>
              <a:buFont typeface="Candara"/>
              <a:buChar char="-"/>
            </a:pPr>
            <a:r>
              <a:rPr lang="tr-TR" sz="1600" b="0" i="0" u="none" strike="noStrike" cap="none" dirty="0">
                <a:solidFill>
                  <a:schemeClr val="dk1"/>
                </a:solidFill>
                <a:latin typeface="Candara"/>
                <a:ea typeface="Candara"/>
                <a:cs typeface="Candara"/>
                <a:sym typeface="Candara"/>
              </a:rPr>
              <a:t>Los alumnos </a:t>
            </a:r>
            <a:r>
              <a:rPr lang="tr-TR" sz="1600" b="0" i="0" u="none" strike="noStrike" cap="none" dirty="0" err="1">
                <a:solidFill>
                  <a:schemeClr val="dk1"/>
                </a:solidFill>
                <a:latin typeface="Candara"/>
                <a:ea typeface="Candara"/>
                <a:cs typeface="Candara"/>
                <a:sym typeface="Candara"/>
              </a:rPr>
              <a:t>presentaron</a:t>
            </a:r>
            <a:r>
              <a:rPr lang="tr-TR" sz="1600" b="0" i="0" u="none" strike="noStrike" cap="none" dirty="0">
                <a:solidFill>
                  <a:schemeClr val="dk1"/>
                </a:solidFill>
                <a:latin typeface="Candara"/>
                <a:ea typeface="Candara"/>
                <a:cs typeface="Candara"/>
                <a:sym typeface="Candara"/>
              </a:rPr>
              <a:t> </a:t>
            </a:r>
            <a:r>
              <a:rPr lang="tr-TR" sz="1600" b="0" i="0" u="none" strike="noStrike" cap="none" dirty="0" err="1">
                <a:solidFill>
                  <a:schemeClr val="dk1"/>
                </a:solidFill>
                <a:latin typeface="Candara"/>
                <a:ea typeface="Candara"/>
                <a:cs typeface="Candara"/>
                <a:sym typeface="Candara"/>
              </a:rPr>
              <a:t>carteles</a:t>
            </a:r>
            <a:r>
              <a:rPr lang="tr-TR" sz="1600" b="0" i="0" u="none" strike="noStrike" cap="none" dirty="0">
                <a:solidFill>
                  <a:schemeClr val="dk1"/>
                </a:solidFill>
                <a:latin typeface="Candara"/>
                <a:ea typeface="Candara"/>
                <a:cs typeface="Candara"/>
                <a:sym typeface="Candara"/>
              </a:rPr>
              <a:t> </a:t>
            </a:r>
            <a:r>
              <a:rPr lang="tr-TR" sz="1600" b="0" i="0" u="none" strike="noStrike" cap="none" dirty="0" err="1">
                <a:solidFill>
                  <a:schemeClr val="dk1"/>
                </a:solidFill>
                <a:latin typeface="Candara"/>
                <a:ea typeface="Candara"/>
                <a:cs typeface="Candara"/>
                <a:sym typeface="Candara"/>
              </a:rPr>
              <a:t>creativos</a:t>
            </a:r>
            <a:r>
              <a:rPr lang="tr-TR" sz="1600" b="0" i="0" u="none" strike="noStrike" cap="none" dirty="0">
                <a:solidFill>
                  <a:schemeClr val="dk1"/>
                </a:solidFill>
                <a:latin typeface="Candara"/>
                <a:ea typeface="Candara"/>
                <a:cs typeface="Candara"/>
                <a:sym typeface="Candara"/>
              </a:rPr>
              <a:t> en </a:t>
            </a:r>
            <a:r>
              <a:rPr lang="tr-TR" sz="1600" b="0" i="0" u="none" strike="noStrike" cap="none" dirty="0" err="1">
                <a:solidFill>
                  <a:schemeClr val="dk1"/>
                </a:solidFill>
                <a:latin typeface="Candara"/>
                <a:ea typeface="Candara"/>
                <a:cs typeface="Candara"/>
                <a:sym typeface="Candara"/>
              </a:rPr>
              <a:t>los</a:t>
            </a:r>
            <a:r>
              <a:rPr lang="tr-TR" sz="1600" b="0" i="0" u="none" strike="noStrike" cap="none" dirty="0">
                <a:solidFill>
                  <a:schemeClr val="dk1"/>
                </a:solidFill>
                <a:latin typeface="Candara"/>
                <a:ea typeface="Candara"/>
                <a:cs typeface="Candara"/>
                <a:sym typeface="Candara"/>
              </a:rPr>
              <a:t> </a:t>
            </a:r>
            <a:r>
              <a:rPr lang="tr-TR" sz="1600" b="0" i="0" u="none" strike="noStrike" cap="none" dirty="0" err="1">
                <a:solidFill>
                  <a:schemeClr val="dk1"/>
                </a:solidFill>
                <a:latin typeface="Candara"/>
                <a:ea typeface="Candara"/>
                <a:cs typeface="Candara"/>
                <a:sym typeface="Candara"/>
              </a:rPr>
              <a:t>que</a:t>
            </a:r>
            <a:r>
              <a:rPr lang="tr-TR" sz="1600" b="0" i="0" u="none" strike="noStrike" cap="none" dirty="0">
                <a:solidFill>
                  <a:schemeClr val="dk1"/>
                </a:solidFill>
                <a:latin typeface="Candara"/>
                <a:ea typeface="Candara"/>
                <a:cs typeface="Candara"/>
                <a:sym typeface="Candara"/>
              </a:rPr>
              <a:t> se </a:t>
            </a:r>
            <a:r>
              <a:rPr lang="tr-TR" sz="1600" b="0" i="0" u="none" strike="noStrike" cap="none" dirty="0" err="1">
                <a:solidFill>
                  <a:schemeClr val="dk1"/>
                </a:solidFill>
                <a:latin typeface="Candara"/>
                <a:ea typeface="Candara"/>
                <a:cs typeface="Candara"/>
                <a:sym typeface="Candara"/>
              </a:rPr>
              <a:t>destacaban</a:t>
            </a:r>
            <a:r>
              <a:rPr lang="tr-TR" sz="1600" b="0" i="0" u="none" strike="noStrike" cap="none" dirty="0">
                <a:solidFill>
                  <a:schemeClr val="dk1"/>
                </a:solidFill>
                <a:latin typeface="Candara"/>
                <a:ea typeface="Candara"/>
                <a:cs typeface="Candara"/>
                <a:sym typeface="Candara"/>
              </a:rPr>
              <a:t> </a:t>
            </a:r>
            <a:r>
              <a:rPr lang="tr-TR" sz="1600" b="0" i="0" u="none" strike="noStrike" cap="none" dirty="0" err="1">
                <a:solidFill>
                  <a:schemeClr val="dk1"/>
                </a:solidFill>
                <a:latin typeface="Candara"/>
                <a:ea typeface="Candara"/>
                <a:cs typeface="Candara"/>
                <a:sym typeface="Candara"/>
              </a:rPr>
              <a:t>los</a:t>
            </a:r>
            <a:r>
              <a:rPr lang="tr-TR" sz="1600" b="0" i="0" u="none" strike="noStrike" cap="none" dirty="0">
                <a:solidFill>
                  <a:schemeClr val="dk1"/>
                </a:solidFill>
                <a:latin typeface="Candara"/>
                <a:ea typeface="Candara"/>
                <a:cs typeface="Candara"/>
                <a:sym typeface="Candara"/>
              </a:rPr>
              <a:t> problemas a </a:t>
            </a:r>
            <a:r>
              <a:rPr lang="tr-TR" sz="1600" b="0" i="0" u="none" strike="noStrike" cap="none" dirty="0" err="1">
                <a:solidFill>
                  <a:schemeClr val="dk1"/>
                </a:solidFill>
                <a:latin typeface="Candara"/>
                <a:ea typeface="Candara"/>
                <a:cs typeface="Candara"/>
                <a:sym typeface="Candara"/>
              </a:rPr>
              <a:t>los</a:t>
            </a:r>
            <a:r>
              <a:rPr lang="tr-TR" sz="1600" b="0" i="0" u="none" strike="noStrike" cap="none" dirty="0">
                <a:solidFill>
                  <a:schemeClr val="dk1"/>
                </a:solidFill>
                <a:latin typeface="Candara"/>
                <a:ea typeface="Candara"/>
                <a:cs typeface="Candara"/>
                <a:sym typeface="Candara"/>
              </a:rPr>
              <a:t> </a:t>
            </a:r>
            <a:r>
              <a:rPr lang="tr-TR" sz="1600" b="0" i="0" u="none" strike="noStrike" cap="none" dirty="0" err="1">
                <a:solidFill>
                  <a:schemeClr val="dk1"/>
                </a:solidFill>
                <a:latin typeface="Candara"/>
                <a:ea typeface="Candara"/>
                <a:cs typeface="Candara"/>
                <a:sym typeface="Candara"/>
              </a:rPr>
              <a:t>que</a:t>
            </a:r>
            <a:r>
              <a:rPr lang="tr-TR" sz="1600" b="0" i="0" u="none" strike="noStrike" cap="none" dirty="0">
                <a:solidFill>
                  <a:schemeClr val="dk1"/>
                </a:solidFill>
                <a:latin typeface="Candara"/>
                <a:ea typeface="Candara"/>
                <a:cs typeface="Candara"/>
                <a:sym typeface="Candara"/>
              </a:rPr>
              <a:t> se </a:t>
            </a:r>
            <a:r>
              <a:rPr lang="tr-TR" sz="1600" b="0" i="0" u="none" strike="noStrike" cap="none" dirty="0" err="1">
                <a:solidFill>
                  <a:schemeClr val="dk1"/>
                </a:solidFill>
                <a:latin typeface="Candara"/>
                <a:ea typeface="Candara"/>
                <a:cs typeface="Candara"/>
                <a:sym typeface="Candara"/>
              </a:rPr>
              <a:t>enfrentan</a:t>
            </a:r>
            <a:r>
              <a:rPr lang="tr-TR" sz="1600" b="0" i="0" u="none" strike="noStrike" cap="none" dirty="0">
                <a:solidFill>
                  <a:schemeClr val="dk1"/>
                </a:solidFill>
                <a:latin typeface="Candara"/>
                <a:ea typeface="Candara"/>
                <a:cs typeface="Candara"/>
                <a:sym typeface="Candara"/>
              </a:rPr>
              <a:t> </a:t>
            </a:r>
            <a:r>
              <a:rPr lang="tr-TR" sz="1600" b="0" i="0" u="none" strike="noStrike" cap="none" dirty="0" err="1">
                <a:solidFill>
                  <a:schemeClr val="dk1"/>
                </a:solidFill>
                <a:latin typeface="Candara"/>
                <a:ea typeface="Candara"/>
                <a:cs typeface="Candara"/>
                <a:sym typeface="Candara"/>
              </a:rPr>
              <a:t>los</a:t>
            </a:r>
            <a:r>
              <a:rPr lang="tr-TR" sz="1600" b="0" i="0" u="none" strike="noStrike" cap="none" dirty="0">
                <a:solidFill>
                  <a:schemeClr val="dk1"/>
                </a:solidFill>
                <a:latin typeface="Candara"/>
                <a:ea typeface="Candara"/>
                <a:cs typeface="Candara"/>
                <a:sym typeface="Candara"/>
              </a:rPr>
              <a:t> </a:t>
            </a:r>
            <a:r>
              <a:rPr lang="tr-TR" sz="1600" b="0" i="0" u="none" strike="noStrike" cap="none" dirty="0" err="1">
                <a:solidFill>
                  <a:schemeClr val="dk1"/>
                </a:solidFill>
                <a:latin typeface="Candara"/>
                <a:ea typeface="Candara"/>
                <a:cs typeface="Candara"/>
                <a:sym typeface="Candara"/>
              </a:rPr>
              <a:t>sitios</a:t>
            </a:r>
            <a:r>
              <a:rPr lang="tr-TR" sz="1600" b="0" i="0" u="none" strike="noStrike" cap="none" dirty="0">
                <a:solidFill>
                  <a:schemeClr val="dk1"/>
                </a:solidFill>
                <a:latin typeface="Candara"/>
                <a:ea typeface="Candara"/>
                <a:cs typeface="Candara"/>
                <a:sym typeface="Candara"/>
              </a:rPr>
              <a:t> </a:t>
            </a:r>
            <a:r>
              <a:rPr lang="tr-TR" sz="1600" b="0" i="0" u="none" strike="noStrike" cap="none" dirty="0" err="1">
                <a:solidFill>
                  <a:schemeClr val="dk1"/>
                </a:solidFill>
                <a:latin typeface="Candara"/>
                <a:ea typeface="Candara"/>
                <a:cs typeface="Candara"/>
                <a:sym typeface="Candara"/>
              </a:rPr>
              <a:t>patrimoniales</a:t>
            </a:r>
            <a:r>
              <a:rPr lang="tr-TR" sz="1600" b="0" i="0" u="none" strike="noStrike" cap="none" dirty="0">
                <a:solidFill>
                  <a:schemeClr val="dk1"/>
                </a:solidFill>
                <a:latin typeface="Candara"/>
                <a:ea typeface="Candara"/>
                <a:cs typeface="Candara"/>
                <a:sym typeface="Candara"/>
              </a:rPr>
              <a:t> </a:t>
            </a:r>
            <a:r>
              <a:rPr lang="tr-TR" sz="1600" b="0" i="0" u="none" strike="noStrike" cap="none" dirty="0" err="1">
                <a:solidFill>
                  <a:schemeClr val="dk1"/>
                </a:solidFill>
                <a:latin typeface="Candara"/>
                <a:ea typeface="Candara"/>
                <a:cs typeface="Candara"/>
                <a:sym typeface="Candara"/>
              </a:rPr>
              <a:t>seleccionados</a:t>
            </a:r>
            <a:r>
              <a:rPr lang="tr-TR" sz="1600" b="0" i="0" u="none" strike="noStrike" cap="none" dirty="0">
                <a:solidFill>
                  <a:schemeClr val="dk1"/>
                </a:solidFill>
                <a:latin typeface="Candara"/>
                <a:ea typeface="Candara"/>
                <a:cs typeface="Candara"/>
                <a:sym typeface="Candara"/>
              </a:rPr>
              <a:t> y se </a:t>
            </a:r>
            <a:r>
              <a:rPr lang="tr-TR" sz="1600" b="0" i="0" u="none" strike="noStrike" cap="none" dirty="0" err="1">
                <a:solidFill>
                  <a:schemeClr val="dk1"/>
                </a:solidFill>
                <a:latin typeface="Candara"/>
                <a:ea typeface="Candara"/>
                <a:cs typeface="Candara"/>
                <a:sym typeface="Candara"/>
              </a:rPr>
              <a:t>proponían</a:t>
            </a:r>
            <a:r>
              <a:rPr lang="tr-TR" sz="1600" b="0" i="0" u="none" strike="noStrike" cap="none" dirty="0">
                <a:solidFill>
                  <a:schemeClr val="dk1"/>
                </a:solidFill>
                <a:latin typeface="Candara"/>
                <a:ea typeface="Candara"/>
                <a:cs typeface="Candara"/>
                <a:sym typeface="Candara"/>
              </a:rPr>
              <a:t> </a:t>
            </a:r>
            <a:r>
              <a:rPr lang="tr-TR" sz="1600" b="0" i="0" u="none" strike="noStrike" cap="none" dirty="0" err="1">
                <a:solidFill>
                  <a:schemeClr val="dk1"/>
                </a:solidFill>
                <a:latin typeface="Candara"/>
                <a:ea typeface="Candara"/>
                <a:cs typeface="Candara"/>
                <a:sym typeface="Candara"/>
              </a:rPr>
              <a:t>soluciones</a:t>
            </a:r>
            <a:r>
              <a:rPr lang="tr-TR" sz="1600" b="0" i="0" u="none" strike="noStrike" cap="none" dirty="0">
                <a:solidFill>
                  <a:schemeClr val="dk1"/>
                </a:solidFill>
                <a:latin typeface="Candara"/>
                <a:ea typeface="Candara"/>
                <a:cs typeface="Candara"/>
                <a:sym typeface="Candara"/>
              </a:rPr>
              <a:t> </a:t>
            </a:r>
            <a:r>
              <a:rPr lang="tr-TR" sz="1600" b="0" i="0" u="none" strike="noStrike" cap="none" dirty="0" err="1">
                <a:solidFill>
                  <a:schemeClr val="dk1"/>
                </a:solidFill>
                <a:latin typeface="Candara"/>
                <a:ea typeface="Candara"/>
                <a:cs typeface="Candara"/>
                <a:sym typeface="Candara"/>
              </a:rPr>
              <a:t>reflexivas</a:t>
            </a:r>
            <a:r>
              <a:rPr lang="tr-TR" sz="1600" b="0" i="0" u="none" strike="noStrike" cap="none" dirty="0">
                <a:solidFill>
                  <a:schemeClr val="dk1"/>
                </a:solidFill>
                <a:latin typeface="Candara"/>
                <a:ea typeface="Candara"/>
                <a:cs typeface="Candara"/>
                <a:sym typeface="Candara"/>
              </a:rPr>
              <a:t> y </a:t>
            </a:r>
            <a:r>
              <a:rPr lang="tr-TR" sz="1600" b="0" i="0" u="none" strike="noStrike" cap="none" dirty="0" err="1">
                <a:solidFill>
                  <a:schemeClr val="dk1"/>
                </a:solidFill>
                <a:latin typeface="Candara"/>
                <a:ea typeface="Candara"/>
                <a:cs typeface="Candara"/>
                <a:sym typeface="Candara"/>
              </a:rPr>
              <a:t>realistas</a:t>
            </a:r>
            <a:r>
              <a:rPr lang="tr-TR" sz="1600" b="0" i="0" u="none" strike="noStrike" cap="none" dirty="0">
                <a:solidFill>
                  <a:schemeClr val="dk1"/>
                </a:solidFill>
                <a:latin typeface="Candara"/>
                <a:ea typeface="Candara"/>
                <a:cs typeface="Candara"/>
                <a:sym typeface="Candara"/>
              </a:rPr>
              <a:t>. </a:t>
            </a:r>
            <a:r>
              <a:rPr lang="tr-TR" sz="1600" b="0" i="0" u="none" strike="noStrike" cap="none" dirty="0" err="1">
                <a:solidFill>
                  <a:schemeClr val="dk1"/>
                </a:solidFill>
                <a:latin typeface="Candara"/>
                <a:ea typeface="Candara"/>
                <a:cs typeface="Candara"/>
                <a:sym typeface="Candara"/>
              </a:rPr>
              <a:t>Demostraron</a:t>
            </a:r>
            <a:r>
              <a:rPr lang="tr-TR" sz="1600" b="0" i="0" u="none" strike="noStrike" cap="none" dirty="0">
                <a:solidFill>
                  <a:schemeClr val="dk1"/>
                </a:solidFill>
                <a:latin typeface="Candara"/>
                <a:ea typeface="Candara"/>
                <a:cs typeface="Candara"/>
                <a:sym typeface="Candara"/>
              </a:rPr>
              <a:t> </a:t>
            </a:r>
            <a:r>
              <a:rPr lang="tr-TR" sz="1600" b="0" i="0" u="none" strike="noStrike" cap="none" dirty="0" err="1">
                <a:solidFill>
                  <a:schemeClr val="dk1"/>
                </a:solidFill>
                <a:latin typeface="Candara"/>
                <a:ea typeface="Candara"/>
                <a:cs typeface="Candara"/>
                <a:sym typeface="Candara"/>
              </a:rPr>
              <a:t>comprender</a:t>
            </a:r>
            <a:r>
              <a:rPr lang="tr-TR" sz="1600" b="0" i="0" u="none" strike="noStrike" cap="none" dirty="0">
                <a:solidFill>
                  <a:schemeClr val="dk1"/>
                </a:solidFill>
                <a:latin typeface="Candara"/>
                <a:ea typeface="Candara"/>
                <a:cs typeface="Candara"/>
                <a:sym typeface="Candara"/>
              </a:rPr>
              <a:t> </a:t>
            </a:r>
            <a:r>
              <a:rPr lang="tr-TR" sz="1600" b="0" i="0" u="none" strike="noStrike" cap="none" dirty="0" err="1">
                <a:solidFill>
                  <a:schemeClr val="dk1"/>
                </a:solidFill>
                <a:latin typeface="Candara"/>
                <a:ea typeface="Candara"/>
                <a:cs typeface="Candara"/>
                <a:sym typeface="Candara"/>
              </a:rPr>
              <a:t>cómo</a:t>
            </a:r>
            <a:r>
              <a:rPr lang="tr-TR" sz="1600" b="0" i="0" u="none" strike="noStrike" cap="none" dirty="0">
                <a:solidFill>
                  <a:schemeClr val="dk1"/>
                </a:solidFill>
                <a:latin typeface="Candara"/>
                <a:ea typeface="Candara"/>
                <a:cs typeface="Candara"/>
                <a:sym typeface="Candara"/>
              </a:rPr>
              <a:t> </a:t>
            </a:r>
            <a:r>
              <a:rPr lang="tr-TR" sz="1600" b="0" i="0" u="none" strike="noStrike" cap="none" dirty="0" err="1">
                <a:solidFill>
                  <a:schemeClr val="dk1"/>
                </a:solidFill>
                <a:latin typeface="Candara"/>
                <a:ea typeface="Candara"/>
                <a:cs typeface="Candara"/>
                <a:sym typeface="Candara"/>
              </a:rPr>
              <a:t>retos</a:t>
            </a:r>
            <a:r>
              <a:rPr lang="tr-TR" sz="1600" b="0" i="0" u="none" strike="noStrike" cap="none" dirty="0">
                <a:solidFill>
                  <a:schemeClr val="dk1"/>
                </a:solidFill>
                <a:latin typeface="Candara"/>
                <a:ea typeface="Candara"/>
                <a:cs typeface="Candara"/>
                <a:sym typeface="Candara"/>
              </a:rPr>
              <a:t> </a:t>
            </a:r>
            <a:r>
              <a:rPr lang="tr-TR" sz="1600" b="0" i="0" u="none" strike="noStrike" cap="none" dirty="0" err="1">
                <a:solidFill>
                  <a:schemeClr val="dk1"/>
                </a:solidFill>
                <a:latin typeface="Candara"/>
                <a:ea typeface="Candara"/>
                <a:cs typeface="Candara"/>
                <a:sym typeface="Candara"/>
              </a:rPr>
              <a:t>como</a:t>
            </a:r>
            <a:r>
              <a:rPr lang="tr-TR" sz="1600" b="0" i="0" u="none" strike="noStrike" cap="none" dirty="0">
                <a:solidFill>
                  <a:schemeClr val="dk1"/>
                </a:solidFill>
                <a:latin typeface="Candara"/>
                <a:ea typeface="Candara"/>
                <a:cs typeface="Candara"/>
                <a:sym typeface="Candara"/>
              </a:rPr>
              <a:t> el </a:t>
            </a:r>
            <a:r>
              <a:rPr lang="tr-TR" sz="1600" b="0" i="0" u="none" strike="noStrike" cap="none" dirty="0" err="1">
                <a:solidFill>
                  <a:schemeClr val="dk1"/>
                </a:solidFill>
                <a:latin typeface="Candara"/>
                <a:ea typeface="Candara"/>
                <a:cs typeface="Candara"/>
                <a:sym typeface="Candara"/>
              </a:rPr>
              <a:t>cambio</a:t>
            </a:r>
            <a:r>
              <a:rPr lang="tr-TR" sz="1600" b="0" i="0" u="none" strike="noStrike" cap="none" dirty="0">
                <a:solidFill>
                  <a:schemeClr val="dk1"/>
                </a:solidFill>
                <a:latin typeface="Candara"/>
                <a:ea typeface="Candara"/>
                <a:cs typeface="Candara"/>
                <a:sym typeface="Candara"/>
              </a:rPr>
              <a:t> </a:t>
            </a:r>
            <a:r>
              <a:rPr lang="tr-TR" sz="1600" b="0" i="0" u="none" strike="noStrike" cap="none" dirty="0" err="1">
                <a:solidFill>
                  <a:schemeClr val="dk1"/>
                </a:solidFill>
                <a:latin typeface="Candara"/>
                <a:ea typeface="Candara"/>
                <a:cs typeface="Candara"/>
                <a:sym typeface="Candara"/>
              </a:rPr>
              <a:t>climático</a:t>
            </a:r>
            <a:r>
              <a:rPr lang="tr-TR" sz="1600" b="0" i="0" u="none" strike="noStrike" cap="none" dirty="0">
                <a:solidFill>
                  <a:schemeClr val="dk1"/>
                </a:solidFill>
                <a:latin typeface="Candara"/>
                <a:ea typeface="Candara"/>
                <a:cs typeface="Candara"/>
                <a:sym typeface="Candara"/>
              </a:rPr>
              <a:t>, el </a:t>
            </a:r>
            <a:r>
              <a:rPr lang="tr-TR" sz="1600" b="0" i="0" u="none" strike="noStrike" cap="none" dirty="0" err="1">
                <a:solidFill>
                  <a:schemeClr val="dk1"/>
                </a:solidFill>
                <a:latin typeface="Candara"/>
                <a:ea typeface="Candara"/>
                <a:cs typeface="Candara"/>
                <a:sym typeface="Candara"/>
              </a:rPr>
              <a:t>exceso</a:t>
            </a:r>
            <a:r>
              <a:rPr lang="tr-TR" sz="1600" b="0" i="0" u="none" strike="noStrike" cap="none" dirty="0">
                <a:solidFill>
                  <a:schemeClr val="dk1"/>
                </a:solidFill>
                <a:latin typeface="Candara"/>
                <a:ea typeface="Candara"/>
                <a:cs typeface="Candara"/>
                <a:sym typeface="Candara"/>
              </a:rPr>
              <a:t> de </a:t>
            </a:r>
            <a:r>
              <a:rPr lang="tr-TR" sz="1600" b="0" i="0" u="none" strike="noStrike" cap="none" dirty="0" err="1">
                <a:solidFill>
                  <a:schemeClr val="dk1"/>
                </a:solidFill>
                <a:latin typeface="Candara"/>
                <a:ea typeface="Candara"/>
                <a:cs typeface="Candara"/>
                <a:sym typeface="Candara"/>
              </a:rPr>
              <a:t>turismo</a:t>
            </a:r>
            <a:r>
              <a:rPr lang="tr-TR" sz="1600" b="0" i="0" u="none" strike="noStrike" cap="none" dirty="0">
                <a:solidFill>
                  <a:schemeClr val="dk1"/>
                </a:solidFill>
                <a:latin typeface="Candara"/>
                <a:ea typeface="Candara"/>
                <a:cs typeface="Candara"/>
                <a:sym typeface="Candara"/>
              </a:rPr>
              <a:t>, la </a:t>
            </a:r>
            <a:r>
              <a:rPr lang="tr-TR" sz="1600" b="0" i="0" u="none" strike="noStrike" cap="none" dirty="0" err="1">
                <a:solidFill>
                  <a:schemeClr val="dk1"/>
                </a:solidFill>
                <a:latin typeface="Candara"/>
                <a:ea typeface="Candara"/>
                <a:cs typeface="Candara"/>
                <a:sym typeface="Candara"/>
              </a:rPr>
              <a:t>contaminación</a:t>
            </a:r>
            <a:r>
              <a:rPr lang="tr-TR" sz="1600" b="0" i="0" u="none" strike="noStrike" cap="none" dirty="0">
                <a:solidFill>
                  <a:schemeClr val="dk1"/>
                </a:solidFill>
                <a:latin typeface="Candara"/>
                <a:ea typeface="Candara"/>
                <a:cs typeface="Candara"/>
                <a:sym typeface="Candara"/>
              </a:rPr>
              <a:t> y la falta de </a:t>
            </a:r>
            <a:r>
              <a:rPr lang="tr-TR" sz="1600" b="0" i="0" u="none" strike="noStrike" cap="none" dirty="0" err="1">
                <a:solidFill>
                  <a:schemeClr val="dk1"/>
                </a:solidFill>
                <a:latin typeface="Candara"/>
                <a:ea typeface="Candara"/>
                <a:cs typeface="Candara"/>
                <a:sym typeface="Candara"/>
              </a:rPr>
              <a:t>concienciación</a:t>
            </a:r>
            <a:r>
              <a:rPr lang="tr-TR" sz="1600" b="0" i="0" u="none" strike="noStrike" cap="none" dirty="0">
                <a:solidFill>
                  <a:schemeClr val="dk1"/>
                </a:solidFill>
                <a:latin typeface="Candara"/>
                <a:ea typeface="Candara"/>
                <a:cs typeface="Candara"/>
                <a:sym typeface="Candara"/>
              </a:rPr>
              <a:t> pueden </a:t>
            </a:r>
            <a:r>
              <a:rPr lang="tr-TR" sz="1600" b="0" i="0" u="none" strike="noStrike" cap="none" dirty="0" err="1">
                <a:solidFill>
                  <a:schemeClr val="dk1"/>
                </a:solidFill>
                <a:latin typeface="Candara"/>
                <a:ea typeface="Candara"/>
                <a:cs typeface="Candara"/>
                <a:sym typeface="Candara"/>
              </a:rPr>
              <a:t>afectar</a:t>
            </a:r>
            <a:r>
              <a:rPr lang="tr-TR" sz="1600" b="0" i="0" u="none" strike="noStrike" cap="none" dirty="0">
                <a:solidFill>
                  <a:schemeClr val="dk1"/>
                </a:solidFill>
                <a:latin typeface="Candara"/>
                <a:ea typeface="Candara"/>
                <a:cs typeface="Candara"/>
                <a:sym typeface="Candara"/>
              </a:rPr>
              <a:t> a la </a:t>
            </a:r>
            <a:r>
              <a:rPr lang="tr-TR" sz="1600" b="0" i="0" u="none" strike="noStrike" cap="none" dirty="0" err="1">
                <a:solidFill>
                  <a:schemeClr val="dk1"/>
                </a:solidFill>
                <a:latin typeface="Candara"/>
                <a:ea typeface="Candara"/>
                <a:cs typeface="Candara"/>
                <a:sym typeface="Candara"/>
              </a:rPr>
              <a:t>preservación</a:t>
            </a:r>
            <a:r>
              <a:rPr lang="tr-TR" sz="1600" b="0" i="0" u="none" strike="noStrike" cap="none" dirty="0">
                <a:solidFill>
                  <a:schemeClr val="dk1"/>
                </a:solidFill>
                <a:latin typeface="Candara"/>
                <a:ea typeface="Candara"/>
                <a:cs typeface="Candara"/>
                <a:sym typeface="Candara"/>
              </a:rPr>
              <a:t> del </a:t>
            </a:r>
            <a:r>
              <a:rPr lang="tr-TR" sz="1600" b="0" i="0" u="none" strike="noStrike" cap="none" dirty="0" err="1">
                <a:solidFill>
                  <a:schemeClr val="dk1"/>
                </a:solidFill>
                <a:latin typeface="Candara"/>
                <a:ea typeface="Candara"/>
                <a:cs typeface="Candara"/>
                <a:sym typeface="Candara"/>
              </a:rPr>
              <a:t>patrimonio</a:t>
            </a:r>
            <a:r>
              <a:rPr lang="tr-TR" sz="1600" dirty="0">
                <a:solidFill>
                  <a:schemeClr val="dk1"/>
                </a:solidFill>
                <a:latin typeface="Candara"/>
                <a:ea typeface="Candara"/>
                <a:cs typeface="Candara"/>
                <a:sym typeface="Candara"/>
              </a:rPr>
              <a:t>. </a:t>
            </a:r>
            <a:endParaRPr sz="1600" dirty="0">
              <a:solidFill>
                <a:schemeClr val="dk1"/>
              </a:solidFill>
              <a:latin typeface="Candara"/>
              <a:ea typeface="Candara"/>
              <a:cs typeface="Candara"/>
              <a:sym typeface="Candara"/>
            </a:endParaRPr>
          </a:p>
          <a:p>
            <a:pPr marL="285750" marR="0" lvl="0" indent="-285750" algn="just" rtl="0">
              <a:lnSpc>
                <a:spcPct val="100000"/>
              </a:lnSpc>
              <a:spcBef>
                <a:spcPts val="600"/>
              </a:spcBef>
              <a:spcAft>
                <a:spcPts val="0"/>
              </a:spcAft>
              <a:buClr>
                <a:schemeClr val="dk1"/>
              </a:buClr>
              <a:buSzPts val="1600"/>
              <a:buFont typeface="Candara"/>
              <a:buChar char="-"/>
            </a:pPr>
            <a:endParaRPr sz="1600" dirty="0">
              <a:solidFill>
                <a:schemeClr val="dk1"/>
              </a:solidFill>
              <a:latin typeface="Candara"/>
              <a:ea typeface="Candara"/>
              <a:cs typeface="Candara"/>
              <a:sym typeface="Candara"/>
            </a:endParaRPr>
          </a:p>
          <a:p>
            <a:pPr marL="0" lvl="0" indent="0" algn="l" rtl="0">
              <a:spcBef>
                <a:spcPts val="0"/>
              </a:spcBef>
              <a:spcAft>
                <a:spcPts val="0"/>
              </a:spcAft>
              <a:buNone/>
            </a:pPr>
            <a:r>
              <a:rPr lang="tr-TR" sz="1600" b="1" dirty="0" err="1">
                <a:solidFill>
                  <a:schemeClr val="dk1"/>
                </a:solidFill>
                <a:latin typeface="Candara"/>
                <a:ea typeface="Candara"/>
                <a:cs typeface="Candara"/>
                <a:sym typeface="Candara"/>
              </a:rPr>
              <a:t>Reflexión</a:t>
            </a:r>
            <a:r>
              <a:rPr lang="tr-TR" sz="1600" b="1" dirty="0">
                <a:solidFill>
                  <a:schemeClr val="dk1"/>
                </a:solidFill>
                <a:latin typeface="Candara"/>
                <a:ea typeface="Candara"/>
                <a:cs typeface="Candara"/>
                <a:sym typeface="Candara"/>
              </a:rPr>
              <a:t>: </a:t>
            </a:r>
            <a:endParaRPr sz="1600" b="1" dirty="0">
              <a:solidFill>
                <a:schemeClr val="dk1"/>
              </a:solidFill>
              <a:latin typeface="Candara"/>
              <a:ea typeface="Candara"/>
              <a:cs typeface="Candara"/>
              <a:sym typeface="Candara"/>
            </a:endParaRPr>
          </a:p>
          <a:p>
            <a:pPr marL="0" lvl="0" indent="0" algn="l" rtl="0">
              <a:spcBef>
                <a:spcPts val="0"/>
              </a:spcBef>
              <a:spcAft>
                <a:spcPts val="0"/>
              </a:spcAft>
              <a:buNone/>
            </a:pPr>
            <a:endParaRPr sz="1600" dirty="0">
              <a:solidFill>
                <a:schemeClr val="dk1"/>
              </a:solidFill>
              <a:latin typeface="Candara"/>
              <a:ea typeface="Candara"/>
              <a:cs typeface="Candara"/>
              <a:sym typeface="Candara"/>
            </a:endParaRPr>
          </a:p>
          <a:p>
            <a:pPr marL="0" lvl="0" indent="0" algn="l" rtl="0">
              <a:spcBef>
                <a:spcPts val="0"/>
              </a:spcBef>
              <a:spcAft>
                <a:spcPts val="0"/>
              </a:spcAft>
              <a:buNone/>
            </a:pPr>
            <a:r>
              <a:rPr lang="tr-TR" sz="1600" dirty="0" err="1">
                <a:solidFill>
                  <a:schemeClr val="dk1"/>
                </a:solidFill>
                <a:latin typeface="Candara"/>
                <a:ea typeface="Candara"/>
                <a:cs typeface="Candara"/>
                <a:sym typeface="Candara"/>
              </a:rPr>
              <a:t>Utilice</a:t>
            </a:r>
            <a:r>
              <a:rPr lang="tr-TR" sz="1600" dirty="0">
                <a:solidFill>
                  <a:schemeClr val="dk1"/>
                </a:solidFill>
                <a:latin typeface="Candara"/>
                <a:ea typeface="Candara"/>
                <a:cs typeface="Candara"/>
                <a:sym typeface="Candara"/>
              </a:rPr>
              <a:t> el </a:t>
            </a:r>
            <a:r>
              <a:rPr lang="tr-TR" sz="1600" dirty="0" err="1">
                <a:solidFill>
                  <a:schemeClr val="dk1"/>
                </a:solidFill>
                <a:latin typeface="Candara"/>
                <a:ea typeface="Candara"/>
                <a:cs typeface="Candara"/>
                <a:sym typeface="Candara"/>
              </a:rPr>
              <a:t>anexo</a:t>
            </a:r>
            <a:r>
              <a:rPr lang="tr-TR" sz="1600" dirty="0">
                <a:solidFill>
                  <a:schemeClr val="dk1"/>
                </a:solidFill>
                <a:latin typeface="Candara"/>
                <a:ea typeface="Candara"/>
                <a:cs typeface="Candara"/>
                <a:sym typeface="Candara"/>
              </a:rPr>
              <a:t> 5 para la </a:t>
            </a:r>
            <a:r>
              <a:rPr lang="tr-TR" sz="1600" dirty="0" err="1">
                <a:solidFill>
                  <a:schemeClr val="dk1"/>
                </a:solidFill>
                <a:latin typeface="Candara"/>
                <a:ea typeface="Candara"/>
                <a:cs typeface="Candara"/>
                <a:sym typeface="Candara"/>
              </a:rPr>
              <a:t>sesión</a:t>
            </a:r>
            <a:r>
              <a:rPr lang="tr-TR" sz="1600" dirty="0">
                <a:solidFill>
                  <a:schemeClr val="dk1"/>
                </a:solidFill>
                <a:latin typeface="Candara"/>
                <a:ea typeface="Candara"/>
                <a:cs typeface="Candara"/>
                <a:sym typeface="Candara"/>
              </a:rPr>
              <a:t> de </a:t>
            </a:r>
            <a:r>
              <a:rPr lang="tr-TR" sz="1600" dirty="0" err="1">
                <a:solidFill>
                  <a:schemeClr val="dk1"/>
                </a:solidFill>
                <a:latin typeface="Candara"/>
                <a:ea typeface="Candara"/>
                <a:cs typeface="Candara"/>
                <a:sym typeface="Candara"/>
              </a:rPr>
              <a:t>reflexión</a:t>
            </a:r>
            <a:r>
              <a:rPr lang="tr-TR" sz="1600" dirty="0">
                <a:solidFill>
                  <a:schemeClr val="dk1"/>
                </a:solidFill>
                <a:latin typeface="Candara"/>
                <a:ea typeface="Candara"/>
                <a:cs typeface="Candara"/>
                <a:sym typeface="Candara"/>
              </a:rPr>
              <a:t>. </a:t>
            </a:r>
            <a:r>
              <a:rPr lang="tr-TR" sz="1600" dirty="0" err="1">
                <a:solidFill>
                  <a:schemeClr val="dk1"/>
                </a:solidFill>
                <a:latin typeface="Candara"/>
                <a:ea typeface="Candara"/>
                <a:cs typeface="Candara"/>
                <a:sym typeface="Candara"/>
              </a:rPr>
              <a:t>Puede</a:t>
            </a:r>
            <a:r>
              <a:rPr lang="tr-TR" sz="1600" dirty="0">
                <a:solidFill>
                  <a:schemeClr val="dk1"/>
                </a:solidFill>
                <a:latin typeface="Candara"/>
                <a:ea typeface="Candara"/>
                <a:cs typeface="Candara"/>
                <a:sym typeface="Candara"/>
              </a:rPr>
              <a:t> </a:t>
            </a:r>
            <a:r>
              <a:rPr lang="tr-TR" sz="1600" dirty="0" err="1">
                <a:solidFill>
                  <a:schemeClr val="dk1"/>
                </a:solidFill>
                <a:latin typeface="Candara"/>
                <a:ea typeface="Candara"/>
                <a:cs typeface="Candara"/>
                <a:sym typeface="Candara"/>
              </a:rPr>
              <a:t>distribuirlo</a:t>
            </a:r>
            <a:r>
              <a:rPr lang="tr-TR" sz="1600" dirty="0">
                <a:solidFill>
                  <a:schemeClr val="dk1"/>
                </a:solidFill>
                <a:latin typeface="Candara"/>
                <a:ea typeface="Candara"/>
                <a:cs typeface="Candara"/>
                <a:sym typeface="Candara"/>
              </a:rPr>
              <a:t> a </a:t>
            </a:r>
            <a:r>
              <a:rPr lang="tr-TR" sz="1600" dirty="0" err="1">
                <a:solidFill>
                  <a:schemeClr val="dk1"/>
                </a:solidFill>
                <a:latin typeface="Candara"/>
                <a:ea typeface="Candara"/>
                <a:cs typeface="Candara"/>
                <a:sym typeface="Candara"/>
              </a:rPr>
              <a:t>los</a:t>
            </a:r>
            <a:r>
              <a:rPr lang="tr-TR" sz="1600" dirty="0">
                <a:solidFill>
                  <a:schemeClr val="dk1"/>
                </a:solidFill>
                <a:latin typeface="Candara"/>
                <a:ea typeface="Candara"/>
                <a:cs typeface="Candara"/>
                <a:sym typeface="Candara"/>
              </a:rPr>
              <a:t> alumnos </a:t>
            </a:r>
            <a:r>
              <a:rPr lang="tr-TR" sz="1600" dirty="0" err="1">
                <a:solidFill>
                  <a:schemeClr val="dk1"/>
                </a:solidFill>
                <a:latin typeface="Candara"/>
                <a:ea typeface="Candara"/>
                <a:cs typeface="Candara"/>
                <a:sym typeface="Candara"/>
              </a:rPr>
              <a:t>después</a:t>
            </a:r>
            <a:r>
              <a:rPr lang="tr-TR" sz="1600" dirty="0">
                <a:solidFill>
                  <a:schemeClr val="dk1"/>
                </a:solidFill>
                <a:latin typeface="Candara"/>
                <a:ea typeface="Candara"/>
                <a:cs typeface="Candara"/>
                <a:sym typeface="Candara"/>
              </a:rPr>
              <a:t> de </a:t>
            </a:r>
            <a:r>
              <a:rPr lang="tr-TR" sz="1600" dirty="0" err="1">
                <a:solidFill>
                  <a:schemeClr val="dk1"/>
                </a:solidFill>
                <a:latin typeface="Candara"/>
                <a:ea typeface="Candara"/>
                <a:cs typeface="Candara"/>
                <a:sym typeface="Candara"/>
              </a:rPr>
              <a:t>imprimirlo</a:t>
            </a:r>
            <a:r>
              <a:rPr lang="tr-TR" sz="1600" dirty="0">
                <a:solidFill>
                  <a:schemeClr val="dk1"/>
                </a:solidFill>
                <a:latin typeface="Candara"/>
                <a:ea typeface="Candara"/>
                <a:cs typeface="Candara"/>
                <a:sym typeface="Candara"/>
              </a:rPr>
              <a:t> o </a:t>
            </a:r>
            <a:r>
              <a:rPr lang="tr-TR" sz="1600" dirty="0" err="1">
                <a:solidFill>
                  <a:schemeClr val="dk1"/>
                </a:solidFill>
                <a:latin typeface="Candara"/>
                <a:ea typeface="Candara"/>
                <a:cs typeface="Candara"/>
                <a:sym typeface="Candara"/>
              </a:rPr>
              <a:t>adaptarlo</a:t>
            </a:r>
            <a:r>
              <a:rPr lang="tr-TR" sz="1600" dirty="0">
                <a:solidFill>
                  <a:schemeClr val="dk1"/>
                </a:solidFill>
                <a:latin typeface="Candara"/>
                <a:ea typeface="Candara"/>
                <a:cs typeface="Candara"/>
                <a:sym typeface="Candara"/>
              </a:rPr>
              <a:t> a un </a:t>
            </a:r>
            <a:r>
              <a:rPr lang="tr-TR" sz="1600" dirty="0" err="1">
                <a:solidFill>
                  <a:schemeClr val="dk1"/>
                </a:solidFill>
                <a:latin typeface="Candara"/>
                <a:ea typeface="Candara"/>
                <a:cs typeface="Candara"/>
                <a:sym typeface="Candara"/>
              </a:rPr>
              <a:t>formulario</a:t>
            </a:r>
            <a:r>
              <a:rPr lang="tr-TR" sz="1600" dirty="0">
                <a:solidFill>
                  <a:schemeClr val="dk1"/>
                </a:solidFill>
                <a:latin typeface="Candara"/>
                <a:ea typeface="Candara"/>
                <a:cs typeface="Candara"/>
                <a:sym typeface="Candara"/>
              </a:rPr>
              <a:t> de Google. </a:t>
            </a:r>
            <a:endParaRPr sz="1600" dirty="0">
              <a:solidFill>
                <a:schemeClr val="dk1"/>
              </a:solidFill>
              <a:latin typeface="Candara"/>
              <a:ea typeface="Candara"/>
              <a:cs typeface="Candara"/>
              <a:sym typeface="Candar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g33d60cf5bb2_0_0" descr="A logo with a tree in the middle&#10;&#10;Description automatically generated"/>
          <p:cNvPicPr preferRelativeResize="0"/>
          <p:nvPr/>
        </p:nvPicPr>
        <p:blipFill rotWithShape="1">
          <a:blip r:embed="rId3" cstate="screen">
            <a:alphaModFix/>
            <a:extLst>
              <a:ext uri="{28A0092B-C50C-407E-A947-70E740481C1C}">
                <a14:useLocalDpi xmlns:a14="http://schemas.microsoft.com/office/drawing/2010/main" xmlns=""/>
              </a:ext>
            </a:extLst>
          </a:blip>
          <a:srcRect/>
          <a:stretch/>
        </p:blipFill>
        <p:spPr>
          <a:xfrm>
            <a:off x="11271502" y="46712"/>
            <a:ext cx="689206" cy="689206"/>
          </a:xfrm>
          <a:prstGeom prst="rect">
            <a:avLst/>
          </a:prstGeom>
          <a:noFill/>
          <a:ln>
            <a:noFill/>
          </a:ln>
        </p:spPr>
      </p:pic>
      <p:sp>
        <p:nvSpPr>
          <p:cNvPr id="196" name="Google Shape;196;g33d60cf5bb2_0_0"/>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g33d60cf5bb2_0_0"/>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8" name="Google Shape;198;g33d60cf5bb2_0_0"/>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tr-TR" sz="3600" b="1">
                <a:solidFill>
                  <a:schemeClr val="lt1"/>
                </a:solidFill>
                <a:latin typeface="Candara"/>
                <a:ea typeface="Candara"/>
                <a:cs typeface="Candara"/>
                <a:sym typeface="Candara"/>
              </a:rPr>
              <a:t>Apéndice 4</a:t>
            </a:r>
            <a:endParaRPr sz="3600" b="0" i="0" u="none" strike="noStrike" cap="none">
              <a:solidFill>
                <a:schemeClr val="lt1"/>
              </a:solidFill>
              <a:latin typeface="Candara"/>
              <a:ea typeface="Candara"/>
              <a:cs typeface="Candara"/>
              <a:sym typeface="Candara"/>
            </a:endParaRPr>
          </a:p>
        </p:txBody>
      </p:sp>
      <p:sp>
        <p:nvSpPr>
          <p:cNvPr id="199" name="Google Shape;199;g33d60cf5bb2_0_0"/>
          <p:cNvSpPr txBox="1"/>
          <p:nvPr/>
        </p:nvSpPr>
        <p:spPr>
          <a:xfrm>
            <a:off x="640492" y="1266869"/>
            <a:ext cx="10911000" cy="338700"/>
          </a:xfrm>
          <a:prstGeom prst="rect">
            <a:avLst/>
          </a:prstGeom>
          <a:noFill/>
          <a:ln>
            <a:noFill/>
          </a:ln>
        </p:spPr>
        <p:txBody>
          <a:bodyPr spcFirstLastPara="1" wrap="square" lIns="91425" tIns="45700" rIns="91425" bIns="45700" anchor="t" anchorCtr="0">
            <a:spAutoFit/>
          </a:bodyPr>
          <a:lstStyle/>
          <a:p>
            <a:pPr marL="457200" marR="0" lvl="0" indent="0" algn="just" rtl="0">
              <a:lnSpc>
                <a:spcPct val="100000"/>
              </a:lnSpc>
              <a:spcBef>
                <a:spcPts val="600"/>
              </a:spcBef>
              <a:spcAft>
                <a:spcPts val="0"/>
              </a:spcAft>
              <a:buNone/>
            </a:pPr>
            <a:endParaRPr sz="1600" b="0" i="0" u="none" strike="noStrike" cap="none">
              <a:solidFill>
                <a:schemeClr val="dk1"/>
              </a:solidFill>
              <a:latin typeface="Candara"/>
              <a:ea typeface="Candara"/>
              <a:cs typeface="Candara"/>
              <a:sym typeface="Candara"/>
            </a:endParaRPr>
          </a:p>
        </p:txBody>
      </p:sp>
      <p:pic>
        <p:nvPicPr>
          <p:cNvPr id="200" name="Google Shape;200;g33d60cf5bb2_0_0"/>
          <p:cNvPicPr preferRelativeResize="0"/>
          <p:nvPr/>
        </p:nvPicPr>
        <p:blipFill>
          <a:blip r:embed="rId4" cstate="screen">
            <a:alphaModFix/>
            <a:extLst>
              <a:ext uri="{28A0092B-C50C-407E-A947-70E740481C1C}">
                <a14:useLocalDpi xmlns:a14="http://schemas.microsoft.com/office/drawing/2010/main" xmlns=""/>
              </a:ext>
            </a:extLst>
          </a:blip>
          <a:stretch>
            <a:fillRect/>
          </a:stretch>
        </p:blipFill>
        <p:spPr>
          <a:xfrm>
            <a:off x="57800" y="884225"/>
            <a:ext cx="4980450" cy="3613049"/>
          </a:xfrm>
          <a:prstGeom prst="rect">
            <a:avLst/>
          </a:prstGeom>
          <a:noFill/>
          <a:ln>
            <a:noFill/>
          </a:ln>
        </p:spPr>
      </p:pic>
      <p:pic>
        <p:nvPicPr>
          <p:cNvPr id="201" name="Google Shape;201;g33d60cf5bb2_0_0"/>
          <p:cNvPicPr preferRelativeResize="0"/>
          <p:nvPr/>
        </p:nvPicPr>
        <p:blipFill>
          <a:blip r:embed="rId5" cstate="screen">
            <a:alphaModFix/>
            <a:extLst>
              <a:ext uri="{28A0092B-C50C-407E-A947-70E740481C1C}">
                <a14:useLocalDpi xmlns:a14="http://schemas.microsoft.com/office/drawing/2010/main" xmlns=""/>
              </a:ext>
            </a:extLst>
          </a:blip>
          <a:stretch>
            <a:fillRect/>
          </a:stretch>
        </p:blipFill>
        <p:spPr>
          <a:xfrm>
            <a:off x="5679025" y="2728800"/>
            <a:ext cx="5380350" cy="383528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g33d60cf5bb2_0_10" descr="A logo with a tree in the middle&#10;&#10;Description automatically generated"/>
          <p:cNvPicPr preferRelativeResize="0"/>
          <p:nvPr/>
        </p:nvPicPr>
        <p:blipFill rotWithShape="1">
          <a:blip r:embed="rId3" cstate="screen">
            <a:alphaModFix/>
            <a:extLst>
              <a:ext uri="{28A0092B-C50C-407E-A947-70E740481C1C}">
                <a14:useLocalDpi xmlns:a14="http://schemas.microsoft.com/office/drawing/2010/main" xmlns=""/>
              </a:ext>
            </a:extLst>
          </a:blip>
          <a:srcRect/>
          <a:stretch/>
        </p:blipFill>
        <p:spPr>
          <a:xfrm>
            <a:off x="11271502" y="46712"/>
            <a:ext cx="689206" cy="689206"/>
          </a:xfrm>
          <a:prstGeom prst="rect">
            <a:avLst/>
          </a:prstGeom>
          <a:noFill/>
          <a:ln>
            <a:noFill/>
          </a:ln>
        </p:spPr>
      </p:pic>
      <p:sp>
        <p:nvSpPr>
          <p:cNvPr id="207" name="Google Shape;207;g33d60cf5bb2_0_10"/>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g33d60cf5bb2_0_10"/>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g33d60cf5bb2_0_10"/>
          <p:cNvSpPr txBox="1"/>
          <p:nvPr/>
        </p:nvSpPr>
        <p:spPr>
          <a:xfrm>
            <a:off x="0" y="89588"/>
            <a:ext cx="10911000" cy="1200600"/>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tr-TR" sz="3600" b="1">
                <a:solidFill>
                  <a:schemeClr val="lt1"/>
                </a:solidFill>
                <a:latin typeface="Candara"/>
                <a:ea typeface="Candara"/>
                <a:cs typeface="Candara"/>
                <a:sym typeface="Candara"/>
              </a:rPr>
              <a:t>Apéndice 5 - Formulario de reflexión 1/2</a:t>
            </a:r>
            <a:endParaRPr sz="3600" b="1">
              <a:solidFill>
                <a:schemeClr val="lt1"/>
              </a:solidFill>
              <a:latin typeface="Candara"/>
              <a:ea typeface="Candara"/>
              <a:cs typeface="Candara"/>
              <a:sym typeface="Candara"/>
            </a:endParaRPr>
          </a:p>
          <a:p>
            <a:pPr marL="457200" marR="0" lvl="1" indent="0" algn="l" rtl="0">
              <a:spcBef>
                <a:spcPts val="0"/>
              </a:spcBef>
              <a:spcAft>
                <a:spcPts val="0"/>
              </a:spcAft>
              <a:buNone/>
            </a:pPr>
            <a:endParaRPr sz="3600" b="1">
              <a:solidFill>
                <a:schemeClr val="lt1"/>
              </a:solidFill>
              <a:latin typeface="Candara"/>
              <a:ea typeface="Candara"/>
              <a:cs typeface="Candara"/>
              <a:sym typeface="Candara"/>
            </a:endParaRPr>
          </a:p>
        </p:txBody>
      </p:sp>
      <p:sp>
        <p:nvSpPr>
          <p:cNvPr id="210" name="Google Shape;210;g33d60cf5bb2_0_10"/>
          <p:cNvSpPr txBox="1"/>
          <p:nvPr/>
        </p:nvSpPr>
        <p:spPr>
          <a:xfrm>
            <a:off x="640492" y="1266869"/>
            <a:ext cx="10911000" cy="338700"/>
          </a:xfrm>
          <a:prstGeom prst="rect">
            <a:avLst/>
          </a:prstGeom>
          <a:noFill/>
          <a:ln>
            <a:noFill/>
          </a:ln>
        </p:spPr>
        <p:txBody>
          <a:bodyPr spcFirstLastPara="1" wrap="square" lIns="91425" tIns="45700" rIns="91425" bIns="45700" anchor="t" anchorCtr="0">
            <a:spAutoFit/>
          </a:bodyPr>
          <a:lstStyle/>
          <a:p>
            <a:pPr marL="457200" marR="0" lvl="0" indent="0" algn="just" rtl="0">
              <a:lnSpc>
                <a:spcPct val="100000"/>
              </a:lnSpc>
              <a:spcBef>
                <a:spcPts val="600"/>
              </a:spcBef>
              <a:spcAft>
                <a:spcPts val="0"/>
              </a:spcAft>
              <a:buNone/>
            </a:pPr>
            <a:endParaRPr sz="1600" b="0" i="0" u="none" strike="noStrike" cap="none">
              <a:solidFill>
                <a:schemeClr val="dk1"/>
              </a:solidFill>
              <a:latin typeface="Candara"/>
              <a:ea typeface="Candara"/>
              <a:cs typeface="Candara"/>
              <a:sym typeface="Candara"/>
            </a:endParaRPr>
          </a:p>
        </p:txBody>
      </p:sp>
      <p:sp>
        <p:nvSpPr>
          <p:cNvPr id="211" name="Google Shape;211;g33d60cf5bb2_0_10"/>
          <p:cNvSpPr txBox="1"/>
          <p:nvPr/>
        </p:nvSpPr>
        <p:spPr>
          <a:xfrm>
            <a:off x="781575" y="924725"/>
            <a:ext cx="10129500" cy="5474400"/>
          </a:xfrm>
          <a:prstGeom prst="rect">
            <a:avLst/>
          </a:prstGeom>
          <a:noFill/>
          <a:ln>
            <a:noFill/>
          </a:ln>
        </p:spPr>
        <p:txBody>
          <a:bodyPr spcFirstLastPara="1" wrap="square" lIns="91425" tIns="91425" rIns="91425" bIns="91425" anchor="t" anchorCtr="0">
            <a:noAutofit/>
          </a:bodyPr>
          <a:lstStyle/>
          <a:p>
            <a:pPr marL="0" lvl="0" indent="0" algn="ctr" rtl="0">
              <a:lnSpc>
                <a:spcPct val="115833"/>
              </a:lnSpc>
              <a:spcBef>
                <a:spcPts val="0"/>
              </a:spcBef>
              <a:spcAft>
                <a:spcPts val="0"/>
              </a:spcAft>
              <a:buClr>
                <a:schemeClr val="dk1"/>
              </a:buClr>
              <a:buSzPts val="1100"/>
              <a:buFont typeface="Arial"/>
              <a:buNone/>
            </a:pPr>
            <a:r>
              <a:rPr lang="tr-TR" sz="1800" b="1">
                <a:solidFill>
                  <a:schemeClr val="dk1"/>
                </a:solidFill>
                <a:latin typeface="Candara"/>
                <a:ea typeface="Candara"/>
                <a:cs typeface="Candara"/>
                <a:sym typeface="Candara"/>
              </a:rPr>
              <a:t>Formulario de reflexión</a:t>
            </a:r>
            <a:endParaRPr sz="1800" b="1">
              <a:solidFill>
                <a:schemeClr val="dk1"/>
              </a:solidFill>
              <a:latin typeface="Candara"/>
              <a:ea typeface="Candara"/>
              <a:cs typeface="Candara"/>
              <a:sym typeface="Candara"/>
            </a:endParaRPr>
          </a:p>
          <a:p>
            <a:pPr marL="0" lvl="0" indent="0" algn="l" rtl="0">
              <a:lnSpc>
                <a:spcPct val="115833"/>
              </a:lnSpc>
              <a:spcBef>
                <a:spcPts val="800"/>
              </a:spcBef>
              <a:spcAft>
                <a:spcPts val="0"/>
              </a:spcAft>
              <a:buClr>
                <a:schemeClr val="dk1"/>
              </a:buClr>
              <a:buSzPts val="1100"/>
              <a:buFont typeface="Arial"/>
              <a:buNone/>
            </a:pPr>
            <a:r>
              <a:rPr lang="tr-TR">
                <a:solidFill>
                  <a:schemeClr val="dk1"/>
                </a:solidFill>
                <a:latin typeface="Candara"/>
                <a:ea typeface="Candara"/>
                <a:cs typeface="Candara"/>
                <a:sym typeface="Candara"/>
              </a:rPr>
              <a:t>1. ¿Qué has aprendido hoy sobre el paisaje cultural de Wachau?</a:t>
            </a:r>
            <a:endParaRPr>
              <a:solidFill>
                <a:schemeClr val="dk1"/>
              </a:solidFill>
              <a:latin typeface="Candara"/>
              <a:ea typeface="Candara"/>
              <a:cs typeface="Candara"/>
              <a:sym typeface="Candara"/>
            </a:endParaRPr>
          </a:p>
          <a:p>
            <a:pPr marL="0" lvl="0" indent="0" algn="l" rtl="0">
              <a:lnSpc>
                <a:spcPct val="115833"/>
              </a:lnSpc>
              <a:spcBef>
                <a:spcPts val="800"/>
              </a:spcBef>
              <a:spcAft>
                <a:spcPts val="0"/>
              </a:spcAft>
              <a:buClr>
                <a:schemeClr val="dk1"/>
              </a:buClr>
              <a:buSzPts val="1100"/>
              <a:buFont typeface="Arial"/>
              <a:buNone/>
            </a:pPr>
            <a:endParaRPr>
              <a:solidFill>
                <a:schemeClr val="dk1"/>
              </a:solidFill>
              <a:latin typeface="Candara"/>
              <a:ea typeface="Candara"/>
              <a:cs typeface="Candara"/>
              <a:sym typeface="Candara"/>
            </a:endParaRPr>
          </a:p>
          <a:p>
            <a:pPr marL="0" lvl="0" indent="0" algn="l" rtl="0">
              <a:lnSpc>
                <a:spcPct val="115833"/>
              </a:lnSpc>
              <a:spcBef>
                <a:spcPts val="800"/>
              </a:spcBef>
              <a:spcAft>
                <a:spcPts val="0"/>
              </a:spcAft>
              <a:buClr>
                <a:schemeClr val="dk1"/>
              </a:buClr>
              <a:buSzPts val="1100"/>
              <a:buFont typeface="Arial"/>
              <a:buNone/>
            </a:pPr>
            <a:endParaRPr>
              <a:solidFill>
                <a:schemeClr val="dk1"/>
              </a:solidFill>
              <a:latin typeface="Candara"/>
              <a:ea typeface="Candara"/>
              <a:cs typeface="Candara"/>
              <a:sym typeface="Candara"/>
            </a:endParaRPr>
          </a:p>
          <a:p>
            <a:pPr marL="0" lvl="0" indent="0" algn="l" rtl="0">
              <a:lnSpc>
                <a:spcPct val="115833"/>
              </a:lnSpc>
              <a:spcBef>
                <a:spcPts val="800"/>
              </a:spcBef>
              <a:spcAft>
                <a:spcPts val="0"/>
              </a:spcAft>
              <a:buClr>
                <a:schemeClr val="dk1"/>
              </a:buClr>
              <a:buSzPts val="1100"/>
              <a:buFont typeface="Arial"/>
              <a:buNone/>
            </a:pPr>
            <a:r>
              <a:rPr lang="tr-TR">
                <a:solidFill>
                  <a:schemeClr val="dk1"/>
                </a:solidFill>
                <a:latin typeface="Candara"/>
                <a:ea typeface="Candara"/>
                <a:cs typeface="Candara"/>
                <a:sym typeface="Candara"/>
              </a:rPr>
              <a:t>2. ¿Cuál ha sido tu nivel de comprensión de la actividad de hoy? Por favor, marca con un círculo. </a:t>
            </a:r>
            <a:endParaRPr>
              <a:solidFill>
                <a:schemeClr val="dk1"/>
              </a:solidFill>
              <a:latin typeface="Candara"/>
              <a:ea typeface="Candara"/>
              <a:cs typeface="Candara"/>
              <a:sym typeface="Candara"/>
            </a:endParaRPr>
          </a:p>
          <a:p>
            <a:pPr marL="457200" lvl="0" indent="-317500" algn="l" rtl="0">
              <a:lnSpc>
                <a:spcPct val="115833"/>
              </a:lnSpc>
              <a:spcBef>
                <a:spcPts val="800"/>
              </a:spcBef>
              <a:spcAft>
                <a:spcPts val="0"/>
              </a:spcAft>
              <a:buClr>
                <a:schemeClr val="dk1"/>
              </a:buClr>
              <a:buSzPts val="1400"/>
              <a:buFont typeface="Candara"/>
              <a:buAutoNum type="alphaLcPeriod"/>
            </a:pPr>
            <a:r>
              <a:rPr lang="tr-TR">
                <a:solidFill>
                  <a:schemeClr val="dk1"/>
                </a:solidFill>
                <a:latin typeface="Candara"/>
                <a:ea typeface="Candara"/>
                <a:cs typeface="Candara"/>
                <a:sym typeface="Candara"/>
              </a:rPr>
              <a:t>Muy bien</a:t>
            </a:r>
            <a:endParaRPr>
              <a:solidFill>
                <a:schemeClr val="dk1"/>
              </a:solidFill>
              <a:latin typeface="Candara"/>
              <a:ea typeface="Candara"/>
              <a:cs typeface="Candara"/>
              <a:sym typeface="Candara"/>
            </a:endParaRPr>
          </a:p>
          <a:p>
            <a:pPr marL="457200" lvl="0" indent="-317500" algn="l" rtl="0">
              <a:lnSpc>
                <a:spcPct val="115833"/>
              </a:lnSpc>
              <a:spcBef>
                <a:spcPts val="0"/>
              </a:spcBef>
              <a:spcAft>
                <a:spcPts val="0"/>
              </a:spcAft>
              <a:buClr>
                <a:schemeClr val="dk1"/>
              </a:buClr>
              <a:buSzPts val="1400"/>
              <a:buFont typeface="Candara"/>
              <a:buAutoNum type="alphaLcPeriod"/>
            </a:pPr>
            <a:r>
              <a:rPr lang="tr-TR">
                <a:solidFill>
                  <a:schemeClr val="dk1"/>
                </a:solidFill>
                <a:latin typeface="Candara"/>
                <a:ea typeface="Candara"/>
                <a:cs typeface="Candara"/>
                <a:sym typeface="Candara"/>
              </a:rPr>
              <a:t>Algo</a:t>
            </a:r>
            <a:endParaRPr>
              <a:solidFill>
                <a:schemeClr val="dk1"/>
              </a:solidFill>
              <a:latin typeface="Candara"/>
              <a:ea typeface="Candara"/>
              <a:cs typeface="Candara"/>
              <a:sym typeface="Candara"/>
            </a:endParaRPr>
          </a:p>
          <a:p>
            <a:pPr marL="457200" lvl="0" indent="-317500" algn="l" rtl="0">
              <a:lnSpc>
                <a:spcPct val="115833"/>
              </a:lnSpc>
              <a:spcBef>
                <a:spcPts val="0"/>
              </a:spcBef>
              <a:spcAft>
                <a:spcPts val="0"/>
              </a:spcAft>
              <a:buClr>
                <a:schemeClr val="dk1"/>
              </a:buClr>
              <a:buSzPts val="1400"/>
              <a:buFont typeface="Candara"/>
              <a:buAutoNum type="alphaLcPeriod"/>
            </a:pPr>
            <a:r>
              <a:rPr lang="tr-TR">
                <a:solidFill>
                  <a:schemeClr val="dk1"/>
                </a:solidFill>
                <a:latin typeface="Candara"/>
                <a:ea typeface="Candara"/>
                <a:cs typeface="Candara"/>
                <a:sym typeface="Candara"/>
              </a:rPr>
              <a:t>No muy</a:t>
            </a:r>
            <a:endParaRPr>
              <a:solidFill>
                <a:schemeClr val="dk1"/>
              </a:solidFill>
              <a:latin typeface="Candara"/>
              <a:ea typeface="Candara"/>
              <a:cs typeface="Candara"/>
              <a:sym typeface="Candara"/>
            </a:endParaRPr>
          </a:p>
          <a:p>
            <a:pPr marL="0" lvl="0" indent="0" algn="l" rtl="0">
              <a:lnSpc>
                <a:spcPct val="115833"/>
              </a:lnSpc>
              <a:spcBef>
                <a:spcPts val="800"/>
              </a:spcBef>
              <a:spcAft>
                <a:spcPts val="0"/>
              </a:spcAft>
              <a:buClr>
                <a:schemeClr val="dk1"/>
              </a:buClr>
              <a:buSzPts val="1100"/>
              <a:buFont typeface="Arial"/>
              <a:buNone/>
            </a:pPr>
            <a:endParaRPr>
              <a:solidFill>
                <a:schemeClr val="dk1"/>
              </a:solidFill>
              <a:latin typeface="Candara"/>
              <a:ea typeface="Candara"/>
              <a:cs typeface="Candara"/>
              <a:sym typeface="Candara"/>
            </a:endParaRPr>
          </a:p>
          <a:p>
            <a:pPr marL="0" lvl="0" indent="0" algn="l" rtl="0">
              <a:lnSpc>
                <a:spcPct val="115833"/>
              </a:lnSpc>
              <a:spcBef>
                <a:spcPts val="800"/>
              </a:spcBef>
              <a:spcAft>
                <a:spcPts val="0"/>
              </a:spcAft>
              <a:buClr>
                <a:schemeClr val="dk1"/>
              </a:buClr>
              <a:buSzPts val="1100"/>
              <a:buFont typeface="Arial"/>
              <a:buNone/>
            </a:pPr>
            <a:r>
              <a:rPr lang="tr-TR">
                <a:solidFill>
                  <a:schemeClr val="dk1"/>
                </a:solidFill>
                <a:latin typeface="Candara"/>
                <a:ea typeface="Candara"/>
                <a:cs typeface="Candara"/>
                <a:sym typeface="Candara"/>
              </a:rPr>
              <a:t>3. ¿Qué actividad te ha gustado más? (Marca una o varias opciones):</a:t>
            </a:r>
            <a:endParaRPr>
              <a:solidFill>
                <a:schemeClr val="dk1"/>
              </a:solidFill>
              <a:latin typeface="Candara"/>
              <a:ea typeface="Candara"/>
              <a:cs typeface="Candara"/>
              <a:sym typeface="Candara"/>
            </a:endParaRPr>
          </a:p>
          <a:p>
            <a:pPr marL="457200" lvl="0" indent="-317500" algn="l" rtl="0">
              <a:lnSpc>
                <a:spcPct val="115833"/>
              </a:lnSpc>
              <a:spcBef>
                <a:spcPts val="800"/>
              </a:spcBef>
              <a:spcAft>
                <a:spcPts val="0"/>
              </a:spcAft>
              <a:buClr>
                <a:schemeClr val="dk1"/>
              </a:buClr>
              <a:buSzPts val="1400"/>
              <a:buFont typeface="Candara"/>
              <a:buAutoNum type="alphaLcPeriod"/>
            </a:pPr>
            <a:r>
              <a:rPr lang="tr-TR">
                <a:solidFill>
                  <a:schemeClr val="dk1"/>
                </a:solidFill>
                <a:latin typeface="Candara"/>
                <a:ea typeface="Candara"/>
                <a:cs typeface="Candara"/>
                <a:sym typeface="Candara"/>
              </a:rPr>
              <a:t>Aprender sobre el paisaje de Wachau</a:t>
            </a:r>
            <a:endParaRPr>
              <a:solidFill>
                <a:schemeClr val="dk1"/>
              </a:solidFill>
              <a:latin typeface="Candara"/>
              <a:ea typeface="Candara"/>
              <a:cs typeface="Candara"/>
              <a:sym typeface="Candara"/>
            </a:endParaRPr>
          </a:p>
          <a:p>
            <a:pPr marL="457200" lvl="0" indent="-317500" algn="l" rtl="0">
              <a:lnSpc>
                <a:spcPct val="115833"/>
              </a:lnSpc>
              <a:spcBef>
                <a:spcPts val="0"/>
              </a:spcBef>
              <a:spcAft>
                <a:spcPts val="0"/>
              </a:spcAft>
              <a:buClr>
                <a:schemeClr val="dk1"/>
              </a:buClr>
              <a:buSzPts val="1400"/>
              <a:buFont typeface="Candara"/>
              <a:buAutoNum type="alphaLcPeriod"/>
            </a:pPr>
            <a:r>
              <a:rPr lang="tr-TR">
                <a:solidFill>
                  <a:schemeClr val="dk1"/>
                </a:solidFill>
                <a:latin typeface="Candara"/>
                <a:ea typeface="Candara"/>
                <a:cs typeface="Candara"/>
                <a:sym typeface="Candara"/>
              </a:rPr>
              <a:t>Interpretar diferentes personajes de Wachau</a:t>
            </a:r>
            <a:endParaRPr>
              <a:solidFill>
                <a:schemeClr val="dk1"/>
              </a:solidFill>
              <a:latin typeface="Candara"/>
              <a:ea typeface="Candara"/>
              <a:cs typeface="Candara"/>
              <a:sym typeface="Candara"/>
            </a:endParaRPr>
          </a:p>
          <a:p>
            <a:pPr marL="457200" lvl="0" indent="-317500" algn="l" rtl="0">
              <a:lnSpc>
                <a:spcPct val="115833"/>
              </a:lnSpc>
              <a:spcBef>
                <a:spcPts val="0"/>
              </a:spcBef>
              <a:spcAft>
                <a:spcPts val="0"/>
              </a:spcAft>
              <a:buClr>
                <a:schemeClr val="dk1"/>
              </a:buClr>
              <a:buSzPts val="1400"/>
              <a:buFont typeface="Candara"/>
              <a:buAutoNum type="alphaLcPeriod"/>
            </a:pPr>
            <a:r>
              <a:rPr lang="tr-TR">
                <a:solidFill>
                  <a:schemeClr val="dk1"/>
                </a:solidFill>
                <a:latin typeface="Candara"/>
                <a:ea typeface="Candara"/>
                <a:cs typeface="Candara"/>
                <a:sym typeface="Candara"/>
              </a:rPr>
              <a:t>Escuchar las ideas de mis compañeros</a:t>
            </a:r>
            <a:endParaRPr>
              <a:solidFill>
                <a:schemeClr val="dk1"/>
              </a:solidFill>
              <a:latin typeface="Candara"/>
              <a:ea typeface="Candara"/>
              <a:cs typeface="Candara"/>
              <a:sym typeface="Candara"/>
            </a:endParaRPr>
          </a:p>
          <a:p>
            <a:pPr marL="457200" lvl="0" indent="-317500" algn="l" rtl="0">
              <a:lnSpc>
                <a:spcPct val="115833"/>
              </a:lnSpc>
              <a:spcBef>
                <a:spcPts val="0"/>
              </a:spcBef>
              <a:spcAft>
                <a:spcPts val="0"/>
              </a:spcAft>
              <a:buClr>
                <a:schemeClr val="dk1"/>
              </a:buClr>
              <a:buSzPts val="1400"/>
              <a:buFont typeface="Candara"/>
              <a:buAutoNum type="alphaLcPeriod"/>
            </a:pPr>
            <a:r>
              <a:rPr lang="tr-TR">
                <a:solidFill>
                  <a:schemeClr val="dk1"/>
                </a:solidFill>
                <a:latin typeface="Candara"/>
                <a:ea typeface="Candara"/>
                <a:cs typeface="Candara"/>
                <a:sym typeface="Candara"/>
              </a:rPr>
              <a:t>Otra cosa: _______________</a:t>
            </a:r>
            <a:endParaRPr>
              <a:solidFill>
                <a:schemeClr val="dk1"/>
              </a:solidFill>
              <a:latin typeface="Candara"/>
              <a:ea typeface="Candara"/>
              <a:cs typeface="Candara"/>
              <a:sym typeface="Candara"/>
            </a:endParaRPr>
          </a:p>
          <a:p>
            <a:pPr marL="0" lvl="0" indent="0" algn="l" rtl="0">
              <a:lnSpc>
                <a:spcPct val="115833"/>
              </a:lnSpc>
              <a:spcBef>
                <a:spcPts val="800"/>
              </a:spcBef>
              <a:spcAft>
                <a:spcPts val="0"/>
              </a:spcAft>
              <a:buClr>
                <a:schemeClr val="dk1"/>
              </a:buClr>
              <a:buSzPts val="1100"/>
              <a:buFont typeface="Arial"/>
              <a:buNone/>
            </a:pPr>
            <a:endParaRPr sz="1200">
              <a:solidFill>
                <a:schemeClr val="dk1"/>
              </a:solidFill>
              <a:latin typeface="Candara"/>
              <a:ea typeface="Candara"/>
              <a:cs typeface="Candara"/>
              <a:sym typeface="Candara"/>
            </a:endParaRPr>
          </a:p>
          <a:p>
            <a:pPr marL="0" lvl="0" indent="0" algn="l" rtl="0">
              <a:lnSpc>
                <a:spcPct val="115833"/>
              </a:lnSpc>
              <a:spcBef>
                <a:spcPts val="800"/>
              </a:spcBef>
              <a:spcAft>
                <a:spcPts val="800"/>
              </a:spcAft>
              <a:buClr>
                <a:schemeClr val="dk1"/>
              </a:buClr>
              <a:buSzPts val="1100"/>
              <a:buFont typeface="Arial"/>
              <a:buNone/>
            </a:pPr>
            <a:endParaRPr sz="2800">
              <a:solidFill>
                <a:schemeClr val="dk1"/>
              </a:solidFill>
              <a:latin typeface="Calibri"/>
              <a:ea typeface="Calibri"/>
              <a:cs typeface="Calibri"/>
              <a:sym typeface="Calibri"/>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1526</Words>
  <Application>Microsoft Office PowerPoint</Application>
  <PresentationFormat>Προσαρμογή</PresentationFormat>
  <Paragraphs>97</Paragraphs>
  <Slides>11</Slides>
  <Notes>11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11</vt:i4>
      </vt:variant>
    </vt:vector>
  </HeadingPairs>
  <TitlesOfParts>
    <vt:vector size="17" baseType="lpstr">
      <vt:lpstr>Arial</vt:lpstr>
      <vt:lpstr>Candara</vt:lpstr>
      <vt:lpstr>Times New Roman</vt:lpstr>
      <vt:lpstr>Calibri</vt:lpstr>
      <vt:lpstr>Inter</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Fernandez</dc:creator>
  <cp:keywords>, docId:E0C1F9621055BF0629FC47C5CEF909BD</cp:keywords>
  <cp:lastModifiedBy>Νικολέττα</cp:lastModifiedBy>
  <cp:revision>7</cp:revision>
  <dcterms:created xsi:type="dcterms:W3CDTF">2024-06-10T15:48:53Z</dcterms:created>
  <dcterms:modified xsi:type="dcterms:W3CDTF">2026-04-27T15:08:04Z</dcterms:modified>
</cp:coreProperties>
</file>