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5" r:id="rId11"/>
  </p:sldIdLst>
  <p:sldSz cx="12192000" cy="6858000"/>
  <p:notesSz cx="6858000" cy="9144000"/>
  <p:embeddedFontLst>
    <p:embeddedFont>
      <p:font typeface="Candar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2" roundtripDataSignature="AMtx7mig8STbDOkToKpzdQudBJqt3Rd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10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earth.google.com/web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PROGRAMA DE FORMACIÓN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7: Competencias digitales </a:t>
            </a:r>
            <a:endParaRPr/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-79131" y="2074783"/>
            <a:ext cx="121920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1: </a:t>
            </a: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Introducción a las herramientas digitales para la documentación del patrimonio</a:t>
            </a: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0" y="89588"/>
            <a:ext cx="964650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Introducción a las herramientas digitales para la documentación del patrimonio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98803" y="1711920"/>
            <a:ext cx="11225739" cy="543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Objetivos del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curso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Aprender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digitales pueden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preservar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cultural y natural.</a:t>
            </a:r>
            <a:endParaRPr dirty="0"/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Explorar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Google Earth, Canva y GIS Mapping.</a:t>
            </a:r>
            <a:endParaRPr dirty="0"/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Comprender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estas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ayudan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sitios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sean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accesibles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atractivos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Resultado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 crear un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digital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sencillo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mostrar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cultural y natural.</a:t>
            </a:r>
            <a:endParaRPr sz="18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1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digitales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desempeñan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crucial en 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cultural y natural para las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generaciones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futuras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Estas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ayudan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documentar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preservar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compartir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formas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nuevas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interactivas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lección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exploraremos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Google Earth, Canva y GIS Mapping,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comprenderemos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contribuyen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educación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1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598803" y="972237"/>
            <a:ext cx="60981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tecnología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ayudar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preservar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nuestro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endParaRPr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-1" y="89588"/>
            <a:ext cx="1331322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¿Qué es Google Earth? - Explorando sitios patrimoniales en todo el mundo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Cartografía de sitios patrimoniales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84053" y="1608653"/>
            <a:ext cx="10206681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Google Earth es una herramienta de cartografía digital que permite explorar el mundo de forma virtual.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Puedes ver imágenes satelitales, modelos 3D y mapas de monumentos históricos, sitios culturales y características naturales.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Google Earth permite a los usuarios añadir anotaciones y compartir información sobre estos lugares, creando visitas virtuales que educan a otros sobre su importancia.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Ayuda a documentar los sitios patrimoniales mediante la cartografía de sus ubicaciones, lo que ofrece una visión más amplia del panorama patrimonial mundial.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84053" y="918849"/>
            <a:ext cx="60980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Cartografía y visualización del patrimonio cultural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0" y="89588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¿Qué es Canva? Narración visual con diseño digital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84052" y="1968874"/>
            <a:ext cx="66495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Canva es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diseño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gráfico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permite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usuarios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crear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contenidos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visualmente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atractivos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carteles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fotográficas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presentaciones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Puedes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combinar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imágenes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elementos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diseño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contar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cautivadora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cultural o natural.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fácil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usar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permite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personas sin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conocimientos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diseño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crear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materiales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aspecto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profesional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ayudar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compartir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importancia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sitios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o las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visual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mediante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Canva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ayuda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atraer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un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público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amplio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incluidas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generaciones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jóvenes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al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hacer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contenido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patrimonial sea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interactivo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visualmente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estimulante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84052" y="918849"/>
            <a:ext cx="935663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Hacer que las historias sobre el patrimonio sean accesibles y atractivas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52269" y="2104101"/>
            <a:ext cx="4608429" cy="269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-1" y="89588"/>
            <a:ext cx="130519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¿Qué es el mapeo GIS? Comprender el patrimonio en el espacio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484053" y="1608653"/>
            <a:ext cx="10206681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SIG (Sistema de Información Geográfica) es una herramienta que cartografía datos y ayuda a analizar las relaciones espaciales entre los sitios del patrimonio cultural y natural.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 mapas GIS proporcionan una visión detallada de la ubicación de los sitios patrimoniales y su entorno, lo que ayuda a los investigadores y educadores a comprender cómo interactúan los sitios patrimoniales con su entorno.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 pueden utilizar para realizar un seguimiento de los cambios a lo largo del tiempo, identificar patrones y planificar la conservación de los sitios mediante la superposición de diferentes capas de datos (por ejemplo, mapas históricos, uso actual del suelo, datos medioambientales).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484052" y="918849"/>
            <a:ext cx="101186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Uso de los sistemas de información geográfica para la preservación del patrimonio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0" y="89588"/>
            <a:ext cx="122790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Archivos digitales y multimedia para la preservación del patrimonio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484053" y="1608653"/>
            <a:ext cx="1020668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 archivos digitales almacenan versiones digitales de materiales culturales (por ejemplo, libros, fotos, grabaciones de audio, vídeos), lo que los hace accesibles a un público más amplio.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Las herramientas multimedia, como vídeos, podcasts y mapas interactivos, se utilizan para dar vida al patrimonio combinando diversas formas de medios de comunicación.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Estas herramientas permiten una mayor implicación, proporcionando al público una experiencia inmersiva del patrimonio que va más allá de los métodos tradicionales de aprendizaje.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Los archivos digitales y las plataformas multimedia hacen que el patrimonio esté disponible en línea, accesible para cualquier persona, en cualquier lugar, al tiempo que lo preservan para el futuro.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484052" y="918849"/>
            <a:ext cx="90518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Preservar y compartir el patrimonio a través de la tecnología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0" y="89588"/>
            <a:ext cx="122790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Aplicación práctica de herramientas digitales en proyectos patrimoniales</a:t>
            </a:r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484051" y="1608650"/>
            <a:ext cx="64689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Utiliza herramientas como Google Earth, Canva y SIG para crear tus propios proyectos digitales relacionados con el patrimonio cultural y natural.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Estos proyectos pueden incluir la creación de mapas del patrimonio, historias fotográficas o presentaciones multimedia que destaquen la importancia del patrimonio local.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Mediante el uso de herramientas digitales, puedes contribuir a preservar y compartir el patrimonio, haciéndolo accesible a un público más amplio y a las generaciones futuras.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484052" y="918849"/>
            <a:ext cx="90518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Dar vida al patrimonio a través de la tecnología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7401" y="1608643"/>
            <a:ext cx="4934248" cy="259681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6877400" y="4495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https://earth.google.com/web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52951" y="5078177"/>
            <a:ext cx="4046366" cy="166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8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-495300" y="46712"/>
            <a:ext cx="13182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 prácticas en la documentación del patrimonio basada en SIG en Kavala, Grecia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484053" y="1742765"/>
            <a:ext cx="10206681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1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Resumen</a:t>
            </a:r>
            <a:r>
              <a:rPr lang="en-GB" sz="1800" b="1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documentación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basado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SIG en Kavala, Grecia, se centra en 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cartografía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el análisis del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complejo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histórico de San Juan Bautista.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Método</a:t>
            </a:r>
            <a:r>
              <a:rPr lang="en-GB" sz="1800" b="1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utilizó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SIG para crear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mapas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detallados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modelos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3D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superposiciones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datos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históricos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actuales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con el fin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comprender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evolución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del sitio.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 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Impacto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 El SIG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permitió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documentar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importancia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arquitectónica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cultural del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complejo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lo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contribuyó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esfuerzos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facilitó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acceso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público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al sitio patrimonial.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Conclusiones</a:t>
            </a:r>
            <a:r>
              <a:rPr lang="en-GB" sz="1800" b="1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1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principales</a:t>
            </a:r>
            <a:r>
              <a:rPr lang="en-GB" sz="1800" b="1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       El SIG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permite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mejor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visualización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análisis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sitios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       Ayuda 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identificar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necesidades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realizar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seguimiento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cambios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lo largo del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tiempo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       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 comunidad y la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colaboración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expertos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locales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desempeñaron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importante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484052" y="1052961"/>
            <a:ext cx="888854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Estudio de caso sobre el complejo histórico de San Juan Bautista.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1097</Words>
  <Application>Microsoft Office PowerPoint</Application>
  <PresentationFormat>Προσαρμογή</PresentationFormat>
  <Paragraphs>64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Candara</vt:lpstr>
      <vt:lpstr>Calibri</vt:lpstr>
      <vt:lpstr>Times New Roman</vt:lpstr>
      <vt:lpstr>Noto Sans Symbols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docId:E0C1F9621055BF0629FC47C5CEF909BD</cp:keywords>
  <cp:lastModifiedBy>Νικολέττα</cp:lastModifiedBy>
  <cp:revision>7</cp:revision>
  <dcterms:created xsi:type="dcterms:W3CDTF">2024-06-10T15:48:53Z</dcterms:created>
  <dcterms:modified xsi:type="dcterms:W3CDTF">2026-04-27T15:14:44Z</dcterms:modified>
</cp:coreProperties>
</file>