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35" r:id="rId2"/>
    <p:sldId id="336" r:id="rId3"/>
    <p:sldId id="344" r:id="rId4"/>
    <p:sldId id="345" r:id="rId5"/>
    <p:sldId id="346" r:id="rId6"/>
    <p:sldId id="347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6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PROGRAMA DE FORMACIÓN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7: Competencias digitales </a:t>
            </a:r>
            <a:endParaRPr/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404257" y="2074783"/>
            <a:ext cx="9339943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Narración digital para la promoción del patrimonio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-457200" y="89588"/>
            <a:ext cx="122887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¡Es tu turno para crear!</a:t>
            </a:r>
            <a:endParaRPr sz="2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84052" y="1501848"/>
            <a:ext cx="1091101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Crear una breve historia fotográfica utilizando Canva para transmitir un tema relacionado con el patrimonio cultural o natural.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Aprender a integrar elementos visuales y texto para comunicar eficazmente la importancia del patrimonio.</a:t>
            </a: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 necesarios: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Ordenadores o tabletas con acceso a Internet.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Acceso a Canva o un software de diseño similar.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 selección de recursos visuales: fotos, mapas o ilustraciones (</a:t>
            </a:r>
            <a:r>
              <a:rPr lang="en-GB" sz="1600" b="0" i="1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participantes pueden traer los suyos propios o utilizar los recursos proporcionados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Procedimiento: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1)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Elija un tema patrimonial: seleccione un tema patrimonial específico en el que centrarse, como por ejemplo: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 tradición o fiesta local.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 lugar o monumento cultural.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 paisaje natural de importancia.</a:t>
            </a:r>
            <a:endParaRPr/>
          </a:p>
        </p:txBody>
      </p:sp>
      <p:sp>
        <p:nvSpPr>
          <p:cNvPr id="187" name="Google Shape;187;p9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Creación de una historia fotográfica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Procedimiento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490751" y="825505"/>
            <a:ext cx="10911016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Procedimiento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Selecciona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recursos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visuales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Reúne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imágenes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reflejen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elegido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 no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tienes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fotos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personales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recursos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gratuitos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biblioteca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imágenes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Canva o sitios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libres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derechos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autor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(Pixabay,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Unsplash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etc.).</a:t>
            </a:r>
            <a:endParaRPr lang="en-GB" sz="1200" dirty="0">
              <a:ea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3) Abre Canva y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empieza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diseñar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Inicia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sesión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Canva (o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software similar) y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selecciona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plantilla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fotográfica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personalizado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Añade las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imágenes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seleccionadas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lienzo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4) Integra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elementos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narrativos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Añade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texto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tu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fotográfica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proporciona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contexto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breve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Destaca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cultural,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histórica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natural 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imagen.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pies 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foto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contar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coherente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conecte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imágenes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5)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Mejora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atractivo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visual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Personaliza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las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fuentes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colores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ajusten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Añade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elementos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bordes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filtros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iconos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mejorar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impacto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6)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Finalice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guarde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Guarde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fotográfica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archivo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PDF o de imagen.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7)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Comparte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debate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Presenta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tu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fotográfica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terminada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Explica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tu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creativo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patrimonial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elegiste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lo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querías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comunicar</a:t>
            </a:r>
            <a:r>
              <a:rPr lang="en-GB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Debate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484053" y="973651"/>
            <a:ext cx="10911016" cy="47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Preguntas para el debate en grupo: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¿Cómo contribuye la narración digital a fomentar el orgullo comunitario?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¿Qué retos has afrontado y cómo podrías abordarlos?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¿Cómo mejoró el uso de Canva o una herramienta similar su capacidad para comunicar la importancia del patrimonio?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¿Cómo puede una historia fotográfica inspirar a otros a valorar y preservar el patrimonio cultural o natural?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¿Cómo puede la narración digital abordar los retos que plantea la preservación del patrimonio cultural inmaterial, como las tradiciones orales o los rituales?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¿Qué estrategias puede utilizar para garantizar que sus proyectos de narración digital lleguen a públicos diversos y los atraigan?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621</Words>
  <Application>Microsoft Office PowerPoint</Application>
  <PresentationFormat>Προσαρμογή</PresentationFormat>
  <Paragraphs>63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2026-04-27T15:14:24Z</dcterms:modified>
</cp:coreProperties>
</file>