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Candara" pitchFamily="34" charset="0"/>
      <p:regular r:id="rId19"/>
      <p:bold r:id="rId20"/>
      <p:italic r:id="rId21"/>
      <p:boldItalic r:id="rId22"/>
    </p:embeddedFont>
    <p:embeddedFont>
      <p:font typeface="Calibri"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2" roundtripDataSignature="AMtx7mhQ2PIllWblmVsEqk8PO1hWMDAxA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vier CP"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10" d="100"/>
          <a:sy n="110" d="100"/>
        </p:scale>
        <p:origin x="-55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142"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3.fntdata"/><Relationship Id="rId146"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14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14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14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248fd4eafb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g3248fd4eafb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248fd4eaf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g3248fd4eaf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6"/>
          <p:cNvSpPr>
            <a:spLocks noGrp="1"/>
          </p:cNvSpPr>
          <p:nvPr>
            <p:ph type="pic" idx="2"/>
          </p:nvPr>
        </p:nvSpPr>
        <p:spPr>
          <a:xfrm>
            <a:off x="5183188" y="987425"/>
            <a:ext cx="6172200" cy="4873625"/>
          </a:xfrm>
          <a:prstGeom prst="rect">
            <a:avLst/>
          </a:prstGeom>
          <a:noFill/>
          <a:ln>
            <a:noFill/>
          </a:ln>
        </p:spPr>
      </p:sp>
      <p:sp>
        <p:nvSpPr>
          <p:cNvPr id="64" name="Google Shape;64;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hyperlink" Target="https://commons.wikimedia.org/w/index.php?curid=965477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hyperlink" Target="https://commons.wikimedia.org/w/index.php?curid=13290679"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png"/><Relationship Id="rId3" Type="http://schemas.openxmlformats.org/officeDocument/2006/relationships/notesSlide" Target="../notesSlides/notesSlide16.xml"/><Relationship Id="rId7" Type="http://schemas.openxmlformats.org/officeDocument/2006/relationships/image" Target="../media/image26.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1.png"/><Relationship Id="rId9"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hyperlink" Target="https://www.needpix.com/photo/825772/" TargetMode="External"/><Relationship Id="rId4" Type="http://schemas.openxmlformats.org/officeDocument/2006/relationships/hyperlink" Target="https://www.freepik.com/free-ai-image/young-women-traditional-clothing-parade-outdoors-generated-by-ai_42431165.ht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png"/><Relationship Id="rId7" Type="http://schemas.openxmlformats.org/officeDocument/2006/relationships/hyperlink" Target="https://www.needpix.com/photo/1517953"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needpix.com/photo/1674002" TargetMode="External"/><Relationship Id="rId11" Type="http://schemas.openxmlformats.org/officeDocument/2006/relationships/image" Target="../media/image10.jpeg"/><Relationship Id="rId5" Type="http://schemas.openxmlformats.org/officeDocument/2006/relationships/hyperlink" Target="https://www.needpix.com/photo/1069312/" TargetMode="External"/><Relationship Id="rId10" Type="http://schemas.openxmlformats.org/officeDocument/2006/relationships/image" Target="../media/image9.jpeg"/><Relationship Id="rId4" Type="http://schemas.openxmlformats.org/officeDocument/2006/relationships/hyperlink" Target="https://www.needpix.com/photo/1816480" TargetMode="External"/><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pn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needpix.com/photo/1622664/" TargetMode="External"/><Relationship Id="rId5" Type="http://schemas.openxmlformats.org/officeDocument/2006/relationships/hyperlink" Target="https://www.needpix.com/photo/571218" TargetMode="External"/><Relationship Id="rId4" Type="http://schemas.openxmlformats.org/officeDocument/2006/relationships/hyperlink" Target="https://www.needpix.com/photo/533044" TargetMode="External"/><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hyperlink" Target="https://www.freepik.com/free-vector/flat-international-human-solidarity-day-illustration_33433039.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0" y="401642"/>
            <a:ext cx="1957279" cy="1957279"/>
          </a:xfrm>
          <a:prstGeom prst="rect">
            <a:avLst/>
          </a:prstGeom>
          <a:noFill/>
          <a:ln>
            <a:noFill/>
          </a:ln>
        </p:spPr>
      </p:pic>
      <p:sp>
        <p:nvSpPr>
          <p:cNvPr id="85" name="Google Shape;85;p1"/>
          <p:cNvSpPr txBox="1"/>
          <p:nvPr/>
        </p:nvSpPr>
        <p:spPr>
          <a:xfrm>
            <a:off x="0" y="3247463"/>
            <a:ext cx="12192000" cy="1569620"/>
          </a:xfrm>
          <a:prstGeom prst="rect">
            <a:avLst/>
          </a:prstGeom>
          <a:solidFill>
            <a:srgbClr val="72BC59"/>
          </a:solidFill>
          <a:ln>
            <a:noFill/>
          </a:ln>
        </p:spPr>
        <p:txBody>
          <a:bodyPr spcFirstLastPara="1" wrap="square" lIns="91425" tIns="45700" rIns="91425" bIns="45700" anchor="t" anchorCtr="0">
            <a:spAutoFit/>
          </a:bodyPr>
          <a:lstStyle/>
          <a:p>
            <a:pPr algn="ctr"/>
            <a:r>
              <a:rPr lang="en-GB" sz="3200" b="1" dirty="0">
                <a:solidFill>
                  <a:srgbClr val="FFFFFF"/>
                </a:solidFill>
                <a:latin typeface="Candara"/>
                <a:ea typeface="Candara"/>
                <a:cs typeface="Candara"/>
                <a:sym typeface="Candara"/>
              </a:rPr>
              <a:t>PROGRAMME DE FORMATION</a:t>
            </a:r>
            <a:endParaRPr lang="en-GB" sz="3200" dirty="0"/>
          </a:p>
          <a:p>
            <a:pPr lvl="0" algn="ctr"/>
            <a:endParaRPr lang="fr-FR" sz="3200" b="1" dirty="0">
              <a:solidFill>
                <a:srgbClr val="FFFFFF"/>
              </a:solidFill>
              <a:latin typeface="Candara"/>
              <a:ea typeface="Candara"/>
              <a:cs typeface="Candara"/>
              <a:sym typeface="Candara"/>
            </a:endParaRPr>
          </a:p>
          <a:p>
            <a:pPr lvl="0" algn="ctr"/>
            <a:r>
              <a:rPr lang="fr-FR" sz="3200" b="1" dirty="0">
                <a:solidFill>
                  <a:srgbClr val="FFFFFF"/>
                </a:solidFill>
                <a:latin typeface="Candara"/>
                <a:ea typeface="Candara"/>
                <a:cs typeface="Candara"/>
                <a:sym typeface="Candara"/>
              </a:rPr>
              <a:t>UNITÉ D'APPRENTISSAGE 1 : Sentiment d'appartenance </a:t>
            </a:r>
          </a:p>
        </p:txBody>
      </p:sp>
      <p:sp>
        <p:nvSpPr>
          <p:cNvPr id="86" name="Google Shape;86;p1"/>
          <p:cNvSpPr txBox="1"/>
          <p:nvPr/>
        </p:nvSpPr>
        <p:spPr>
          <a:xfrm>
            <a:off x="3156857" y="2566090"/>
            <a:ext cx="60960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a:solidFill>
                  <a:srgbClr val="7F7F7F"/>
                </a:solidFill>
                <a:latin typeface="Calibri"/>
                <a:ea typeface="Calibri"/>
                <a:cs typeface="Calibri"/>
                <a:sym typeface="Calibri"/>
              </a:rPr>
              <a:t>2023-1-EE01-KA220-ADU-000150753</a:t>
            </a:r>
            <a:endParaRPr sz="1600" b="0" i="0" u="none" strike="noStrike" cap="none">
              <a:solidFill>
                <a:schemeClr val="dk1"/>
              </a:solidFill>
              <a:latin typeface="Times New Roman"/>
              <a:ea typeface="Times New Roman"/>
              <a:cs typeface="Times New Roman"/>
              <a:sym typeface="Times New Roman"/>
            </a:endParaRPr>
          </a:p>
        </p:txBody>
      </p:sp>
      <p:sp>
        <p:nvSpPr>
          <p:cNvPr id="7" name="Google Shape;87;p1"/>
          <p:cNvSpPr txBox="1"/>
          <p:nvPr/>
        </p:nvSpPr>
        <p:spPr>
          <a:xfrm>
            <a:off x="2503716" y="6240914"/>
            <a:ext cx="8020510" cy="4308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projet</a:t>
            </a:r>
            <a:r>
              <a:rPr lang="en-GB" sz="1050" b="0" i="1" u="none" strike="noStrike" cap="none" dirty="0">
                <a:solidFill>
                  <a:schemeClr val="dk1"/>
                </a:solidFill>
                <a:latin typeface="Arial"/>
                <a:ea typeface="Arial"/>
                <a:cs typeface="Arial"/>
                <a:sym typeface="Arial"/>
              </a:rPr>
              <a:t> a </a:t>
            </a:r>
            <a:r>
              <a:rPr lang="en-GB" sz="1050" b="0" i="1" u="none" strike="noStrike" cap="none" dirty="0" err="1">
                <a:solidFill>
                  <a:schemeClr val="dk1"/>
                </a:solidFill>
                <a:latin typeface="Arial"/>
                <a:ea typeface="Arial"/>
                <a:cs typeface="Arial"/>
                <a:sym typeface="Arial"/>
              </a:rPr>
              <a:t>été</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financé</a:t>
            </a:r>
            <a:r>
              <a:rPr lang="en-GB" sz="1050" b="0" i="1" u="none" strike="noStrike" cap="none" dirty="0">
                <a:solidFill>
                  <a:schemeClr val="dk1"/>
                </a:solidFill>
                <a:latin typeface="Arial"/>
                <a:ea typeface="Arial"/>
                <a:cs typeface="Arial"/>
                <a:sym typeface="Arial"/>
              </a:rPr>
              <a:t> avec le </a:t>
            </a:r>
            <a:r>
              <a:rPr lang="en-GB" sz="1050" b="0" i="1" u="none" strike="noStrike" cap="none" dirty="0" err="1">
                <a:solidFill>
                  <a:schemeClr val="dk1"/>
                </a:solidFill>
                <a:latin typeface="Arial"/>
                <a:ea typeface="Arial"/>
                <a:cs typeface="Arial"/>
                <a:sym typeface="Arial"/>
              </a:rPr>
              <a:t>soutien</a:t>
            </a:r>
            <a:r>
              <a:rPr lang="en-GB" sz="1050" b="0" i="1" u="none" strike="noStrike" cap="none" dirty="0">
                <a:solidFill>
                  <a:schemeClr val="dk1"/>
                </a:solidFill>
                <a:latin typeface="Arial"/>
                <a:ea typeface="Arial"/>
                <a:cs typeface="Arial"/>
                <a:sym typeface="Arial"/>
              </a:rPr>
              <a:t> de la Commission </a:t>
            </a:r>
            <a:r>
              <a:rPr lang="en-GB" sz="1050" b="0" i="1" u="none" strike="noStrike" cap="none" dirty="0" err="1">
                <a:solidFill>
                  <a:schemeClr val="dk1"/>
                </a:solidFill>
                <a:latin typeface="Arial"/>
                <a:ea typeface="Arial"/>
                <a:cs typeface="Arial"/>
                <a:sym typeface="Arial"/>
              </a:rPr>
              <a:t>européenne</a:t>
            </a:r>
            <a:r>
              <a:rPr lang="en-GB" sz="1050" b="0" i="1" u="none" strike="noStrike" cap="none" dirty="0">
                <a:solidFill>
                  <a:schemeClr val="dk1"/>
                </a:solidFill>
                <a:latin typeface="Arial"/>
                <a:ea typeface="Arial"/>
                <a:cs typeface="Arial"/>
                <a:sym typeface="Arial"/>
              </a:rPr>
              <a:t>. Le </a:t>
            </a:r>
            <a:r>
              <a:rPr lang="en-GB" sz="1050" b="0" i="1" u="none" strike="noStrike" cap="none" dirty="0" err="1">
                <a:solidFill>
                  <a:schemeClr val="dk1"/>
                </a:solidFill>
                <a:latin typeface="Arial"/>
                <a:ea typeface="Arial"/>
                <a:cs typeface="Arial"/>
                <a:sym typeface="Arial"/>
              </a:rPr>
              <a:t>contenu</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reflète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uniquement</a:t>
            </a:r>
            <a:r>
              <a:rPr lang="en-GB" sz="1050" b="0" i="1" u="none" strike="noStrike" cap="none" dirty="0">
                <a:solidFill>
                  <a:schemeClr val="dk1"/>
                </a:solidFill>
                <a:latin typeface="Arial"/>
                <a:ea typeface="Arial"/>
                <a:cs typeface="Arial"/>
                <a:sym typeface="Arial"/>
              </a:rPr>
              <a:t> les opinions de </a:t>
            </a:r>
            <a:r>
              <a:rPr lang="en-GB" sz="1050" b="0" i="1" u="none" strike="noStrike" cap="none" dirty="0" err="1">
                <a:solidFill>
                  <a:schemeClr val="dk1"/>
                </a:solidFill>
                <a:latin typeface="Arial"/>
                <a:ea typeface="Arial"/>
                <a:cs typeface="Arial"/>
                <a:sym typeface="Arial"/>
              </a:rPr>
              <a:t>l'auteur</a:t>
            </a:r>
            <a:r>
              <a:rPr lang="en-GB" sz="1050" b="0" i="1" u="none" strike="noStrike" cap="none" dirty="0">
                <a:solidFill>
                  <a:schemeClr val="dk1"/>
                </a:solidFill>
                <a:latin typeface="Arial"/>
                <a:ea typeface="Arial"/>
                <a:cs typeface="Arial"/>
                <a:sym typeface="Arial"/>
              </a:rPr>
              <a:t> et la Commission ne </a:t>
            </a:r>
            <a:r>
              <a:rPr lang="en-GB" sz="1050" b="0" i="1" u="none" strike="noStrike" cap="none" dirty="0" err="1">
                <a:solidFill>
                  <a:schemeClr val="dk1"/>
                </a:solidFill>
                <a:latin typeface="Arial"/>
                <a:ea typeface="Arial"/>
                <a:cs typeface="Arial"/>
                <a:sym typeface="Arial"/>
              </a:rPr>
              <a:t>peut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tenue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responsable</a:t>
            </a:r>
            <a:r>
              <a:rPr lang="en-GB" sz="1050" b="0" i="1" u="none" strike="noStrike" cap="none" dirty="0">
                <a:solidFill>
                  <a:schemeClr val="dk1"/>
                </a:solidFill>
                <a:latin typeface="Arial"/>
                <a:ea typeface="Arial"/>
                <a:cs typeface="Arial"/>
                <a:sym typeface="Arial"/>
              </a:rPr>
              <a:t> de </a:t>
            </a:r>
            <a:r>
              <a:rPr lang="en-GB" sz="1050" b="0" i="1" u="none" strike="noStrike" cap="none" dirty="0" err="1">
                <a:solidFill>
                  <a:schemeClr val="dk1"/>
                </a:solidFill>
                <a:latin typeface="Arial"/>
                <a:ea typeface="Arial"/>
                <a:cs typeface="Arial"/>
                <a:sym typeface="Arial"/>
              </a:rPr>
              <a:t>l'utilisation</a:t>
            </a:r>
            <a:r>
              <a:rPr lang="en-GB" sz="1050" b="0" i="1" u="none" strike="noStrike" cap="none" dirty="0">
                <a:solidFill>
                  <a:schemeClr val="dk1"/>
                </a:solidFill>
                <a:latin typeface="Arial"/>
                <a:ea typeface="Arial"/>
                <a:cs typeface="Arial"/>
                <a:sym typeface="Arial"/>
              </a:rPr>
              <a:t> qui </a:t>
            </a:r>
            <a:r>
              <a:rPr lang="en-GB" sz="1050" b="0" i="1" u="none" strike="noStrike" cap="none" dirty="0" err="1">
                <a:solidFill>
                  <a:schemeClr val="dk1"/>
                </a:solidFill>
                <a:latin typeface="Arial"/>
                <a:ea typeface="Arial"/>
                <a:cs typeface="Arial"/>
                <a:sym typeface="Arial"/>
              </a:rPr>
              <a:t>pourrait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faite</a:t>
            </a:r>
            <a:r>
              <a:rPr lang="en-GB" sz="1050" b="0" i="1" u="none" strike="noStrike" cap="none" dirty="0">
                <a:solidFill>
                  <a:schemeClr val="dk1"/>
                </a:solidFill>
                <a:latin typeface="Arial"/>
                <a:ea typeface="Arial"/>
                <a:cs typeface="Arial"/>
                <a:sym typeface="Arial"/>
              </a:rPr>
              <a:t> des </a:t>
            </a:r>
            <a:r>
              <a:rPr lang="en-GB" sz="1050" b="0" i="1" u="none" strike="noStrike" cap="none" dirty="0" err="1">
                <a:solidFill>
                  <a:schemeClr val="dk1"/>
                </a:solidFill>
                <a:latin typeface="Arial"/>
                <a:ea typeface="Arial"/>
                <a:cs typeface="Arial"/>
                <a:sym typeface="Arial"/>
              </a:rPr>
              <a:t>informations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contenues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dans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document.</a:t>
            </a:r>
            <a:endParaRPr sz="1800" b="0" i="0" u="none" strike="noStrike" cap="none" dirty="0">
              <a:solidFill>
                <a:schemeClr val="dk1"/>
              </a:solidFill>
              <a:latin typeface="Times New Roman"/>
              <a:ea typeface="Times New Roman"/>
              <a:cs typeface="Times New Roman"/>
              <a:sym typeface="Times New Roman"/>
            </a:endParaRPr>
          </a:p>
        </p:txBody>
      </p:sp>
      <p:pic>
        <p:nvPicPr>
          <p:cNvPr id="8" name="7 - Εικόνα" descr="FR_Co-fundedbytheEU_RGB_POS.png"/>
          <p:cNvPicPr>
            <a:picLocks noChangeAspect="1"/>
          </p:cNvPicPr>
          <p:nvPr/>
        </p:nvPicPr>
        <p:blipFill>
          <a:blip r:embed="rId4"/>
          <a:stretch>
            <a:fillRect/>
          </a:stretch>
        </p:blipFill>
        <p:spPr>
          <a:xfrm>
            <a:off x="198408" y="6181683"/>
            <a:ext cx="2219864" cy="499157"/>
          </a:xfrm>
          <a:prstGeom prst="rect">
            <a:avLst/>
          </a:prstGeom>
        </p:spPr>
      </p:pic>
      <p:pic>
        <p:nvPicPr>
          <p:cNvPr id="9" name="8 - Εικόνα" descr="cc-brand-1.png"/>
          <p:cNvPicPr>
            <a:picLocks noChangeAspect="1"/>
          </p:cNvPicPr>
          <p:nvPr/>
        </p:nvPicPr>
        <p:blipFill>
          <a:blip r:embed="rId5"/>
          <a:stretch>
            <a:fillRect/>
          </a:stretch>
        </p:blipFill>
        <p:spPr>
          <a:xfrm>
            <a:off x="10680056" y="6093574"/>
            <a:ext cx="1241650" cy="6436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94" name="Google Shape;194;p9"/>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9"/>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9"/>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rgbClr val="FFFFFF"/>
                </a:solidFill>
                <a:latin typeface="Candara"/>
                <a:ea typeface="Candara"/>
                <a:cs typeface="Candara"/>
                <a:sym typeface="Candara"/>
              </a:rPr>
              <a:t>QUELQUES DÉFINITIONS ET CONCEPTS</a:t>
            </a:r>
            <a:endParaRPr sz="3600" b="0" i="0" u="none" strike="noStrike" cap="none">
              <a:solidFill>
                <a:schemeClr val="dk1"/>
              </a:solidFill>
              <a:latin typeface="Times New Roman"/>
              <a:ea typeface="Times New Roman"/>
              <a:cs typeface="Times New Roman"/>
              <a:sym typeface="Times New Roman"/>
            </a:endParaRPr>
          </a:p>
        </p:txBody>
      </p:sp>
      <p:sp>
        <p:nvSpPr>
          <p:cNvPr id="197" name="Google Shape;197;p9"/>
          <p:cNvSpPr txBox="1"/>
          <p:nvPr/>
        </p:nvSpPr>
        <p:spPr>
          <a:xfrm>
            <a:off x="3352800" y="1774750"/>
            <a:ext cx="8616600" cy="41097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700" b="1" dirty="0">
                <a:solidFill>
                  <a:srgbClr val="3F3F3F"/>
                </a:solidFill>
                <a:latin typeface="Candara"/>
                <a:ea typeface="Candara"/>
                <a:cs typeface="Candara"/>
                <a:sym typeface="Candara"/>
              </a:rPr>
              <a:t>Belgique :</a:t>
            </a:r>
            <a:endParaRPr sz="1300" dirty="0"/>
          </a:p>
          <a:p>
            <a:pPr marL="0" marR="0" lvl="0" indent="0" algn="just" rtl="0">
              <a:spcBef>
                <a:spcPts val="600"/>
              </a:spcBef>
              <a:spcAft>
                <a:spcPts val="0"/>
              </a:spcAft>
              <a:buNone/>
            </a:pPr>
            <a:r>
              <a:rPr lang="en-US" sz="1700" dirty="0">
                <a:solidFill>
                  <a:srgbClr val="3F3F3F"/>
                </a:solidFill>
                <a:latin typeface="Candara"/>
                <a:ea typeface="Candara"/>
                <a:cs typeface="Candara"/>
                <a:sym typeface="Candara"/>
              </a:rPr>
              <a:t>Le festival </a:t>
            </a:r>
            <a:r>
              <a:rPr lang="en-US" sz="1700" dirty="0" err="1">
                <a:solidFill>
                  <a:srgbClr val="3F3F3F"/>
                </a:solidFill>
                <a:latin typeface="Candara"/>
                <a:ea typeface="Candara"/>
                <a:cs typeface="Candara"/>
                <a:sym typeface="Candara"/>
              </a:rPr>
              <a:t>d'Ommegang</a:t>
            </a:r>
            <a:r>
              <a:rPr lang="en-US" sz="1700" dirty="0">
                <a:solidFill>
                  <a:srgbClr val="3F3F3F"/>
                </a:solidFill>
                <a:latin typeface="Candara"/>
                <a:ea typeface="Candara"/>
                <a:cs typeface="Candara"/>
                <a:sym typeface="Candara"/>
              </a:rPr>
              <a:t> à Bruxelles fait </a:t>
            </a:r>
            <a:r>
              <a:rPr lang="en-US" sz="1700" dirty="0" err="1">
                <a:solidFill>
                  <a:srgbClr val="3F3F3F"/>
                </a:solidFill>
                <a:latin typeface="Candara"/>
                <a:ea typeface="Candara"/>
                <a:cs typeface="Candara"/>
                <a:sym typeface="Candara"/>
              </a:rPr>
              <a:t>revivre</a:t>
            </a:r>
            <a:r>
              <a:rPr lang="en-US" sz="1700" dirty="0">
                <a:solidFill>
                  <a:srgbClr val="3F3F3F"/>
                </a:solidFill>
                <a:latin typeface="Candara"/>
                <a:ea typeface="Candara"/>
                <a:cs typeface="Candara"/>
                <a:sym typeface="Candara"/>
              </a:rPr>
              <a:t> les traditions </a:t>
            </a:r>
            <a:r>
              <a:rPr lang="en-US" sz="1700" dirty="0" err="1">
                <a:solidFill>
                  <a:srgbClr val="3F3F3F"/>
                </a:solidFill>
                <a:latin typeface="Candara"/>
                <a:ea typeface="Candara"/>
                <a:cs typeface="Candara"/>
                <a:sym typeface="Candara"/>
              </a:rPr>
              <a:t>médiévales</a:t>
            </a:r>
            <a:r>
              <a:rPr lang="en-US" sz="1700" dirty="0">
                <a:solidFill>
                  <a:srgbClr val="3F3F3F"/>
                </a:solidFill>
                <a:latin typeface="Candara"/>
                <a:ea typeface="Candara"/>
                <a:cs typeface="Candara"/>
                <a:sym typeface="Candara"/>
              </a:rPr>
              <a:t> et </a:t>
            </a:r>
            <a:r>
              <a:rPr lang="en-US" sz="1700" dirty="0" err="1">
                <a:solidFill>
                  <a:srgbClr val="3F3F3F"/>
                </a:solidFill>
                <a:latin typeface="Candara"/>
                <a:ea typeface="Candara"/>
                <a:cs typeface="Candara"/>
                <a:sym typeface="Candara"/>
              </a:rPr>
              <a:t>rassemble</a:t>
            </a:r>
            <a:r>
              <a:rPr lang="en-US" sz="1700" dirty="0">
                <a:solidFill>
                  <a:srgbClr val="3F3F3F"/>
                </a:solidFill>
                <a:latin typeface="Candara"/>
                <a:ea typeface="Candara"/>
                <a:cs typeface="Candara"/>
                <a:sym typeface="Candara"/>
              </a:rPr>
              <a:t> la </a:t>
            </a:r>
            <a:r>
              <a:rPr lang="en-US" sz="1700" dirty="0" err="1">
                <a:solidFill>
                  <a:srgbClr val="3F3F3F"/>
                </a:solidFill>
                <a:latin typeface="Candara"/>
                <a:ea typeface="Candara"/>
                <a:cs typeface="Candara"/>
                <a:sym typeface="Candara"/>
              </a:rPr>
              <a:t>communauté</a:t>
            </a:r>
            <a:r>
              <a:rPr lang="en-US" sz="1700" dirty="0">
                <a:solidFill>
                  <a:srgbClr val="3F3F3F"/>
                </a:solidFill>
                <a:latin typeface="Candara"/>
                <a:ea typeface="Candara"/>
                <a:cs typeface="Candara"/>
                <a:sym typeface="Candara"/>
              </a:rPr>
              <a:t> pour </a:t>
            </a:r>
            <a:r>
              <a:rPr lang="en-US" sz="1700" dirty="0" err="1">
                <a:solidFill>
                  <a:srgbClr val="3F3F3F"/>
                </a:solidFill>
                <a:latin typeface="Candara"/>
                <a:ea typeface="Candara"/>
                <a:cs typeface="Candara"/>
                <a:sym typeface="Candara"/>
              </a:rPr>
              <a:t>célébrer</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leur</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héritage</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commun</a:t>
            </a:r>
            <a:r>
              <a:rPr lang="en-US" sz="1700" dirty="0">
                <a:solidFill>
                  <a:srgbClr val="3F3F3F"/>
                </a:solidFill>
                <a:latin typeface="Candara"/>
                <a:ea typeface="Candara"/>
                <a:cs typeface="Candara"/>
                <a:sym typeface="Candara"/>
              </a:rPr>
              <a:t>. De </a:t>
            </a:r>
            <a:r>
              <a:rPr lang="en-US" sz="1700" dirty="0" err="1">
                <a:solidFill>
                  <a:srgbClr val="3F3F3F"/>
                </a:solidFill>
                <a:latin typeface="Candara"/>
                <a:ea typeface="Candara"/>
                <a:cs typeface="Candara"/>
                <a:sym typeface="Candara"/>
              </a:rPr>
              <a:t>tels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événements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renforcent</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l'identité</a:t>
            </a:r>
            <a:r>
              <a:rPr lang="en-US" sz="1700" dirty="0">
                <a:solidFill>
                  <a:srgbClr val="3F3F3F"/>
                </a:solidFill>
                <a:latin typeface="Candara"/>
                <a:ea typeface="Candara"/>
                <a:cs typeface="Candara"/>
                <a:sym typeface="Candara"/>
              </a:rPr>
              <a:t> locale et </a:t>
            </a:r>
            <a:r>
              <a:rPr lang="en-US" sz="1700" dirty="0" err="1">
                <a:solidFill>
                  <a:srgbClr val="3F3F3F"/>
                </a:solidFill>
                <a:latin typeface="Candara"/>
                <a:ea typeface="Candara"/>
                <a:cs typeface="Candara"/>
                <a:sym typeface="Candara"/>
              </a:rPr>
              <a:t>créent</a:t>
            </a:r>
            <a:r>
              <a:rPr lang="en-US" sz="1700" dirty="0">
                <a:solidFill>
                  <a:srgbClr val="3F3F3F"/>
                </a:solidFill>
                <a:latin typeface="Candara"/>
                <a:ea typeface="Candara"/>
                <a:cs typeface="Candara"/>
                <a:sym typeface="Candara"/>
              </a:rPr>
              <a:t> un sentiment </a:t>
            </a:r>
            <a:r>
              <a:rPr lang="en-US" sz="1700" dirty="0" err="1">
                <a:solidFill>
                  <a:srgbClr val="3F3F3F"/>
                </a:solidFill>
                <a:latin typeface="Candara"/>
                <a:ea typeface="Candara"/>
                <a:cs typeface="Candara"/>
                <a:sym typeface="Candara"/>
              </a:rPr>
              <a:t>d'appartenance</a:t>
            </a:r>
            <a:r>
              <a:rPr lang="en-US" sz="1700" dirty="0">
                <a:solidFill>
                  <a:srgbClr val="3F3F3F"/>
                </a:solidFill>
                <a:latin typeface="Candara"/>
                <a:ea typeface="Candara"/>
                <a:cs typeface="Candara"/>
                <a:sym typeface="Candara"/>
              </a:rPr>
              <a:t> à la </a:t>
            </a:r>
            <a:r>
              <a:rPr lang="en-US" sz="1700" dirty="0" err="1">
                <a:solidFill>
                  <a:srgbClr val="3F3F3F"/>
                </a:solidFill>
                <a:latin typeface="Candara"/>
                <a:ea typeface="Candara"/>
                <a:cs typeface="Candara"/>
                <a:sym typeface="Candara"/>
              </a:rPr>
              <a:t>ville</a:t>
            </a:r>
            <a:r>
              <a:rPr lang="en-US" sz="1700" dirty="0">
                <a:solidFill>
                  <a:srgbClr val="3F3F3F"/>
                </a:solidFill>
                <a:latin typeface="Candara"/>
                <a:ea typeface="Candara"/>
                <a:cs typeface="Candara"/>
                <a:sym typeface="Candara"/>
              </a:rPr>
              <a:t>.</a:t>
            </a:r>
            <a:endParaRPr sz="1700" dirty="0">
              <a:solidFill>
                <a:srgbClr val="3F3F3F"/>
              </a:solidFill>
              <a:latin typeface="Candara"/>
              <a:ea typeface="Candara"/>
              <a:cs typeface="Candara"/>
              <a:sym typeface="Candara"/>
            </a:endParaRPr>
          </a:p>
          <a:p>
            <a:pPr marL="0" marR="0" lvl="0" indent="0" algn="just" rtl="0">
              <a:spcBef>
                <a:spcPts val="600"/>
              </a:spcBef>
              <a:spcAft>
                <a:spcPts val="0"/>
              </a:spcAft>
              <a:buNone/>
            </a:pPr>
            <a:endParaRPr sz="1700" dirty="0">
              <a:solidFill>
                <a:srgbClr val="3F3F3F"/>
              </a:solidFill>
              <a:latin typeface="Candara"/>
              <a:ea typeface="Candara"/>
              <a:cs typeface="Candara"/>
              <a:sym typeface="Candara"/>
            </a:endParaRPr>
          </a:p>
          <a:p>
            <a:pPr marL="0" marR="0" lvl="0" indent="0" algn="just" rtl="0">
              <a:spcBef>
                <a:spcPts val="600"/>
              </a:spcBef>
              <a:spcAft>
                <a:spcPts val="0"/>
              </a:spcAft>
              <a:buNone/>
            </a:pPr>
            <a:endParaRPr sz="1700" dirty="0">
              <a:solidFill>
                <a:srgbClr val="3F3F3F"/>
              </a:solidFill>
              <a:latin typeface="Candara"/>
              <a:ea typeface="Candara"/>
              <a:cs typeface="Candara"/>
              <a:sym typeface="Candara"/>
            </a:endParaRPr>
          </a:p>
          <a:p>
            <a:pPr marL="0" marR="0" lvl="0" indent="0" algn="just" rtl="0">
              <a:spcBef>
                <a:spcPts val="600"/>
              </a:spcBef>
              <a:spcAft>
                <a:spcPts val="0"/>
              </a:spcAft>
              <a:buNone/>
            </a:pPr>
            <a:endParaRPr sz="1700" dirty="0">
              <a:solidFill>
                <a:srgbClr val="3F3F3F"/>
              </a:solidFill>
              <a:latin typeface="Candara"/>
              <a:ea typeface="Candara"/>
              <a:cs typeface="Candara"/>
              <a:sym typeface="Candara"/>
            </a:endParaRPr>
          </a:p>
          <a:p>
            <a:pPr marL="0" marR="0" lvl="0" indent="0" algn="just" rtl="0">
              <a:spcBef>
                <a:spcPts val="600"/>
              </a:spcBef>
              <a:spcAft>
                <a:spcPts val="0"/>
              </a:spcAft>
              <a:buNone/>
            </a:pPr>
            <a:endParaRPr sz="1700" dirty="0">
              <a:solidFill>
                <a:srgbClr val="3F3F3F"/>
              </a:solidFill>
              <a:latin typeface="Candara"/>
              <a:ea typeface="Candara"/>
              <a:cs typeface="Candara"/>
              <a:sym typeface="Candara"/>
            </a:endParaRPr>
          </a:p>
          <a:p>
            <a:pPr marL="0" marR="0" lvl="0" indent="0" algn="just" rtl="0">
              <a:spcBef>
                <a:spcPts val="600"/>
              </a:spcBef>
              <a:spcAft>
                <a:spcPts val="0"/>
              </a:spcAft>
              <a:buNone/>
            </a:pPr>
            <a:r>
              <a:rPr lang="en-US" sz="1700" b="1" dirty="0" err="1">
                <a:solidFill>
                  <a:srgbClr val="3F3F3F"/>
                </a:solidFill>
                <a:latin typeface="Candara"/>
                <a:ea typeface="Candara"/>
                <a:cs typeface="Candara"/>
                <a:sym typeface="Candara"/>
              </a:rPr>
              <a:t>Espagne</a:t>
            </a:r>
            <a:r>
              <a:rPr lang="en-US" sz="1700" b="1" dirty="0">
                <a:solidFill>
                  <a:srgbClr val="3F3F3F"/>
                </a:solidFill>
                <a:latin typeface="Candara"/>
                <a:ea typeface="Candara"/>
                <a:cs typeface="Candara"/>
                <a:sym typeface="Candara"/>
              </a:rPr>
              <a:t> :</a:t>
            </a:r>
            <a:endParaRPr sz="1300" dirty="0"/>
          </a:p>
          <a:p>
            <a:pPr marL="0" marR="0" lvl="0" indent="0" algn="just" rtl="0">
              <a:spcBef>
                <a:spcPts val="600"/>
              </a:spcBef>
              <a:spcAft>
                <a:spcPts val="0"/>
              </a:spcAft>
              <a:buNone/>
            </a:pPr>
            <a:r>
              <a:rPr lang="en-US" sz="1700" dirty="0">
                <a:solidFill>
                  <a:srgbClr val="3F3F3F"/>
                </a:solidFill>
                <a:latin typeface="Candara"/>
                <a:ea typeface="Candara"/>
                <a:cs typeface="Candara"/>
                <a:sym typeface="Candara"/>
              </a:rPr>
              <a:t>Le festival des Fallas à Valence, au </a:t>
            </a:r>
            <a:r>
              <a:rPr lang="en-US" sz="1700" dirty="0" err="1">
                <a:solidFill>
                  <a:srgbClr val="3F3F3F"/>
                </a:solidFill>
                <a:latin typeface="Candara"/>
                <a:ea typeface="Candara"/>
                <a:cs typeface="Candara"/>
                <a:sym typeface="Candara"/>
              </a:rPr>
              <a:t>cours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duquel</a:t>
            </a:r>
            <a:r>
              <a:rPr lang="en-US" sz="1700" dirty="0">
                <a:solidFill>
                  <a:srgbClr val="3F3F3F"/>
                </a:solidFill>
                <a:latin typeface="Candara"/>
                <a:ea typeface="Candara"/>
                <a:cs typeface="Candara"/>
                <a:sym typeface="Candara"/>
              </a:rPr>
              <a:t> des effigies </a:t>
            </a:r>
            <a:r>
              <a:rPr lang="en-US" sz="1700" dirty="0" err="1">
                <a:solidFill>
                  <a:srgbClr val="3F3F3F"/>
                </a:solidFill>
                <a:latin typeface="Candara"/>
                <a:ea typeface="Candara"/>
                <a:cs typeface="Candara"/>
                <a:sym typeface="Candara"/>
              </a:rPr>
              <a:t>géantes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sont</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brûlées</a:t>
            </a:r>
            <a:r>
              <a:rPr lang="en-US" sz="1700" dirty="0">
                <a:solidFill>
                  <a:srgbClr val="3F3F3F"/>
                </a:solidFill>
                <a:latin typeface="Candara"/>
                <a:ea typeface="Candara"/>
                <a:cs typeface="Candara"/>
                <a:sym typeface="Candara"/>
              </a:rPr>
              <a:t> dans </a:t>
            </a:r>
            <a:r>
              <a:rPr lang="en-US" sz="1700" dirty="0" err="1">
                <a:solidFill>
                  <a:srgbClr val="3F3F3F"/>
                </a:solidFill>
                <a:latin typeface="Candara"/>
                <a:ea typeface="Candara"/>
                <a:cs typeface="Candara"/>
                <a:sym typeface="Candara"/>
              </a:rPr>
              <a:t>une</a:t>
            </a:r>
            <a:r>
              <a:rPr lang="en-US" sz="1700" dirty="0">
                <a:solidFill>
                  <a:srgbClr val="3F3F3F"/>
                </a:solidFill>
                <a:latin typeface="Candara"/>
                <a:ea typeface="Candara"/>
                <a:cs typeface="Candara"/>
                <a:sym typeface="Candara"/>
              </a:rPr>
              <a:t> mise </a:t>
            </a:r>
            <a:r>
              <a:rPr lang="en-US" sz="1700" dirty="0" err="1">
                <a:solidFill>
                  <a:srgbClr val="3F3F3F"/>
                </a:solidFill>
                <a:latin typeface="Candara"/>
                <a:ea typeface="Candara"/>
                <a:cs typeface="Candara"/>
                <a:sym typeface="Candara"/>
              </a:rPr>
              <a:t>en</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scène</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spectaculaire</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renforce</a:t>
            </a:r>
            <a:r>
              <a:rPr lang="en-US" sz="1700" dirty="0">
                <a:solidFill>
                  <a:srgbClr val="3F3F3F"/>
                </a:solidFill>
                <a:latin typeface="Candara"/>
                <a:ea typeface="Candara"/>
                <a:cs typeface="Candara"/>
                <a:sym typeface="Candara"/>
              </a:rPr>
              <a:t> les liens </a:t>
            </a:r>
            <a:r>
              <a:rPr lang="en-US" sz="1700" dirty="0" err="1">
                <a:solidFill>
                  <a:srgbClr val="3F3F3F"/>
                </a:solidFill>
                <a:latin typeface="Candara"/>
                <a:ea typeface="Candara"/>
                <a:cs typeface="Candara"/>
                <a:sym typeface="Candara"/>
              </a:rPr>
              <a:t>communautaires</a:t>
            </a:r>
            <a:r>
              <a:rPr lang="en-US" sz="1700" dirty="0">
                <a:solidFill>
                  <a:srgbClr val="3F3F3F"/>
                </a:solidFill>
                <a:latin typeface="Candara"/>
                <a:ea typeface="Candara"/>
                <a:cs typeface="Candara"/>
                <a:sym typeface="Candara"/>
              </a:rPr>
              <a:t> grâce à </a:t>
            </a:r>
            <a:r>
              <a:rPr lang="en-US" sz="1700" dirty="0" err="1">
                <a:solidFill>
                  <a:srgbClr val="3F3F3F"/>
                </a:solidFill>
                <a:latin typeface="Candara"/>
                <a:ea typeface="Candara"/>
                <a:cs typeface="Candara"/>
                <a:sym typeface="Candara"/>
              </a:rPr>
              <a:t>une</a:t>
            </a:r>
            <a:r>
              <a:rPr lang="en-US" sz="1700" dirty="0">
                <a:solidFill>
                  <a:srgbClr val="3F3F3F"/>
                </a:solidFill>
                <a:latin typeface="Candara"/>
                <a:ea typeface="Candara"/>
                <a:cs typeface="Candara"/>
                <a:sym typeface="Candara"/>
              </a:rPr>
              <a:t> participation </a:t>
            </a:r>
            <a:r>
              <a:rPr lang="en-US" sz="1700" dirty="0" err="1">
                <a:solidFill>
                  <a:srgbClr val="3F3F3F"/>
                </a:solidFill>
                <a:latin typeface="Candara"/>
                <a:ea typeface="Candara"/>
                <a:cs typeface="Candara"/>
                <a:sym typeface="Candara"/>
              </a:rPr>
              <a:t>partagée</a:t>
            </a:r>
            <a:r>
              <a:rPr lang="en-US" sz="1700" dirty="0">
                <a:solidFill>
                  <a:srgbClr val="3F3F3F"/>
                </a:solidFill>
                <a:latin typeface="Candara"/>
                <a:ea typeface="Candara"/>
                <a:cs typeface="Candara"/>
                <a:sym typeface="Candara"/>
              </a:rPr>
              <a:t> à la </a:t>
            </a:r>
            <a:r>
              <a:rPr lang="en-US" sz="1700" dirty="0" err="1">
                <a:solidFill>
                  <a:srgbClr val="3F3F3F"/>
                </a:solidFill>
                <a:latin typeface="Candara"/>
                <a:ea typeface="Candara"/>
                <a:cs typeface="Candara"/>
                <a:sym typeface="Candara"/>
              </a:rPr>
              <a:t>création</a:t>
            </a:r>
            <a:r>
              <a:rPr lang="en-US" sz="1700" dirty="0">
                <a:solidFill>
                  <a:srgbClr val="3F3F3F"/>
                </a:solidFill>
                <a:latin typeface="Candara"/>
                <a:ea typeface="Candara"/>
                <a:cs typeface="Candara"/>
                <a:sym typeface="Candara"/>
              </a:rPr>
              <a:t> et à la </a:t>
            </a:r>
            <a:r>
              <a:rPr lang="en-US" sz="1700" dirty="0" err="1">
                <a:solidFill>
                  <a:srgbClr val="3F3F3F"/>
                </a:solidFill>
                <a:latin typeface="Candara"/>
                <a:ea typeface="Candara"/>
                <a:cs typeface="Candara"/>
                <a:sym typeface="Candara"/>
              </a:rPr>
              <a:t>célébration</a:t>
            </a:r>
            <a:r>
              <a:rPr lang="en-US" sz="1700" dirty="0">
                <a:solidFill>
                  <a:srgbClr val="3F3F3F"/>
                </a:solidFill>
                <a:latin typeface="Candara"/>
                <a:ea typeface="Candara"/>
                <a:cs typeface="Candara"/>
                <a:sym typeface="Candara"/>
              </a:rPr>
              <a:t> du </a:t>
            </a:r>
            <a:r>
              <a:rPr lang="en-US" sz="1700" dirty="0" err="1">
                <a:solidFill>
                  <a:srgbClr val="3F3F3F"/>
                </a:solidFill>
                <a:latin typeface="Candara"/>
                <a:ea typeface="Candara"/>
                <a:cs typeface="Candara"/>
                <a:sym typeface="Candara"/>
              </a:rPr>
              <a:t>patrimoine</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culturel</a:t>
            </a:r>
            <a:r>
              <a:rPr lang="en-US" sz="1700" dirty="0">
                <a:solidFill>
                  <a:srgbClr val="3F3F3F"/>
                </a:solidFill>
                <a:latin typeface="Candara"/>
                <a:ea typeface="Candara"/>
                <a:cs typeface="Candara"/>
                <a:sym typeface="Candara"/>
              </a:rPr>
              <a:t>. Il </a:t>
            </a:r>
            <a:r>
              <a:rPr lang="en-US" sz="1700" dirty="0" err="1">
                <a:solidFill>
                  <a:srgbClr val="3F3F3F"/>
                </a:solidFill>
                <a:latin typeface="Candara"/>
                <a:ea typeface="Candara"/>
                <a:cs typeface="Candara"/>
                <a:sym typeface="Candara"/>
              </a:rPr>
              <a:t>favorise</a:t>
            </a:r>
            <a:r>
              <a:rPr lang="en-US" sz="1700" dirty="0">
                <a:solidFill>
                  <a:srgbClr val="3F3F3F"/>
                </a:solidFill>
                <a:latin typeface="Candara"/>
                <a:ea typeface="Candara"/>
                <a:cs typeface="Candara"/>
                <a:sym typeface="Candara"/>
              </a:rPr>
              <a:t> le sentiment </a:t>
            </a:r>
            <a:r>
              <a:rPr lang="en-US" sz="1700" dirty="0" err="1">
                <a:solidFill>
                  <a:srgbClr val="3F3F3F"/>
                </a:solidFill>
                <a:latin typeface="Candara"/>
                <a:ea typeface="Candara"/>
                <a:cs typeface="Candara"/>
                <a:sym typeface="Candara"/>
              </a:rPr>
              <a:t>d'appartenance</a:t>
            </a:r>
            <a:r>
              <a:rPr lang="en-US" sz="1700" dirty="0">
                <a:solidFill>
                  <a:srgbClr val="3F3F3F"/>
                </a:solidFill>
                <a:latin typeface="Candara"/>
                <a:ea typeface="Candara"/>
                <a:cs typeface="Candara"/>
                <a:sym typeface="Candara"/>
              </a:rPr>
              <a:t> collective des </a:t>
            </a:r>
            <a:r>
              <a:rPr lang="en-US" sz="1700" dirty="0" err="1">
                <a:solidFill>
                  <a:srgbClr val="3F3F3F"/>
                </a:solidFill>
                <a:latin typeface="Candara"/>
                <a:ea typeface="Candara"/>
                <a:cs typeface="Candara"/>
                <a:sym typeface="Candara"/>
              </a:rPr>
              <a:t>Valenciens</a:t>
            </a:r>
            <a:r>
              <a:rPr lang="en-US" sz="1700" dirty="0">
                <a:solidFill>
                  <a:srgbClr val="3F3F3F"/>
                </a:solidFill>
                <a:latin typeface="Candara"/>
                <a:ea typeface="Candara"/>
                <a:cs typeface="Candara"/>
                <a:sym typeface="Candara"/>
              </a:rPr>
              <a:t>.</a:t>
            </a:r>
            <a:endParaRPr sz="1300" dirty="0"/>
          </a:p>
          <a:p>
            <a:pPr marL="0" marR="0" lvl="0" indent="0" algn="just" rtl="0">
              <a:spcBef>
                <a:spcPts val="600"/>
              </a:spcBef>
              <a:spcAft>
                <a:spcPts val="0"/>
              </a:spcAft>
              <a:buNone/>
            </a:pPr>
            <a:endParaRPr sz="1700" i="0" u="none" strike="noStrike" dirty="0">
              <a:solidFill>
                <a:srgbClr val="3F3F3F"/>
              </a:solidFill>
              <a:latin typeface="Candara"/>
              <a:ea typeface="Candara"/>
              <a:cs typeface="Candara"/>
              <a:sym typeface="Candara"/>
            </a:endParaRPr>
          </a:p>
        </p:txBody>
      </p:sp>
      <p:sp>
        <p:nvSpPr>
          <p:cNvPr id="198" name="Google Shape;198;p9"/>
          <p:cNvSpPr txBox="1"/>
          <p:nvPr/>
        </p:nvSpPr>
        <p:spPr>
          <a:xfrm>
            <a:off x="-8692" y="806579"/>
            <a:ext cx="11969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A99374"/>
                </a:solidFill>
                <a:latin typeface="Candara"/>
                <a:ea typeface="Candara"/>
                <a:cs typeface="Candara"/>
                <a:sym typeface="Candara"/>
              </a:rPr>
              <a:t>3. Le </a:t>
            </a:r>
            <a:r>
              <a:rPr lang="en-US" sz="2000" b="1" dirty="0" err="1">
                <a:solidFill>
                  <a:srgbClr val="A99374"/>
                </a:solidFill>
                <a:latin typeface="Candara"/>
                <a:ea typeface="Candara"/>
                <a:cs typeface="Candara"/>
                <a:sym typeface="Candara"/>
              </a:rPr>
              <a:t>rôle</a:t>
            </a:r>
            <a:r>
              <a:rPr lang="en-US" sz="2000" b="1" dirty="0">
                <a:solidFill>
                  <a:srgbClr val="A99374"/>
                </a:solidFill>
                <a:latin typeface="Candara"/>
                <a:ea typeface="Candara"/>
                <a:cs typeface="Candara"/>
                <a:sym typeface="Candara"/>
              </a:rPr>
              <a:t> du </a:t>
            </a:r>
            <a:r>
              <a:rPr lang="en-US" sz="2000" b="1" dirty="0" err="1">
                <a:solidFill>
                  <a:srgbClr val="A99374"/>
                </a:solidFill>
                <a:latin typeface="Candara"/>
                <a:ea typeface="Candara"/>
                <a:cs typeface="Candara"/>
                <a:sym typeface="Candara"/>
              </a:rPr>
              <a:t>patrimoine</a:t>
            </a:r>
            <a:r>
              <a:rPr lang="en-US" sz="2000" b="1" dirty="0">
                <a:solidFill>
                  <a:srgbClr val="A99374"/>
                </a:solidFill>
                <a:latin typeface="Candara"/>
                <a:ea typeface="Candara"/>
                <a:cs typeface="Candara"/>
                <a:sym typeface="Candara"/>
              </a:rPr>
              <a:t> </a:t>
            </a:r>
            <a:r>
              <a:rPr lang="en-US" sz="2000" b="1" dirty="0" err="1">
                <a:solidFill>
                  <a:srgbClr val="A99374"/>
                </a:solidFill>
                <a:latin typeface="Candara"/>
                <a:ea typeface="Candara"/>
                <a:cs typeface="Candara"/>
                <a:sym typeface="Candara"/>
              </a:rPr>
              <a:t>dans</a:t>
            </a:r>
            <a:r>
              <a:rPr lang="en-US" sz="2000" b="1" dirty="0">
                <a:solidFill>
                  <a:srgbClr val="A99374"/>
                </a:solidFill>
                <a:latin typeface="Candara"/>
                <a:ea typeface="Candara"/>
                <a:cs typeface="Candara"/>
                <a:sym typeface="Candara"/>
              </a:rPr>
              <a:t> le </a:t>
            </a:r>
            <a:r>
              <a:rPr lang="en-US" sz="2000" b="1" dirty="0" err="1">
                <a:solidFill>
                  <a:srgbClr val="A99374"/>
                </a:solidFill>
                <a:latin typeface="Candara"/>
                <a:ea typeface="Candara"/>
                <a:cs typeface="Candara"/>
                <a:sym typeface="Candara"/>
              </a:rPr>
              <a:t>développement</a:t>
            </a:r>
            <a:r>
              <a:rPr lang="en-US" sz="2000" b="1" dirty="0">
                <a:solidFill>
                  <a:srgbClr val="A99374"/>
                </a:solidFill>
                <a:latin typeface="Candara"/>
                <a:ea typeface="Candara"/>
                <a:cs typeface="Candara"/>
                <a:sym typeface="Candara"/>
              </a:rPr>
              <a:t> d'un sentiment </a:t>
            </a:r>
            <a:r>
              <a:rPr lang="en-US" sz="2000" b="1" dirty="0" err="1">
                <a:solidFill>
                  <a:srgbClr val="A99374"/>
                </a:solidFill>
                <a:latin typeface="Candara"/>
                <a:ea typeface="Candara"/>
                <a:cs typeface="Candara"/>
                <a:sym typeface="Candara"/>
              </a:rPr>
              <a:t>d'appartenance</a:t>
            </a:r>
            <a:r>
              <a:rPr lang="en-US" sz="2000" b="1" dirty="0">
                <a:solidFill>
                  <a:srgbClr val="A99374"/>
                </a:solidFill>
                <a:latin typeface="Candara"/>
                <a:ea typeface="Candara"/>
                <a:cs typeface="Candara"/>
                <a:sym typeface="Candara"/>
              </a:rPr>
              <a:t> au sein des </a:t>
            </a:r>
            <a:r>
              <a:rPr lang="en-US" sz="2000" b="1" dirty="0" err="1">
                <a:solidFill>
                  <a:srgbClr val="A99374"/>
                </a:solidFill>
                <a:latin typeface="Candara"/>
                <a:ea typeface="Candara"/>
                <a:cs typeface="Candara"/>
                <a:sym typeface="Candara"/>
              </a:rPr>
              <a:t>communautés</a:t>
            </a:r>
            <a:r>
              <a:rPr lang="en-US" sz="2000" b="1" dirty="0">
                <a:solidFill>
                  <a:srgbClr val="A99374"/>
                </a:solidFill>
                <a:latin typeface="Candara"/>
                <a:ea typeface="Candara"/>
                <a:cs typeface="Candara"/>
                <a:sym typeface="Candara"/>
              </a:rPr>
              <a:t> - </a:t>
            </a:r>
            <a:r>
              <a:rPr lang="en-US" sz="2000" b="1" dirty="0" err="1">
                <a:solidFill>
                  <a:srgbClr val="A99374"/>
                </a:solidFill>
                <a:latin typeface="Candara"/>
                <a:ea typeface="Candara"/>
                <a:cs typeface="Candara"/>
                <a:sym typeface="Candara"/>
              </a:rPr>
              <a:t>quelques</a:t>
            </a:r>
            <a:r>
              <a:rPr lang="en-US" sz="2000" b="1" dirty="0">
                <a:solidFill>
                  <a:srgbClr val="A99374"/>
                </a:solidFill>
                <a:latin typeface="Candara"/>
                <a:ea typeface="Candara"/>
                <a:cs typeface="Candara"/>
                <a:sym typeface="Candara"/>
              </a:rPr>
              <a:t> </a:t>
            </a:r>
            <a:r>
              <a:rPr lang="en-US" sz="2000" b="1" dirty="0" err="1">
                <a:solidFill>
                  <a:srgbClr val="A99374"/>
                </a:solidFill>
                <a:latin typeface="Candara"/>
                <a:ea typeface="Candara"/>
                <a:cs typeface="Candara"/>
                <a:sym typeface="Candara"/>
              </a:rPr>
              <a:t>exemples</a:t>
            </a:r>
            <a:endParaRPr sz="2000" b="1" dirty="0">
              <a:solidFill>
                <a:srgbClr val="A99374"/>
              </a:solidFill>
              <a:latin typeface="Candara"/>
              <a:ea typeface="Candara"/>
              <a:cs typeface="Candara"/>
              <a:sym typeface="Candara"/>
            </a:endParaRPr>
          </a:p>
        </p:txBody>
      </p:sp>
      <p:sp>
        <p:nvSpPr>
          <p:cNvPr id="200" name="Google Shape;200;p9"/>
          <p:cNvSpPr txBox="1"/>
          <p:nvPr/>
        </p:nvSpPr>
        <p:spPr>
          <a:xfrm>
            <a:off x="654900" y="5758000"/>
            <a:ext cx="26979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t>Festival des Fallas, Valence</a:t>
            </a:r>
            <a:endParaRPr sz="1200" dirty="0"/>
          </a:p>
          <a:p>
            <a:pPr marL="0" lvl="0" indent="0" algn="l" rtl="0">
              <a:spcBef>
                <a:spcPts val="0"/>
              </a:spcBef>
              <a:spcAft>
                <a:spcPts val="0"/>
              </a:spcAft>
              <a:buNone/>
            </a:pPr>
            <a:r>
              <a:rPr lang="en-US" sz="800" dirty="0"/>
              <a:t>Par Alberto Ceballos - </a:t>
            </a:r>
            <a:r>
              <a:rPr lang="en-US" sz="800" dirty="0" err="1"/>
              <a:t>publié</a:t>
            </a:r>
            <a:r>
              <a:rPr lang="en-US" sz="800" dirty="0"/>
              <a:t> à </a:t>
            </a:r>
            <a:r>
              <a:rPr lang="en-US" sz="800" dirty="0" err="1"/>
              <a:t>l'origine</a:t>
            </a:r>
            <a:r>
              <a:rPr lang="en-US" sz="800" dirty="0"/>
              <a:t> sur Flickr sous le nom de Fallas 2006 Nou </a:t>
            </a:r>
            <a:r>
              <a:rPr lang="en-US" sz="800" dirty="0" err="1"/>
              <a:t>Campanar</a:t>
            </a:r>
            <a:r>
              <a:rPr lang="en-US" sz="800" dirty="0"/>
              <a:t> (Valencia), CC BY-SA 2.0,</a:t>
            </a:r>
            <a:r>
              <a:rPr lang="en-US" sz="800" u="sng" dirty="0">
                <a:solidFill>
                  <a:schemeClr val="hlink"/>
                </a:solidFill>
                <a:hlinkClick r:id="rId4"/>
              </a:rPr>
              <a:t>ttps://commons.wikimedia.org/w/</a:t>
            </a:r>
            <a:r>
              <a:rPr lang="en-US" sz="800" u="sng" dirty="0" err="1">
                <a:solidFill>
                  <a:schemeClr val="hlink"/>
                </a:solidFill>
                <a:hlinkClick r:id="rId4"/>
              </a:rPr>
              <a:t>index.php?</a:t>
            </a:r>
            <a:r>
              <a:rPr lang="en-US" sz="800" dirty="0" err="1"/>
              <a:t>curid</a:t>
            </a:r>
            <a:r>
              <a:rPr lang="en-US" sz="800" dirty="0"/>
              <a:t>=9654774 </a:t>
            </a:r>
            <a:endParaRPr sz="800" dirty="0"/>
          </a:p>
        </p:txBody>
      </p:sp>
      <p:sp>
        <p:nvSpPr>
          <p:cNvPr id="202" name="Google Shape;202;p9"/>
          <p:cNvSpPr txBox="1"/>
          <p:nvPr/>
        </p:nvSpPr>
        <p:spPr>
          <a:xfrm>
            <a:off x="654900" y="3320513"/>
            <a:ext cx="2865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rgbClr val="3F3F3F"/>
                </a:solidFill>
                <a:latin typeface="Candara"/>
                <a:ea typeface="Candara"/>
                <a:cs typeface="Candara"/>
                <a:sym typeface="Candara"/>
              </a:rPr>
              <a:t>Festival Ommegang à Bruxelles</a:t>
            </a:r>
            <a:endParaRPr dirty="0">
              <a:solidFill>
                <a:srgbClr val="3F3F3F"/>
              </a:solidFill>
              <a:latin typeface="Candara"/>
              <a:ea typeface="Candara"/>
              <a:cs typeface="Candara"/>
              <a:sym typeface="Candara"/>
            </a:endParaRPr>
          </a:p>
          <a:p>
            <a:pPr marL="0" lvl="0" indent="0" algn="l" rtl="0">
              <a:spcBef>
                <a:spcPts val="0"/>
              </a:spcBef>
              <a:spcAft>
                <a:spcPts val="0"/>
              </a:spcAft>
              <a:buNone/>
            </a:pPr>
            <a:r>
              <a:rPr lang="en-US" sz="700" dirty="0"/>
              <a:t>Par Christophe Degryse - Travail personnel, CC BY-SA 4.0, https://commons.wikimedia.org/w/index.php?curid=61595177 </a:t>
            </a:r>
            <a:endParaRPr sz="700" dirty="0"/>
          </a:p>
        </p:txBody>
      </p:sp>
      <p:pic>
        <p:nvPicPr>
          <p:cNvPr id="10" name="Google Shape;199;p9"/>
          <p:cNvPicPr preferRelativeResize="0"/>
          <p:nvPr/>
        </p:nvPicPr>
        <p:blipFill>
          <a:blip r:embed="rId5">
            <a:alphaModFix/>
          </a:blip>
          <a:stretch>
            <a:fillRect/>
          </a:stretch>
        </p:blipFill>
        <p:spPr>
          <a:xfrm>
            <a:off x="654900" y="4052900"/>
            <a:ext cx="2158200" cy="1618623"/>
          </a:xfrm>
          <a:prstGeom prst="rect">
            <a:avLst/>
          </a:prstGeom>
          <a:noFill/>
          <a:ln>
            <a:noFill/>
          </a:ln>
        </p:spPr>
      </p:pic>
      <p:pic>
        <p:nvPicPr>
          <p:cNvPr id="11" name="Google Shape;201;p9"/>
          <p:cNvPicPr preferRelativeResize="0"/>
          <p:nvPr/>
        </p:nvPicPr>
        <p:blipFill>
          <a:blip r:embed="rId6">
            <a:alphaModFix/>
          </a:blip>
          <a:stretch>
            <a:fillRect/>
          </a:stretch>
        </p:blipFill>
        <p:spPr>
          <a:xfrm>
            <a:off x="654900" y="1585087"/>
            <a:ext cx="2158198" cy="161864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g3248fd4eafb_0_7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08" name="Google Shape;208;g3248fd4eafb_0_77"/>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g3248fd4eafb_0_77"/>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g3248fd4eafb_0_77"/>
          <p:cNvSpPr txBox="1"/>
          <p:nvPr/>
        </p:nvSpPr>
        <p:spPr>
          <a:xfrm>
            <a:off x="0" y="89588"/>
            <a:ext cx="9646500" cy="646500"/>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rgbClr val="FFFFFF"/>
                </a:solidFill>
                <a:latin typeface="Candara"/>
                <a:ea typeface="Candara"/>
                <a:cs typeface="Candara"/>
                <a:sym typeface="Candara"/>
              </a:rPr>
              <a:t>QUELQUES DÉFINITIONS ET CONCEPTS</a:t>
            </a:r>
            <a:endParaRPr sz="3600" b="0" i="0" u="none" strike="noStrike" cap="none">
              <a:solidFill>
                <a:schemeClr val="dk1"/>
              </a:solidFill>
              <a:latin typeface="Times New Roman"/>
              <a:ea typeface="Times New Roman"/>
              <a:cs typeface="Times New Roman"/>
              <a:sym typeface="Times New Roman"/>
            </a:endParaRPr>
          </a:p>
        </p:txBody>
      </p:sp>
      <p:sp>
        <p:nvSpPr>
          <p:cNvPr id="211" name="Google Shape;211;g3248fd4eafb_0_77"/>
          <p:cNvSpPr txBox="1"/>
          <p:nvPr/>
        </p:nvSpPr>
        <p:spPr>
          <a:xfrm>
            <a:off x="3344100" y="1615775"/>
            <a:ext cx="8616600" cy="3694200"/>
          </a:xfrm>
          <a:prstGeom prst="rect">
            <a:avLst/>
          </a:prstGeom>
          <a:noFill/>
          <a:ln>
            <a:noFill/>
          </a:ln>
        </p:spPr>
        <p:txBody>
          <a:bodyPr spcFirstLastPara="1" wrap="square" lIns="91425" tIns="45700" rIns="91425" bIns="45700" anchor="t" anchorCtr="0">
            <a:spAutoFit/>
          </a:bodyPr>
          <a:lstStyle/>
          <a:p>
            <a:pPr marL="0" marR="0" lvl="0" indent="0" algn="just" rtl="0">
              <a:spcBef>
                <a:spcPts val="600"/>
              </a:spcBef>
              <a:spcAft>
                <a:spcPts val="0"/>
              </a:spcAft>
              <a:buNone/>
            </a:pPr>
            <a:r>
              <a:rPr lang="en-US" sz="1700" b="1" dirty="0" err="1">
                <a:solidFill>
                  <a:srgbClr val="3F3F3F"/>
                </a:solidFill>
                <a:latin typeface="Candara"/>
                <a:ea typeface="Candara"/>
                <a:cs typeface="Candara"/>
                <a:sym typeface="Candara"/>
              </a:rPr>
              <a:t>Estonie</a:t>
            </a:r>
            <a:r>
              <a:rPr lang="en-US" sz="1700" b="1" dirty="0">
                <a:solidFill>
                  <a:srgbClr val="3F3F3F"/>
                </a:solidFill>
                <a:latin typeface="Candara"/>
                <a:ea typeface="Candara"/>
                <a:cs typeface="Candara"/>
                <a:sym typeface="Candara"/>
              </a:rPr>
              <a:t> :</a:t>
            </a:r>
            <a:endParaRPr sz="1300" dirty="0"/>
          </a:p>
          <a:p>
            <a:pPr marL="0" marR="0" lvl="0" indent="0" algn="just" rtl="0">
              <a:spcBef>
                <a:spcPts val="600"/>
              </a:spcBef>
              <a:spcAft>
                <a:spcPts val="0"/>
              </a:spcAft>
              <a:buNone/>
            </a:pPr>
            <a:r>
              <a:rPr lang="en-US" sz="1700" dirty="0">
                <a:solidFill>
                  <a:srgbClr val="3F3F3F"/>
                </a:solidFill>
                <a:latin typeface="Candara"/>
                <a:ea typeface="Candara"/>
                <a:cs typeface="Candara"/>
                <a:sym typeface="Candara"/>
              </a:rPr>
              <a:t>Le festival de la chanson </a:t>
            </a:r>
            <a:r>
              <a:rPr lang="en-US" sz="1700" dirty="0" err="1">
                <a:solidFill>
                  <a:srgbClr val="3F3F3F"/>
                </a:solidFill>
                <a:latin typeface="Candara"/>
                <a:ea typeface="Candara"/>
                <a:cs typeface="Candara"/>
                <a:sym typeface="Candara"/>
              </a:rPr>
              <a:t>estonienne</a:t>
            </a:r>
            <a:r>
              <a:rPr lang="en-US" sz="1700" dirty="0">
                <a:solidFill>
                  <a:srgbClr val="3F3F3F"/>
                </a:solidFill>
                <a:latin typeface="Candara"/>
                <a:ea typeface="Candara"/>
                <a:cs typeface="Candara"/>
                <a:sym typeface="Candara"/>
              </a:rPr>
              <a:t>, qui </a:t>
            </a:r>
            <a:r>
              <a:rPr lang="en-US" sz="1700" dirty="0" err="1">
                <a:solidFill>
                  <a:srgbClr val="3F3F3F"/>
                </a:solidFill>
                <a:latin typeface="Candara"/>
                <a:ea typeface="Candara"/>
                <a:cs typeface="Candara"/>
                <a:sym typeface="Candara"/>
              </a:rPr>
              <a:t>rassemble</a:t>
            </a:r>
            <a:r>
              <a:rPr lang="en-US" sz="1700" dirty="0">
                <a:solidFill>
                  <a:srgbClr val="3F3F3F"/>
                </a:solidFill>
                <a:latin typeface="Candara"/>
                <a:ea typeface="Candara"/>
                <a:cs typeface="Candara"/>
                <a:sym typeface="Candara"/>
              </a:rPr>
              <a:t> des </a:t>
            </a:r>
            <a:r>
              <a:rPr lang="en-US" sz="1700" dirty="0" err="1">
                <a:solidFill>
                  <a:srgbClr val="3F3F3F"/>
                </a:solidFill>
                <a:latin typeface="Candara"/>
                <a:ea typeface="Candara"/>
                <a:cs typeface="Candara"/>
                <a:sym typeface="Candara"/>
              </a:rPr>
              <a:t>dizaines</a:t>
            </a:r>
            <a:r>
              <a:rPr lang="en-US" sz="1700" dirty="0">
                <a:solidFill>
                  <a:srgbClr val="3F3F3F"/>
                </a:solidFill>
                <a:latin typeface="Candara"/>
                <a:ea typeface="Candara"/>
                <a:cs typeface="Candara"/>
                <a:sym typeface="Candara"/>
              </a:rPr>
              <a:t> de </a:t>
            </a:r>
            <a:r>
              <a:rPr lang="en-US" sz="1700" dirty="0" err="1">
                <a:solidFill>
                  <a:srgbClr val="3F3F3F"/>
                </a:solidFill>
                <a:latin typeface="Candara"/>
                <a:ea typeface="Candara"/>
                <a:cs typeface="Candara"/>
                <a:sym typeface="Candara"/>
              </a:rPr>
              <a:t>milliers</a:t>
            </a:r>
            <a:r>
              <a:rPr lang="en-US" sz="1700" dirty="0">
                <a:solidFill>
                  <a:srgbClr val="3F3F3F"/>
                </a:solidFill>
                <a:latin typeface="Candara"/>
                <a:ea typeface="Candara"/>
                <a:cs typeface="Candara"/>
                <a:sym typeface="Candara"/>
              </a:rPr>
              <a:t> de </a:t>
            </a:r>
            <a:r>
              <a:rPr lang="en-US" sz="1700" dirty="0" err="1">
                <a:solidFill>
                  <a:srgbClr val="3F3F3F"/>
                </a:solidFill>
                <a:latin typeface="Candara"/>
                <a:ea typeface="Candara"/>
                <a:cs typeface="Candara"/>
                <a:sym typeface="Candara"/>
              </a:rPr>
              <a:t>personnes</a:t>
            </a:r>
            <a:r>
              <a:rPr lang="en-US" sz="1700" dirty="0">
                <a:solidFill>
                  <a:srgbClr val="3F3F3F"/>
                </a:solidFill>
                <a:latin typeface="Candara"/>
                <a:ea typeface="Candara"/>
                <a:cs typeface="Candara"/>
                <a:sym typeface="Candara"/>
              </a:rPr>
              <a:t> pour chanter des chansons </a:t>
            </a:r>
            <a:r>
              <a:rPr lang="en-US" sz="1700" dirty="0" err="1">
                <a:solidFill>
                  <a:srgbClr val="3F3F3F"/>
                </a:solidFill>
                <a:latin typeface="Candara"/>
                <a:ea typeface="Candara"/>
                <a:cs typeface="Candara"/>
                <a:sym typeface="Candara"/>
              </a:rPr>
              <a:t>traditionnelles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estoniennes</a:t>
            </a:r>
            <a:r>
              <a:rPr lang="en-US" sz="1700" dirty="0">
                <a:solidFill>
                  <a:srgbClr val="3F3F3F"/>
                </a:solidFill>
                <a:latin typeface="Candara"/>
                <a:ea typeface="Candara"/>
                <a:cs typeface="Candara"/>
                <a:sym typeface="Candara"/>
              </a:rPr>
              <a:t>, est </a:t>
            </a:r>
            <a:r>
              <a:rPr lang="en-US" sz="1700" dirty="0" err="1">
                <a:solidFill>
                  <a:srgbClr val="3F3F3F"/>
                </a:solidFill>
                <a:latin typeface="Candara"/>
                <a:ea typeface="Candara"/>
                <a:cs typeface="Candara"/>
                <a:sym typeface="Candara"/>
              </a:rPr>
              <a:t>l'un</a:t>
            </a:r>
            <a:r>
              <a:rPr lang="en-US" sz="1700" dirty="0">
                <a:solidFill>
                  <a:srgbClr val="3F3F3F"/>
                </a:solidFill>
                <a:latin typeface="Candara"/>
                <a:ea typeface="Candara"/>
                <a:cs typeface="Candara"/>
                <a:sym typeface="Candara"/>
              </a:rPr>
              <a:t> des </a:t>
            </a:r>
            <a:r>
              <a:rPr lang="en-US" sz="1700" dirty="0" err="1">
                <a:solidFill>
                  <a:srgbClr val="3F3F3F"/>
                </a:solidFill>
                <a:latin typeface="Candara"/>
                <a:ea typeface="Candara"/>
                <a:cs typeface="Candara"/>
                <a:sym typeface="Candara"/>
              </a:rPr>
              <a:t>événements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culturels</a:t>
            </a:r>
            <a:r>
              <a:rPr lang="en-US" sz="1700" dirty="0">
                <a:solidFill>
                  <a:srgbClr val="3F3F3F"/>
                </a:solidFill>
                <a:latin typeface="Candara"/>
                <a:ea typeface="Candara"/>
                <a:cs typeface="Candara"/>
                <a:sym typeface="Candara"/>
              </a:rPr>
              <a:t> les plus </a:t>
            </a:r>
            <a:r>
              <a:rPr lang="en-US" sz="1700" dirty="0" err="1">
                <a:solidFill>
                  <a:srgbClr val="3F3F3F"/>
                </a:solidFill>
                <a:latin typeface="Candara"/>
                <a:ea typeface="Candara"/>
                <a:cs typeface="Candara"/>
                <a:sym typeface="Candara"/>
              </a:rPr>
              <a:t>importants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d'Estonie</a:t>
            </a:r>
            <a:r>
              <a:rPr lang="en-US" sz="1700" dirty="0">
                <a:solidFill>
                  <a:srgbClr val="3F3F3F"/>
                </a:solidFill>
                <a:latin typeface="Candara"/>
                <a:ea typeface="Candara"/>
                <a:cs typeface="Candara"/>
                <a:sym typeface="Candara"/>
              </a:rPr>
              <a:t>. Il a </a:t>
            </a:r>
            <a:r>
              <a:rPr lang="en-US" sz="1700" dirty="0" err="1">
                <a:solidFill>
                  <a:srgbClr val="3F3F3F"/>
                </a:solidFill>
                <a:latin typeface="Candara"/>
                <a:ea typeface="Candara"/>
                <a:cs typeface="Candara"/>
                <a:sym typeface="Candara"/>
              </a:rPr>
              <a:t>historiquement</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joué</a:t>
            </a:r>
            <a:r>
              <a:rPr lang="en-US" sz="1700" dirty="0">
                <a:solidFill>
                  <a:srgbClr val="3F3F3F"/>
                </a:solidFill>
                <a:latin typeface="Candara"/>
                <a:ea typeface="Candara"/>
                <a:cs typeface="Candara"/>
                <a:sym typeface="Candara"/>
              </a:rPr>
              <a:t> un </a:t>
            </a:r>
            <a:r>
              <a:rPr lang="en-US" sz="1700" dirty="0" err="1">
                <a:solidFill>
                  <a:srgbClr val="3F3F3F"/>
                </a:solidFill>
                <a:latin typeface="Candara"/>
                <a:ea typeface="Candara"/>
                <a:cs typeface="Candara"/>
                <a:sym typeface="Candara"/>
              </a:rPr>
              <a:t>rôle</a:t>
            </a:r>
            <a:r>
              <a:rPr lang="en-US" sz="1700" dirty="0">
                <a:solidFill>
                  <a:srgbClr val="3F3F3F"/>
                </a:solidFill>
                <a:latin typeface="Candara"/>
                <a:ea typeface="Candara"/>
                <a:cs typeface="Candara"/>
                <a:sym typeface="Candara"/>
              </a:rPr>
              <a:t> dans </a:t>
            </a:r>
            <a:r>
              <a:rPr lang="en-US" sz="1700" dirty="0" err="1">
                <a:solidFill>
                  <a:srgbClr val="3F3F3F"/>
                </a:solidFill>
                <a:latin typeface="Candara"/>
                <a:ea typeface="Candara"/>
                <a:cs typeface="Candara"/>
                <a:sym typeface="Candara"/>
              </a:rPr>
              <a:t>l'unité</a:t>
            </a:r>
            <a:r>
              <a:rPr lang="en-US" sz="1700" dirty="0">
                <a:solidFill>
                  <a:srgbClr val="3F3F3F"/>
                </a:solidFill>
                <a:latin typeface="Candara"/>
                <a:ea typeface="Candara"/>
                <a:cs typeface="Candara"/>
                <a:sym typeface="Candara"/>
              </a:rPr>
              <a:t> de la nation et dans le </a:t>
            </a:r>
            <a:r>
              <a:rPr lang="en-US" sz="1700" dirty="0" err="1">
                <a:solidFill>
                  <a:srgbClr val="3F3F3F"/>
                </a:solidFill>
                <a:latin typeface="Candara"/>
                <a:ea typeface="Candara"/>
                <a:cs typeface="Candara"/>
                <a:sym typeface="Candara"/>
              </a:rPr>
              <a:t>développement</a:t>
            </a:r>
            <a:r>
              <a:rPr lang="en-US" sz="1700" dirty="0">
                <a:solidFill>
                  <a:srgbClr val="3F3F3F"/>
                </a:solidFill>
                <a:latin typeface="Candara"/>
                <a:ea typeface="Candara"/>
                <a:cs typeface="Candara"/>
                <a:sym typeface="Candara"/>
              </a:rPr>
              <a:t> d'un fort sentiment </a:t>
            </a:r>
            <a:r>
              <a:rPr lang="en-US" sz="1700" dirty="0" err="1">
                <a:solidFill>
                  <a:srgbClr val="3F3F3F"/>
                </a:solidFill>
                <a:latin typeface="Candara"/>
                <a:ea typeface="Candara"/>
                <a:cs typeface="Candara"/>
                <a:sym typeface="Candara"/>
              </a:rPr>
              <a:t>d'appartenance</a:t>
            </a:r>
            <a:r>
              <a:rPr lang="en-US" sz="1700" dirty="0">
                <a:solidFill>
                  <a:srgbClr val="3F3F3F"/>
                </a:solidFill>
                <a:latin typeface="Candara"/>
                <a:ea typeface="Candara"/>
                <a:cs typeface="Candara"/>
                <a:sym typeface="Candara"/>
              </a:rPr>
              <a:t> et de </a:t>
            </a:r>
            <a:r>
              <a:rPr lang="en-US" sz="1700" dirty="0" err="1">
                <a:solidFill>
                  <a:srgbClr val="3F3F3F"/>
                </a:solidFill>
                <a:latin typeface="Candara"/>
                <a:ea typeface="Candara"/>
                <a:cs typeface="Candara"/>
                <a:sym typeface="Candara"/>
              </a:rPr>
              <a:t>fierté</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nationale</a:t>
            </a:r>
            <a:r>
              <a:rPr lang="en-US" sz="1700" dirty="0">
                <a:solidFill>
                  <a:srgbClr val="3F3F3F"/>
                </a:solidFill>
                <a:latin typeface="Candara"/>
                <a:ea typeface="Candara"/>
                <a:cs typeface="Candara"/>
                <a:sym typeface="Candara"/>
              </a:rPr>
              <a:t>.</a:t>
            </a:r>
            <a:endParaRPr sz="1700" dirty="0">
              <a:solidFill>
                <a:srgbClr val="3F3F3F"/>
              </a:solidFill>
              <a:latin typeface="Candara"/>
              <a:ea typeface="Candara"/>
              <a:cs typeface="Candara"/>
              <a:sym typeface="Candara"/>
            </a:endParaRPr>
          </a:p>
          <a:p>
            <a:pPr marL="0" marR="0" lvl="0" indent="0" algn="just" rtl="0">
              <a:spcBef>
                <a:spcPts val="600"/>
              </a:spcBef>
              <a:spcAft>
                <a:spcPts val="0"/>
              </a:spcAft>
              <a:buNone/>
            </a:pPr>
            <a:endParaRPr sz="1700" dirty="0">
              <a:solidFill>
                <a:srgbClr val="3F3F3F"/>
              </a:solidFill>
              <a:latin typeface="Candara"/>
              <a:ea typeface="Candara"/>
              <a:cs typeface="Candara"/>
              <a:sym typeface="Candara"/>
            </a:endParaRPr>
          </a:p>
          <a:p>
            <a:pPr marL="0" marR="0" lvl="0" indent="0" algn="just" rtl="0">
              <a:spcBef>
                <a:spcPts val="600"/>
              </a:spcBef>
              <a:spcAft>
                <a:spcPts val="0"/>
              </a:spcAft>
              <a:buNone/>
            </a:pPr>
            <a:endParaRPr sz="1700" dirty="0">
              <a:solidFill>
                <a:srgbClr val="3F3F3F"/>
              </a:solidFill>
              <a:latin typeface="Candara"/>
              <a:ea typeface="Candara"/>
              <a:cs typeface="Candara"/>
              <a:sym typeface="Candara"/>
            </a:endParaRPr>
          </a:p>
          <a:p>
            <a:pPr marL="0" marR="0" lvl="0" indent="0" algn="just" rtl="0">
              <a:spcBef>
                <a:spcPts val="600"/>
              </a:spcBef>
              <a:spcAft>
                <a:spcPts val="0"/>
              </a:spcAft>
              <a:buNone/>
            </a:pPr>
            <a:endParaRPr sz="1700" dirty="0">
              <a:solidFill>
                <a:srgbClr val="3F3F3F"/>
              </a:solidFill>
              <a:latin typeface="Candara"/>
              <a:ea typeface="Candara"/>
              <a:cs typeface="Candara"/>
              <a:sym typeface="Candara"/>
            </a:endParaRPr>
          </a:p>
          <a:p>
            <a:pPr marL="0" marR="0" lvl="0" indent="0" algn="just" rtl="0">
              <a:spcBef>
                <a:spcPts val="600"/>
              </a:spcBef>
              <a:spcAft>
                <a:spcPts val="0"/>
              </a:spcAft>
              <a:buNone/>
            </a:pPr>
            <a:r>
              <a:rPr lang="en-US" sz="1700" b="1" dirty="0" err="1">
                <a:solidFill>
                  <a:srgbClr val="3F3F3F"/>
                </a:solidFill>
                <a:latin typeface="Candara"/>
                <a:ea typeface="Candara"/>
                <a:cs typeface="Candara"/>
                <a:sym typeface="Candara"/>
              </a:rPr>
              <a:t>Grèce</a:t>
            </a:r>
            <a:r>
              <a:rPr lang="en-US" sz="1700" b="1" dirty="0">
                <a:solidFill>
                  <a:srgbClr val="3F3F3F"/>
                </a:solidFill>
                <a:latin typeface="Candara"/>
                <a:ea typeface="Candara"/>
                <a:cs typeface="Candara"/>
                <a:sym typeface="Candara"/>
              </a:rPr>
              <a:t> :</a:t>
            </a:r>
            <a:endParaRPr sz="1300" dirty="0"/>
          </a:p>
          <a:p>
            <a:pPr marL="0" marR="0" lvl="0" indent="0" algn="just" rtl="0">
              <a:spcBef>
                <a:spcPts val="600"/>
              </a:spcBef>
              <a:spcAft>
                <a:spcPts val="0"/>
              </a:spcAft>
              <a:buNone/>
            </a:pPr>
            <a:r>
              <a:rPr lang="en-US" sz="1700" dirty="0">
                <a:solidFill>
                  <a:srgbClr val="3F3F3F"/>
                </a:solidFill>
                <a:latin typeface="Candara"/>
                <a:ea typeface="Candara"/>
                <a:cs typeface="Candara"/>
                <a:sym typeface="Candara"/>
              </a:rPr>
              <a:t>Le festival </a:t>
            </a:r>
            <a:r>
              <a:rPr lang="en-US" sz="1700" dirty="0" err="1">
                <a:solidFill>
                  <a:srgbClr val="3F3F3F"/>
                </a:solidFill>
                <a:latin typeface="Candara"/>
                <a:ea typeface="Candara"/>
                <a:cs typeface="Candara"/>
                <a:sym typeface="Candara"/>
              </a:rPr>
              <a:t>panathénaïque</a:t>
            </a:r>
            <a:r>
              <a:rPr lang="en-US" sz="1700" dirty="0">
                <a:solidFill>
                  <a:srgbClr val="3F3F3F"/>
                </a:solidFill>
                <a:latin typeface="Candara"/>
                <a:ea typeface="Candara"/>
                <a:cs typeface="Candara"/>
                <a:sym typeface="Candara"/>
              </a:rPr>
              <a:t> de la </a:t>
            </a:r>
            <a:r>
              <a:rPr lang="en-US" sz="1700" dirty="0" err="1">
                <a:solidFill>
                  <a:srgbClr val="3F3F3F"/>
                </a:solidFill>
                <a:latin typeface="Candara"/>
                <a:ea typeface="Candara"/>
                <a:cs typeface="Candara"/>
                <a:sym typeface="Candara"/>
              </a:rPr>
              <a:t>Grèce</a:t>
            </a:r>
            <a:r>
              <a:rPr lang="en-US" sz="1700" dirty="0">
                <a:solidFill>
                  <a:srgbClr val="3F3F3F"/>
                </a:solidFill>
                <a:latin typeface="Candara"/>
                <a:ea typeface="Candara"/>
                <a:cs typeface="Candara"/>
                <a:sym typeface="Candara"/>
              </a:rPr>
              <a:t> antique, qui a </a:t>
            </a:r>
            <a:r>
              <a:rPr lang="en-US" sz="1700" dirty="0" err="1">
                <a:solidFill>
                  <a:srgbClr val="3F3F3F"/>
                </a:solidFill>
                <a:latin typeface="Candara"/>
                <a:ea typeface="Candara"/>
                <a:cs typeface="Candara"/>
                <a:sym typeface="Candara"/>
              </a:rPr>
              <a:t>été</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ravivé</a:t>
            </a:r>
            <a:r>
              <a:rPr lang="en-US" sz="1700" dirty="0">
                <a:solidFill>
                  <a:srgbClr val="3F3F3F"/>
                </a:solidFill>
                <a:latin typeface="Candara"/>
                <a:ea typeface="Candara"/>
                <a:cs typeface="Candara"/>
                <a:sym typeface="Candara"/>
              </a:rPr>
              <a:t> sous des </a:t>
            </a:r>
            <a:r>
              <a:rPr lang="en-US" sz="1700" dirty="0" err="1">
                <a:solidFill>
                  <a:srgbClr val="3F3F3F"/>
                </a:solidFill>
                <a:latin typeface="Candara"/>
                <a:ea typeface="Candara"/>
                <a:cs typeface="Candara"/>
                <a:sym typeface="Candara"/>
              </a:rPr>
              <a:t>formes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modernes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telles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que</a:t>
            </a:r>
            <a:r>
              <a:rPr lang="en-US" sz="1700" dirty="0">
                <a:solidFill>
                  <a:srgbClr val="3F3F3F"/>
                </a:solidFill>
                <a:latin typeface="Candara"/>
                <a:ea typeface="Candara"/>
                <a:cs typeface="Candara"/>
                <a:sym typeface="Candara"/>
              </a:rPr>
              <a:t> le marathon </a:t>
            </a:r>
            <a:r>
              <a:rPr lang="en-US" sz="1700" dirty="0" err="1">
                <a:solidFill>
                  <a:srgbClr val="3F3F3F"/>
                </a:solidFill>
                <a:latin typeface="Candara"/>
                <a:ea typeface="Candara"/>
                <a:cs typeface="Candara"/>
                <a:sym typeface="Candara"/>
              </a:rPr>
              <a:t>d'Athènes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permet</a:t>
            </a:r>
            <a:r>
              <a:rPr lang="en-US" sz="1700" dirty="0">
                <a:solidFill>
                  <a:srgbClr val="3F3F3F"/>
                </a:solidFill>
                <a:latin typeface="Candara"/>
                <a:ea typeface="Candara"/>
                <a:cs typeface="Candara"/>
                <a:sym typeface="Candara"/>
              </a:rPr>
              <a:t> aux </a:t>
            </a:r>
            <a:r>
              <a:rPr lang="en-US" sz="1700" dirty="0" err="1">
                <a:solidFill>
                  <a:srgbClr val="3F3F3F"/>
                </a:solidFill>
                <a:latin typeface="Candara"/>
                <a:ea typeface="Candara"/>
                <a:cs typeface="Candara"/>
                <a:sym typeface="Candara"/>
              </a:rPr>
              <a:t>Grecs</a:t>
            </a:r>
            <a:r>
              <a:rPr lang="en-US" sz="1700" dirty="0">
                <a:solidFill>
                  <a:srgbClr val="3F3F3F"/>
                </a:solidFill>
                <a:latin typeface="Candara"/>
                <a:ea typeface="Candara"/>
                <a:cs typeface="Candara"/>
                <a:sym typeface="Candara"/>
              </a:rPr>
              <a:t> de </a:t>
            </a:r>
            <a:r>
              <a:rPr lang="en-US" sz="1700" dirty="0" err="1">
                <a:solidFill>
                  <a:srgbClr val="3F3F3F"/>
                </a:solidFill>
                <a:latin typeface="Candara"/>
                <a:ea typeface="Candara"/>
                <a:cs typeface="Candara"/>
                <a:sym typeface="Candara"/>
              </a:rPr>
              <a:t>renouer</a:t>
            </a:r>
            <a:r>
              <a:rPr lang="en-US" sz="1700" dirty="0">
                <a:solidFill>
                  <a:srgbClr val="3F3F3F"/>
                </a:solidFill>
                <a:latin typeface="Candara"/>
                <a:ea typeface="Candara"/>
                <a:cs typeface="Candara"/>
                <a:sym typeface="Candara"/>
              </a:rPr>
              <a:t> avec </a:t>
            </a:r>
            <a:r>
              <a:rPr lang="en-US" sz="1700" dirty="0" err="1">
                <a:solidFill>
                  <a:srgbClr val="3F3F3F"/>
                </a:solidFill>
                <a:latin typeface="Candara"/>
                <a:ea typeface="Candara"/>
                <a:cs typeface="Candara"/>
                <a:sym typeface="Candara"/>
              </a:rPr>
              <a:t>leur</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identité</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historique</a:t>
            </a:r>
            <a:r>
              <a:rPr lang="en-US" sz="1700" dirty="0">
                <a:solidFill>
                  <a:srgbClr val="3F3F3F"/>
                </a:solidFill>
                <a:latin typeface="Candara"/>
                <a:ea typeface="Candara"/>
                <a:cs typeface="Candara"/>
                <a:sym typeface="Candara"/>
              </a:rPr>
              <a:t>. Il </a:t>
            </a:r>
            <a:r>
              <a:rPr lang="en-US" sz="1700" dirty="0" err="1">
                <a:solidFill>
                  <a:srgbClr val="3F3F3F"/>
                </a:solidFill>
                <a:latin typeface="Candara"/>
                <a:ea typeface="Candara"/>
                <a:cs typeface="Candara"/>
                <a:sym typeface="Candara"/>
              </a:rPr>
              <a:t>favorise</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l'unité</a:t>
            </a:r>
            <a:r>
              <a:rPr lang="en-US" sz="1700" dirty="0">
                <a:solidFill>
                  <a:srgbClr val="3F3F3F"/>
                </a:solidFill>
                <a:latin typeface="Candara"/>
                <a:ea typeface="Candara"/>
                <a:cs typeface="Candara"/>
                <a:sym typeface="Candara"/>
              </a:rPr>
              <a:t> et </a:t>
            </a:r>
            <a:r>
              <a:rPr lang="en-US" sz="1700" dirty="0" err="1">
                <a:solidFill>
                  <a:srgbClr val="3F3F3F"/>
                </a:solidFill>
                <a:latin typeface="Candara"/>
                <a:ea typeface="Candara"/>
                <a:cs typeface="Candara"/>
                <a:sym typeface="Candara"/>
              </a:rPr>
              <a:t>l'appartenance</a:t>
            </a:r>
            <a:r>
              <a:rPr lang="en-US" sz="1700" dirty="0">
                <a:solidFill>
                  <a:srgbClr val="3F3F3F"/>
                </a:solidFill>
                <a:latin typeface="Candara"/>
                <a:ea typeface="Candara"/>
                <a:cs typeface="Candara"/>
                <a:sym typeface="Candara"/>
              </a:rPr>
              <a:t> par le </a:t>
            </a:r>
            <a:r>
              <a:rPr lang="en-US" sz="1700" dirty="0" err="1">
                <a:solidFill>
                  <a:srgbClr val="3F3F3F"/>
                </a:solidFill>
                <a:latin typeface="Candara"/>
                <a:ea typeface="Candara"/>
                <a:cs typeface="Candara"/>
                <a:sym typeface="Candara"/>
              </a:rPr>
              <a:t>biais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d'une</a:t>
            </a:r>
            <a:r>
              <a:rPr lang="en-US" sz="1700" dirty="0">
                <a:solidFill>
                  <a:srgbClr val="3F3F3F"/>
                </a:solidFill>
                <a:latin typeface="Candara"/>
                <a:ea typeface="Candara"/>
                <a:cs typeface="Candara"/>
                <a:sym typeface="Candara"/>
              </a:rPr>
              <a:t> participation commune à des </a:t>
            </a:r>
            <a:r>
              <a:rPr lang="en-US" sz="1700" dirty="0" err="1">
                <a:solidFill>
                  <a:srgbClr val="3F3F3F"/>
                </a:solidFill>
                <a:latin typeface="Candara"/>
                <a:ea typeface="Candara"/>
                <a:cs typeface="Candara"/>
                <a:sym typeface="Candara"/>
              </a:rPr>
              <a:t>événements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culturels</a:t>
            </a:r>
            <a:r>
              <a:rPr lang="en-US" sz="1700" dirty="0">
                <a:solidFill>
                  <a:srgbClr val="3F3F3F"/>
                </a:solidFill>
                <a:latin typeface="Candara"/>
                <a:ea typeface="Candara"/>
                <a:cs typeface="Candara"/>
                <a:sym typeface="Candara"/>
              </a:rPr>
              <a:t> et </a:t>
            </a:r>
            <a:r>
              <a:rPr lang="en-US" sz="1700" dirty="0" err="1">
                <a:solidFill>
                  <a:srgbClr val="3F3F3F"/>
                </a:solidFill>
                <a:latin typeface="Candara"/>
                <a:ea typeface="Candara"/>
                <a:cs typeface="Candara"/>
                <a:sym typeface="Candara"/>
              </a:rPr>
              <a:t>historiques</a:t>
            </a:r>
            <a:r>
              <a:rPr lang="en-US" sz="1700" dirty="0">
                <a:solidFill>
                  <a:srgbClr val="3F3F3F"/>
                </a:solidFill>
                <a:latin typeface="Candara"/>
                <a:ea typeface="Candara"/>
                <a:cs typeface="Candara"/>
                <a:sym typeface="Candara"/>
              </a:rPr>
              <a:t>. </a:t>
            </a:r>
            <a:endParaRPr sz="1700" i="0" u="none" strike="noStrike" dirty="0">
              <a:solidFill>
                <a:srgbClr val="3F3F3F"/>
              </a:solidFill>
              <a:latin typeface="Candara"/>
              <a:ea typeface="Candara"/>
              <a:cs typeface="Candara"/>
              <a:sym typeface="Candara"/>
            </a:endParaRPr>
          </a:p>
        </p:txBody>
      </p:sp>
      <p:sp>
        <p:nvSpPr>
          <p:cNvPr id="212" name="Google Shape;212;g3248fd4eafb_0_77"/>
          <p:cNvSpPr txBox="1"/>
          <p:nvPr/>
        </p:nvSpPr>
        <p:spPr>
          <a:xfrm>
            <a:off x="123786" y="825487"/>
            <a:ext cx="11836914"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A99374"/>
                </a:solidFill>
                <a:latin typeface="Candara"/>
                <a:ea typeface="Candara"/>
                <a:cs typeface="Candara"/>
                <a:sym typeface="Candara"/>
              </a:rPr>
              <a:t>3. Le </a:t>
            </a:r>
            <a:r>
              <a:rPr lang="en-US" sz="2000" b="1" dirty="0" err="1">
                <a:solidFill>
                  <a:srgbClr val="A99374"/>
                </a:solidFill>
                <a:latin typeface="Candara"/>
                <a:ea typeface="Candara"/>
                <a:cs typeface="Candara"/>
                <a:sym typeface="Candara"/>
              </a:rPr>
              <a:t>rôle</a:t>
            </a:r>
            <a:r>
              <a:rPr lang="en-US" sz="2000" b="1" dirty="0">
                <a:solidFill>
                  <a:srgbClr val="A99374"/>
                </a:solidFill>
                <a:latin typeface="Candara"/>
                <a:ea typeface="Candara"/>
                <a:cs typeface="Candara"/>
                <a:sym typeface="Candara"/>
              </a:rPr>
              <a:t> du </a:t>
            </a:r>
            <a:r>
              <a:rPr lang="en-US" sz="2000" b="1" dirty="0" err="1">
                <a:solidFill>
                  <a:srgbClr val="A99374"/>
                </a:solidFill>
                <a:latin typeface="Candara"/>
                <a:ea typeface="Candara"/>
                <a:cs typeface="Candara"/>
                <a:sym typeface="Candara"/>
              </a:rPr>
              <a:t>patrimoine</a:t>
            </a:r>
            <a:r>
              <a:rPr lang="en-US" sz="2000" b="1" dirty="0">
                <a:solidFill>
                  <a:srgbClr val="A99374"/>
                </a:solidFill>
                <a:latin typeface="Candara"/>
                <a:ea typeface="Candara"/>
                <a:cs typeface="Candara"/>
                <a:sym typeface="Candara"/>
              </a:rPr>
              <a:t> </a:t>
            </a:r>
            <a:r>
              <a:rPr lang="en-US" sz="2000" b="1" dirty="0" err="1">
                <a:solidFill>
                  <a:srgbClr val="A99374"/>
                </a:solidFill>
                <a:latin typeface="Candara"/>
                <a:ea typeface="Candara"/>
                <a:cs typeface="Candara"/>
                <a:sym typeface="Candara"/>
              </a:rPr>
              <a:t>dans</a:t>
            </a:r>
            <a:r>
              <a:rPr lang="en-US" sz="2000" b="1" dirty="0">
                <a:solidFill>
                  <a:srgbClr val="A99374"/>
                </a:solidFill>
                <a:latin typeface="Candara"/>
                <a:ea typeface="Candara"/>
                <a:cs typeface="Candara"/>
                <a:sym typeface="Candara"/>
              </a:rPr>
              <a:t> le </a:t>
            </a:r>
            <a:r>
              <a:rPr lang="en-US" sz="2000" b="1" dirty="0" err="1">
                <a:solidFill>
                  <a:srgbClr val="A99374"/>
                </a:solidFill>
                <a:latin typeface="Candara"/>
                <a:ea typeface="Candara"/>
                <a:cs typeface="Candara"/>
                <a:sym typeface="Candara"/>
              </a:rPr>
              <a:t>développement</a:t>
            </a:r>
            <a:r>
              <a:rPr lang="en-US" sz="2000" b="1" dirty="0">
                <a:solidFill>
                  <a:srgbClr val="A99374"/>
                </a:solidFill>
                <a:latin typeface="Candara"/>
                <a:ea typeface="Candara"/>
                <a:cs typeface="Candara"/>
                <a:sym typeface="Candara"/>
              </a:rPr>
              <a:t> d'un sentiment </a:t>
            </a:r>
            <a:r>
              <a:rPr lang="en-US" sz="2000" b="1" dirty="0" err="1">
                <a:solidFill>
                  <a:srgbClr val="A99374"/>
                </a:solidFill>
                <a:latin typeface="Candara"/>
                <a:ea typeface="Candara"/>
                <a:cs typeface="Candara"/>
                <a:sym typeface="Candara"/>
              </a:rPr>
              <a:t>d'appartenance</a:t>
            </a:r>
            <a:r>
              <a:rPr lang="en-US" sz="2000" b="1" dirty="0">
                <a:solidFill>
                  <a:srgbClr val="A99374"/>
                </a:solidFill>
                <a:latin typeface="Candara"/>
                <a:ea typeface="Candara"/>
                <a:cs typeface="Candara"/>
                <a:sym typeface="Candara"/>
              </a:rPr>
              <a:t> au sein des </a:t>
            </a:r>
            <a:r>
              <a:rPr lang="en-US" sz="2000" b="1" dirty="0" err="1">
                <a:solidFill>
                  <a:srgbClr val="A99374"/>
                </a:solidFill>
                <a:latin typeface="Candara"/>
                <a:ea typeface="Candara"/>
                <a:cs typeface="Candara"/>
                <a:sym typeface="Candara"/>
              </a:rPr>
              <a:t>communautés</a:t>
            </a:r>
            <a:r>
              <a:rPr lang="en-US" sz="2000" b="1" dirty="0">
                <a:solidFill>
                  <a:srgbClr val="A99374"/>
                </a:solidFill>
                <a:latin typeface="Candara"/>
                <a:ea typeface="Candara"/>
                <a:cs typeface="Candara"/>
                <a:sym typeface="Candara"/>
              </a:rPr>
              <a:t> - </a:t>
            </a:r>
            <a:r>
              <a:rPr lang="en-US" sz="2000" b="1" dirty="0" err="1">
                <a:solidFill>
                  <a:srgbClr val="A99374"/>
                </a:solidFill>
                <a:latin typeface="Candara"/>
                <a:ea typeface="Candara"/>
                <a:cs typeface="Candara"/>
                <a:sym typeface="Candara"/>
              </a:rPr>
              <a:t>quelques</a:t>
            </a:r>
            <a:r>
              <a:rPr lang="en-US" sz="2000" b="1" dirty="0">
                <a:solidFill>
                  <a:srgbClr val="A99374"/>
                </a:solidFill>
                <a:latin typeface="Candara"/>
                <a:ea typeface="Candara"/>
                <a:cs typeface="Candara"/>
                <a:sym typeface="Candara"/>
              </a:rPr>
              <a:t> </a:t>
            </a:r>
            <a:r>
              <a:rPr lang="en-US" sz="2000" b="1" dirty="0" err="1">
                <a:solidFill>
                  <a:srgbClr val="A99374"/>
                </a:solidFill>
                <a:latin typeface="Candara"/>
                <a:ea typeface="Candara"/>
                <a:cs typeface="Candara"/>
                <a:sym typeface="Candara"/>
              </a:rPr>
              <a:t>exemples</a:t>
            </a:r>
            <a:endParaRPr sz="2000" b="1" dirty="0">
              <a:solidFill>
                <a:srgbClr val="A99374"/>
              </a:solidFill>
              <a:latin typeface="Candara"/>
              <a:ea typeface="Candara"/>
              <a:cs typeface="Candara"/>
              <a:sym typeface="Candara"/>
            </a:endParaRPr>
          </a:p>
        </p:txBody>
      </p:sp>
      <p:sp>
        <p:nvSpPr>
          <p:cNvPr id="214" name="Google Shape;214;g3248fd4eafb_0_77"/>
          <p:cNvSpPr txBox="1"/>
          <p:nvPr/>
        </p:nvSpPr>
        <p:spPr>
          <a:xfrm>
            <a:off x="484050" y="3036450"/>
            <a:ext cx="30000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rgbClr val="3F3F3F"/>
                </a:solidFill>
                <a:latin typeface="Candara"/>
                <a:ea typeface="Candara"/>
                <a:cs typeface="Candara"/>
                <a:sym typeface="Candara"/>
              </a:rPr>
              <a:t>Festival de la chanson </a:t>
            </a:r>
            <a:r>
              <a:rPr lang="en-US" sz="1200" dirty="0" err="1">
                <a:solidFill>
                  <a:srgbClr val="3F3F3F"/>
                </a:solidFill>
                <a:latin typeface="Candara"/>
                <a:ea typeface="Candara"/>
                <a:cs typeface="Candara"/>
                <a:sym typeface="Candara"/>
              </a:rPr>
              <a:t>estonienne</a:t>
            </a:r>
            <a:endParaRPr sz="1200" dirty="0">
              <a:solidFill>
                <a:srgbClr val="3F3F3F"/>
              </a:solidFill>
              <a:latin typeface="Candara"/>
              <a:ea typeface="Candara"/>
              <a:cs typeface="Candara"/>
              <a:sym typeface="Candara"/>
            </a:endParaRPr>
          </a:p>
          <a:p>
            <a:pPr marL="0" lvl="0" indent="0" algn="l" rtl="0">
              <a:spcBef>
                <a:spcPts val="0"/>
              </a:spcBef>
              <a:spcAft>
                <a:spcPts val="0"/>
              </a:spcAft>
              <a:buNone/>
            </a:pPr>
            <a:r>
              <a:rPr lang="en-US" sz="900" dirty="0"/>
              <a:t>Par </a:t>
            </a:r>
            <a:r>
              <a:rPr lang="en-US" sz="900" dirty="0" err="1"/>
              <a:t>Metsavend</a:t>
            </a:r>
            <a:r>
              <a:rPr lang="en-US" sz="900" dirty="0"/>
              <a:t> - Travail personnel, CC BY-SA 4.0, https://commons.wikimedia.org/w/index.php?curid=80239355</a:t>
            </a:r>
            <a:endParaRPr sz="900" dirty="0"/>
          </a:p>
        </p:txBody>
      </p:sp>
      <p:sp>
        <p:nvSpPr>
          <p:cNvPr id="216" name="Google Shape;216;g3248fd4eafb_0_77"/>
          <p:cNvSpPr txBox="1"/>
          <p:nvPr/>
        </p:nvSpPr>
        <p:spPr>
          <a:xfrm>
            <a:off x="484050" y="5538950"/>
            <a:ext cx="26859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dirty="0"/>
              <a:t>La </a:t>
            </a:r>
            <a:r>
              <a:rPr lang="en-US" sz="1100" dirty="0" err="1"/>
              <a:t>ligne</a:t>
            </a:r>
            <a:r>
              <a:rPr lang="en-US" sz="1100" dirty="0"/>
              <a:t> </a:t>
            </a:r>
            <a:r>
              <a:rPr lang="en-US" sz="1100" dirty="0" err="1"/>
              <a:t>d'arrivée</a:t>
            </a:r>
            <a:r>
              <a:rPr lang="en-US" sz="1100" dirty="0"/>
              <a:t> du marathon </a:t>
            </a:r>
            <a:r>
              <a:rPr lang="en-US" sz="1100" dirty="0" err="1"/>
              <a:t>d'Athènes</a:t>
            </a:r>
            <a:r>
              <a:rPr lang="en-US" sz="1100" dirty="0"/>
              <a:t> est le </a:t>
            </a:r>
            <a:r>
              <a:rPr lang="en-US" sz="1100" dirty="0" err="1"/>
              <a:t>stade</a:t>
            </a:r>
            <a:r>
              <a:rPr lang="en-US" sz="1100" dirty="0"/>
              <a:t> </a:t>
            </a:r>
            <a:r>
              <a:rPr lang="en-US" sz="1100" dirty="0" err="1"/>
              <a:t>panathénaïque</a:t>
            </a:r>
            <a:r>
              <a:rPr lang="en-US" sz="1100" dirty="0"/>
              <a:t>. </a:t>
            </a:r>
            <a:r>
              <a:rPr lang="en-US" sz="1100" dirty="0" err="1"/>
              <a:t>Photographie</a:t>
            </a:r>
            <a:r>
              <a:rPr lang="en-US" sz="1100" dirty="0"/>
              <a:t> : </a:t>
            </a:r>
            <a:r>
              <a:rPr lang="en-US" sz="1100" dirty="0" err="1"/>
              <a:t>Pourquoi</a:t>
            </a:r>
            <a:r>
              <a:rPr lang="en-US" sz="1100" dirty="0"/>
              <a:t> </a:t>
            </a:r>
            <a:r>
              <a:rPr lang="en-US" sz="1100" dirty="0" err="1"/>
              <a:t>Athènes</a:t>
            </a:r>
            <a:endParaRPr sz="1100" dirty="0"/>
          </a:p>
        </p:txBody>
      </p:sp>
      <p:pic>
        <p:nvPicPr>
          <p:cNvPr id="10" name="Google Shape;213;g3248fd4eafb_0_77"/>
          <p:cNvPicPr preferRelativeResize="0"/>
          <p:nvPr/>
        </p:nvPicPr>
        <p:blipFill>
          <a:blip r:embed="rId4">
            <a:alphaModFix/>
          </a:blip>
          <a:stretch>
            <a:fillRect/>
          </a:stretch>
        </p:blipFill>
        <p:spPr>
          <a:xfrm>
            <a:off x="563475" y="1615775"/>
            <a:ext cx="2028298" cy="1342955"/>
          </a:xfrm>
          <a:prstGeom prst="rect">
            <a:avLst/>
          </a:prstGeom>
          <a:noFill/>
          <a:ln>
            <a:noFill/>
          </a:ln>
        </p:spPr>
      </p:pic>
      <p:pic>
        <p:nvPicPr>
          <p:cNvPr id="11" name="Google Shape;215;g3248fd4eafb_0_77"/>
          <p:cNvPicPr preferRelativeResize="0"/>
          <p:nvPr/>
        </p:nvPicPr>
        <p:blipFill>
          <a:blip r:embed="rId5">
            <a:alphaModFix/>
          </a:blip>
          <a:stretch>
            <a:fillRect/>
          </a:stretch>
        </p:blipFill>
        <p:spPr>
          <a:xfrm>
            <a:off x="484050" y="4051675"/>
            <a:ext cx="2685900" cy="1342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1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22" name="Google Shape;222;p10"/>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10"/>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10"/>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rgbClr val="FFFFFF"/>
                </a:solidFill>
                <a:latin typeface="Candara"/>
                <a:ea typeface="Candara"/>
                <a:cs typeface="Candara"/>
                <a:sym typeface="Candara"/>
              </a:rPr>
              <a:t>QUELQUES DÉFINITIONS ET CONCEPTS</a:t>
            </a:r>
            <a:endParaRPr sz="3600" b="0" i="0" u="none" strike="noStrike" cap="none">
              <a:solidFill>
                <a:schemeClr val="dk1"/>
              </a:solidFill>
              <a:latin typeface="Times New Roman"/>
              <a:ea typeface="Times New Roman"/>
              <a:cs typeface="Times New Roman"/>
              <a:sym typeface="Times New Roman"/>
            </a:endParaRPr>
          </a:p>
        </p:txBody>
      </p:sp>
      <p:sp>
        <p:nvSpPr>
          <p:cNvPr id="225" name="Google Shape;225;p10"/>
          <p:cNvSpPr txBox="1"/>
          <p:nvPr/>
        </p:nvSpPr>
        <p:spPr>
          <a:xfrm>
            <a:off x="3427750" y="1471837"/>
            <a:ext cx="8258559" cy="533988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700" b="1" dirty="0" err="1">
                <a:solidFill>
                  <a:srgbClr val="3F3F3F"/>
                </a:solidFill>
                <a:latin typeface="Candara"/>
                <a:ea typeface="Candara"/>
                <a:cs typeface="Candara"/>
                <a:sym typeface="Candara"/>
              </a:rPr>
              <a:t>Turquie</a:t>
            </a:r>
            <a:r>
              <a:rPr lang="en-US" sz="1700" b="1" dirty="0">
                <a:solidFill>
                  <a:srgbClr val="3F3F3F"/>
                </a:solidFill>
                <a:latin typeface="Candara"/>
                <a:ea typeface="Candara"/>
                <a:cs typeface="Candara"/>
                <a:sym typeface="Candara"/>
              </a:rPr>
              <a:t> :</a:t>
            </a:r>
            <a:endParaRPr sz="1700" dirty="0"/>
          </a:p>
          <a:p>
            <a:pPr marL="0" marR="0" lvl="0" indent="0" algn="just" rtl="0">
              <a:spcBef>
                <a:spcPts val="600"/>
              </a:spcBef>
              <a:spcAft>
                <a:spcPts val="0"/>
              </a:spcAft>
              <a:buNone/>
            </a:pPr>
            <a:r>
              <a:rPr lang="en-US" sz="1700" dirty="0">
                <a:solidFill>
                  <a:srgbClr val="3F3F3F"/>
                </a:solidFill>
                <a:latin typeface="Candara"/>
                <a:ea typeface="Candara"/>
                <a:cs typeface="Candara"/>
                <a:sym typeface="Candara"/>
              </a:rPr>
              <a:t>Les </a:t>
            </a:r>
            <a:r>
              <a:rPr lang="en-US" sz="1700" dirty="0" err="1">
                <a:solidFill>
                  <a:srgbClr val="3F3F3F"/>
                </a:solidFill>
                <a:latin typeface="Candara"/>
                <a:ea typeface="Candara"/>
                <a:cs typeface="Candara"/>
                <a:sym typeface="Candara"/>
              </a:rPr>
              <a:t>cérémonies</a:t>
            </a:r>
            <a:r>
              <a:rPr lang="en-US" sz="1700" dirty="0">
                <a:solidFill>
                  <a:srgbClr val="3F3F3F"/>
                </a:solidFill>
                <a:latin typeface="Candara"/>
                <a:ea typeface="Candara"/>
                <a:cs typeface="Candara"/>
                <a:sym typeface="Candara"/>
              </a:rPr>
              <a:t> des </a:t>
            </a:r>
            <a:r>
              <a:rPr lang="en-US" sz="1700" dirty="0" err="1">
                <a:solidFill>
                  <a:srgbClr val="3F3F3F"/>
                </a:solidFill>
                <a:latin typeface="Candara"/>
                <a:ea typeface="Candara"/>
                <a:cs typeface="Candara"/>
                <a:sym typeface="Candara"/>
              </a:rPr>
              <a:t>derviches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tourneurs</a:t>
            </a:r>
            <a:r>
              <a:rPr lang="en-US" sz="1700" dirty="0">
                <a:solidFill>
                  <a:srgbClr val="3F3F3F"/>
                </a:solidFill>
                <a:latin typeface="Candara"/>
                <a:ea typeface="Candara"/>
                <a:cs typeface="Candara"/>
                <a:sym typeface="Candara"/>
              </a:rPr>
              <a:t> de Konya, </a:t>
            </a:r>
            <a:r>
              <a:rPr lang="en-US" sz="1700" dirty="0" err="1">
                <a:solidFill>
                  <a:srgbClr val="3F3F3F"/>
                </a:solidFill>
                <a:latin typeface="Candara"/>
                <a:ea typeface="Candara"/>
                <a:cs typeface="Candara"/>
                <a:sym typeface="Candara"/>
              </a:rPr>
              <a:t>enracinées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dans</a:t>
            </a:r>
            <a:r>
              <a:rPr lang="en-US" sz="1700" dirty="0">
                <a:solidFill>
                  <a:srgbClr val="3F3F3F"/>
                </a:solidFill>
                <a:latin typeface="Candara"/>
                <a:ea typeface="Candara"/>
                <a:cs typeface="Candara"/>
                <a:sym typeface="Candara"/>
              </a:rPr>
              <a:t> le </a:t>
            </a:r>
            <a:r>
              <a:rPr lang="en-US" sz="1700" dirty="0" err="1">
                <a:solidFill>
                  <a:srgbClr val="3F3F3F"/>
                </a:solidFill>
                <a:latin typeface="Candara"/>
                <a:ea typeface="Candara"/>
                <a:cs typeface="Candara"/>
                <a:sym typeface="Candara"/>
              </a:rPr>
              <a:t>soufisme</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sont</a:t>
            </a:r>
            <a:r>
              <a:rPr lang="en-US" sz="1700" dirty="0">
                <a:solidFill>
                  <a:srgbClr val="3F3F3F"/>
                </a:solidFill>
                <a:latin typeface="Candara"/>
                <a:ea typeface="Candara"/>
                <a:cs typeface="Candara"/>
                <a:sym typeface="Candara"/>
              </a:rPr>
              <a:t> un </a:t>
            </a:r>
            <a:r>
              <a:rPr lang="en-US" sz="1700" dirty="0" err="1">
                <a:solidFill>
                  <a:srgbClr val="3F3F3F"/>
                </a:solidFill>
                <a:latin typeface="Candara"/>
                <a:ea typeface="Candara"/>
                <a:cs typeface="Candara"/>
                <a:sym typeface="Candara"/>
              </a:rPr>
              <a:t>événement</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spirituel</a:t>
            </a:r>
            <a:r>
              <a:rPr lang="en-US" sz="1700" dirty="0">
                <a:solidFill>
                  <a:srgbClr val="3F3F3F"/>
                </a:solidFill>
                <a:latin typeface="Candara"/>
                <a:ea typeface="Candara"/>
                <a:cs typeface="Candara"/>
                <a:sym typeface="Candara"/>
              </a:rPr>
              <a:t> et </a:t>
            </a:r>
            <a:r>
              <a:rPr lang="en-US" sz="1700" dirty="0" err="1">
                <a:solidFill>
                  <a:srgbClr val="3F3F3F"/>
                </a:solidFill>
                <a:latin typeface="Candara"/>
                <a:ea typeface="Candara"/>
                <a:cs typeface="Candara"/>
                <a:sym typeface="Candara"/>
              </a:rPr>
              <a:t>culturel</a:t>
            </a:r>
            <a:r>
              <a:rPr lang="en-US" sz="1700" dirty="0">
                <a:solidFill>
                  <a:srgbClr val="3F3F3F"/>
                </a:solidFill>
                <a:latin typeface="Candara"/>
                <a:ea typeface="Candara"/>
                <a:cs typeface="Candara"/>
                <a:sym typeface="Candara"/>
              </a:rPr>
              <a:t> qui </a:t>
            </a:r>
            <a:r>
              <a:rPr lang="en-US" sz="1700" dirty="0" err="1">
                <a:solidFill>
                  <a:srgbClr val="3F3F3F"/>
                </a:solidFill>
                <a:latin typeface="Candara"/>
                <a:ea typeface="Candara"/>
                <a:cs typeface="Candara"/>
                <a:sym typeface="Candara"/>
              </a:rPr>
              <a:t>favorise</a:t>
            </a:r>
            <a:r>
              <a:rPr lang="en-US" sz="1700" dirty="0">
                <a:solidFill>
                  <a:srgbClr val="3F3F3F"/>
                </a:solidFill>
                <a:latin typeface="Candara"/>
                <a:ea typeface="Candara"/>
                <a:cs typeface="Candara"/>
                <a:sym typeface="Candara"/>
              </a:rPr>
              <a:t> un </a:t>
            </a:r>
            <a:r>
              <a:rPr lang="en-US" sz="1700" dirty="0" err="1">
                <a:solidFill>
                  <a:srgbClr val="3F3F3F"/>
                </a:solidFill>
                <a:latin typeface="Candara"/>
                <a:ea typeface="Candara"/>
                <a:cs typeface="Candara"/>
                <a:sym typeface="Candara"/>
              </a:rPr>
              <a:t>profond</a:t>
            </a:r>
            <a:r>
              <a:rPr lang="en-US" sz="1700" dirty="0">
                <a:solidFill>
                  <a:srgbClr val="3F3F3F"/>
                </a:solidFill>
                <a:latin typeface="Candara"/>
                <a:ea typeface="Candara"/>
                <a:cs typeface="Candara"/>
                <a:sym typeface="Candara"/>
              </a:rPr>
              <a:t> sentiment </a:t>
            </a:r>
            <a:r>
              <a:rPr lang="en-US" sz="1700" dirty="0" err="1">
                <a:solidFill>
                  <a:srgbClr val="3F3F3F"/>
                </a:solidFill>
                <a:latin typeface="Candara"/>
                <a:ea typeface="Candara"/>
                <a:cs typeface="Candara"/>
                <a:sym typeface="Candara"/>
              </a:rPr>
              <a:t>d'appartenance</a:t>
            </a:r>
            <a:r>
              <a:rPr lang="en-US" sz="1700" dirty="0">
                <a:solidFill>
                  <a:srgbClr val="3F3F3F"/>
                </a:solidFill>
                <a:latin typeface="Candara"/>
                <a:ea typeface="Candara"/>
                <a:cs typeface="Candara"/>
                <a:sym typeface="Candara"/>
              </a:rPr>
              <a:t> et de </a:t>
            </a:r>
            <a:r>
              <a:rPr lang="en-US" sz="1700" dirty="0" err="1">
                <a:solidFill>
                  <a:srgbClr val="3F3F3F"/>
                </a:solidFill>
                <a:latin typeface="Candara"/>
                <a:ea typeface="Candara"/>
                <a:cs typeface="Candara"/>
                <a:sym typeface="Candara"/>
              </a:rPr>
              <a:t>connexion</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parmi</a:t>
            </a:r>
            <a:r>
              <a:rPr lang="en-US" sz="1700" dirty="0">
                <a:solidFill>
                  <a:srgbClr val="3F3F3F"/>
                </a:solidFill>
                <a:latin typeface="Candara"/>
                <a:ea typeface="Candara"/>
                <a:cs typeface="Candara"/>
                <a:sym typeface="Candara"/>
              </a:rPr>
              <a:t> les participants. </a:t>
            </a:r>
            <a:r>
              <a:rPr lang="en-US" sz="1700" dirty="0" err="1">
                <a:solidFill>
                  <a:srgbClr val="3F3F3F"/>
                </a:solidFill>
                <a:latin typeface="Candara"/>
                <a:ea typeface="Candara"/>
                <a:cs typeface="Candara"/>
                <a:sym typeface="Candara"/>
              </a:rPr>
              <a:t>Ces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cérémonies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relient</a:t>
            </a:r>
            <a:r>
              <a:rPr lang="en-US" sz="1700" dirty="0">
                <a:solidFill>
                  <a:srgbClr val="3F3F3F"/>
                </a:solidFill>
                <a:latin typeface="Candara"/>
                <a:ea typeface="Candara"/>
                <a:cs typeface="Candara"/>
                <a:sym typeface="Candara"/>
              </a:rPr>
              <a:t> les gens à </a:t>
            </a:r>
            <a:r>
              <a:rPr lang="en-US" sz="1700" dirty="0" err="1">
                <a:solidFill>
                  <a:srgbClr val="3F3F3F"/>
                </a:solidFill>
                <a:latin typeface="Candara"/>
                <a:ea typeface="Candara"/>
                <a:cs typeface="Candara"/>
                <a:sym typeface="Candara"/>
              </a:rPr>
              <a:t>l'héritage</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islamique</a:t>
            </a:r>
            <a:r>
              <a:rPr lang="en-US" sz="1700" dirty="0">
                <a:solidFill>
                  <a:srgbClr val="3F3F3F"/>
                </a:solidFill>
                <a:latin typeface="Candara"/>
                <a:ea typeface="Candara"/>
                <a:cs typeface="Candara"/>
                <a:sym typeface="Candara"/>
              </a:rPr>
              <a:t> de la </a:t>
            </a:r>
            <a:r>
              <a:rPr lang="en-US" sz="1700" dirty="0" err="1">
                <a:solidFill>
                  <a:srgbClr val="3F3F3F"/>
                </a:solidFill>
                <a:latin typeface="Candara"/>
                <a:ea typeface="Candara"/>
                <a:cs typeface="Candara"/>
                <a:sym typeface="Candara"/>
              </a:rPr>
              <a:t>Turquie</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créant</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une</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expérience</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communautaire</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partagée</a:t>
            </a:r>
            <a:r>
              <a:rPr lang="en-US" sz="1700" dirty="0">
                <a:solidFill>
                  <a:srgbClr val="3F3F3F"/>
                </a:solidFill>
                <a:latin typeface="Candara"/>
                <a:ea typeface="Candara"/>
                <a:cs typeface="Candara"/>
                <a:sym typeface="Candara"/>
              </a:rPr>
              <a:t>.</a:t>
            </a:r>
            <a:endParaRPr sz="1700" dirty="0"/>
          </a:p>
          <a:p>
            <a:pPr marL="0" marR="0" lvl="0" indent="0" algn="just" rtl="0">
              <a:spcBef>
                <a:spcPts val="600"/>
              </a:spcBef>
              <a:spcAft>
                <a:spcPts val="0"/>
              </a:spcAft>
              <a:buNone/>
            </a:pPr>
            <a:endParaRPr sz="1700" b="1" dirty="0">
              <a:solidFill>
                <a:srgbClr val="3F3F3F"/>
              </a:solidFill>
              <a:latin typeface="Candara"/>
              <a:ea typeface="Candara"/>
              <a:cs typeface="Candara"/>
              <a:sym typeface="Candara"/>
            </a:endParaRPr>
          </a:p>
          <a:p>
            <a:pPr marL="0" marR="0" lvl="0" indent="0" algn="just" rtl="0">
              <a:spcBef>
                <a:spcPts val="600"/>
              </a:spcBef>
              <a:spcAft>
                <a:spcPts val="0"/>
              </a:spcAft>
              <a:buNone/>
            </a:pPr>
            <a:r>
              <a:rPr lang="en-US" sz="1700" b="1" dirty="0" err="1">
                <a:solidFill>
                  <a:srgbClr val="3F3F3F"/>
                </a:solidFill>
                <a:latin typeface="Candara"/>
                <a:ea typeface="Candara"/>
                <a:cs typeface="Candara"/>
                <a:sym typeface="Candara"/>
              </a:rPr>
              <a:t>Italie</a:t>
            </a:r>
            <a:r>
              <a:rPr lang="en-US" sz="1700" b="1" dirty="0">
                <a:solidFill>
                  <a:srgbClr val="3F3F3F"/>
                </a:solidFill>
                <a:latin typeface="Candara"/>
                <a:ea typeface="Candara"/>
                <a:cs typeface="Candara"/>
                <a:sym typeface="Candara"/>
              </a:rPr>
              <a:t> :</a:t>
            </a:r>
            <a:endParaRPr sz="1700" dirty="0"/>
          </a:p>
          <a:p>
            <a:pPr marL="0" marR="0" lvl="0" indent="0" algn="just" rtl="0">
              <a:spcBef>
                <a:spcPts val="600"/>
              </a:spcBef>
              <a:spcAft>
                <a:spcPts val="0"/>
              </a:spcAft>
              <a:buNone/>
            </a:pPr>
            <a:r>
              <a:rPr lang="en-US" sz="1700" dirty="0">
                <a:solidFill>
                  <a:srgbClr val="3F3F3F"/>
                </a:solidFill>
                <a:latin typeface="Candara"/>
                <a:ea typeface="Candara"/>
                <a:cs typeface="Candara"/>
                <a:sym typeface="Candara"/>
              </a:rPr>
              <a:t>Le </a:t>
            </a:r>
            <a:r>
              <a:rPr lang="en-US" sz="1700" dirty="0" err="1">
                <a:solidFill>
                  <a:srgbClr val="3F3F3F"/>
                </a:solidFill>
                <a:latin typeface="Candara"/>
                <a:ea typeface="Candara"/>
                <a:cs typeface="Candara"/>
                <a:sym typeface="Candara"/>
              </a:rPr>
              <a:t>carnaval</a:t>
            </a:r>
            <a:r>
              <a:rPr lang="en-US" sz="1700" dirty="0">
                <a:solidFill>
                  <a:srgbClr val="3F3F3F"/>
                </a:solidFill>
                <a:latin typeface="Candara"/>
                <a:ea typeface="Candara"/>
                <a:cs typeface="Candara"/>
                <a:sym typeface="Candara"/>
              </a:rPr>
              <a:t> de </a:t>
            </a:r>
            <a:r>
              <a:rPr lang="en-US" sz="1700" dirty="0" err="1">
                <a:solidFill>
                  <a:srgbClr val="3F3F3F"/>
                </a:solidFill>
                <a:latin typeface="Candara"/>
                <a:ea typeface="Candara"/>
                <a:cs typeface="Candara"/>
                <a:sym typeface="Candara"/>
              </a:rPr>
              <a:t>Venise</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est</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une</a:t>
            </a:r>
            <a:r>
              <a:rPr lang="en-US" sz="1700" dirty="0">
                <a:solidFill>
                  <a:srgbClr val="3F3F3F"/>
                </a:solidFill>
                <a:latin typeface="Candara"/>
                <a:ea typeface="Candara"/>
                <a:cs typeface="Candara"/>
                <a:sym typeface="Candara"/>
              </a:rPr>
              <a:t> tradition </a:t>
            </a:r>
            <a:r>
              <a:rPr lang="en-US" sz="1700" dirty="0" err="1">
                <a:solidFill>
                  <a:srgbClr val="3F3F3F"/>
                </a:solidFill>
                <a:latin typeface="Candara"/>
                <a:ea typeface="Candara"/>
                <a:cs typeface="Candara"/>
                <a:sym typeface="Candara"/>
              </a:rPr>
              <a:t>séculaire</a:t>
            </a:r>
            <a:r>
              <a:rPr lang="en-US" sz="1700" dirty="0">
                <a:solidFill>
                  <a:srgbClr val="3F3F3F"/>
                </a:solidFill>
                <a:latin typeface="Candara"/>
                <a:ea typeface="Candara"/>
                <a:cs typeface="Candara"/>
                <a:sym typeface="Candara"/>
              </a:rPr>
              <a:t> qui continue à </a:t>
            </a:r>
            <a:r>
              <a:rPr lang="en-US" sz="1700" dirty="0" err="1">
                <a:solidFill>
                  <a:srgbClr val="3F3F3F"/>
                </a:solidFill>
                <a:latin typeface="Candara"/>
                <a:ea typeface="Candara"/>
                <a:cs typeface="Candara"/>
                <a:sym typeface="Candara"/>
              </a:rPr>
              <a:t>rassembler</a:t>
            </a:r>
            <a:r>
              <a:rPr lang="en-US" sz="1700" dirty="0">
                <a:solidFill>
                  <a:srgbClr val="3F3F3F"/>
                </a:solidFill>
                <a:latin typeface="Candara"/>
                <a:ea typeface="Candara"/>
                <a:cs typeface="Candara"/>
                <a:sym typeface="Candara"/>
              </a:rPr>
              <a:t> les </a:t>
            </a:r>
            <a:r>
              <a:rPr lang="en-US" sz="1700" dirty="0" err="1">
                <a:solidFill>
                  <a:srgbClr val="3F3F3F"/>
                </a:solidFill>
                <a:latin typeface="Candara"/>
                <a:ea typeface="Candara"/>
                <a:cs typeface="Candara"/>
                <a:sym typeface="Candara"/>
              </a:rPr>
              <a:t>Vénitiens</a:t>
            </a:r>
            <a:r>
              <a:rPr lang="en-US" sz="1700" dirty="0">
                <a:solidFill>
                  <a:srgbClr val="3F3F3F"/>
                </a:solidFill>
                <a:latin typeface="Candara"/>
                <a:ea typeface="Candara"/>
                <a:cs typeface="Candara"/>
                <a:sym typeface="Candara"/>
              </a:rPr>
              <a:t> et les </a:t>
            </a:r>
            <a:r>
              <a:rPr lang="en-US" sz="1700" dirty="0" err="1">
                <a:solidFill>
                  <a:srgbClr val="3F3F3F"/>
                </a:solidFill>
                <a:latin typeface="Candara"/>
                <a:ea typeface="Candara"/>
                <a:cs typeface="Candara"/>
                <a:sym typeface="Candara"/>
              </a:rPr>
              <a:t>visiteurs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célébrant</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l'histoire</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l'art</a:t>
            </a:r>
            <a:r>
              <a:rPr lang="en-US" sz="1700" dirty="0">
                <a:solidFill>
                  <a:srgbClr val="3F3F3F"/>
                </a:solidFill>
                <a:latin typeface="Candara"/>
                <a:ea typeface="Candara"/>
                <a:cs typeface="Candara"/>
                <a:sym typeface="Candara"/>
              </a:rPr>
              <a:t> et </a:t>
            </a:r>
            <a:r>
              <a:rPr lang="en-US" sz="1700" dirty="0" err="1">
                <a:solidFill>
                  <a:srgbClr val="3F3F3F"/>
                </a:solidFill>
                <a:latin typeface="Candara"/>
                <a:ea typeface="Candara"/>
                <a:cs typeface="Candara"/>
                <a:sym typeface="Candara"/>
              </a:rPr>
              <a:t>l'identité</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uniques</a:t>
            </a:r>
            <a:r>
              <a:rPr lang="en-US" sz="1700" dirty="0">
                <a:solidFill>
                  <a:srgbClr val="3F3F3F"/>
                </a:solidFill>
                <a:latin typeface="Candara"/>
                <a:ea typeface="Candara"/>
                <a:cs typeface="Candara"/>
                <a:sym typeface="Candara"/>
              </a:rPr>
              <a:t> de la </a:t>
            </a:r>
            <a:r>
              <a:rPr lang="en-US" sz="1700" dirty="0" err="1">
                <a:solidFill>
                  <a:srgbClr val="3F3F3F"/>
                </a:solidFill>
                <a:latin typeface="Candara"/>
                <a:ea typeface="Candara"/>
                <a:cs typeface="Candara"/>
                <a:sym typeface="Candara"/>
              </a:rPr>
              <a:t>ville</a:t>
            </a:r>
            <a:r>
              <a:rPr lang="en-US" sz="1700" dirty="0">
                <a:solidFill>
                  <a:srgbClr val="3F3F3F"/>
                </a:solidFill>
                <a:latin typeface="Candara"/>
                <a:ea typeface="Candara"/>
                <a:cs typeface="Candara"/>
                <a:sym typeface="Candara"/>
              </a:rPr>
              <a:t>. Le port de masques et de costumes </a:t>
            </a:r>
            <a:r>
              <a:rPr lang="en-US" sz="1700" dirty="0" err="1">
                <a:solidFill>
                  <a:srgbClr val="3F3F3F"/>
                </a:solidFill>
                <a:latin typeface="Candara"/>
                <a:ea typeface="Candara"/>
                <a:cs typeface="Candara"/>
                <a:sym typeface="Candara"/>
              </a:rPr>
              <a:t>traditionnels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renforce</a:t>
            </a:r>
            <a:r>
              <a:rPr lang="en-US" sz="1700" dirty="0">
                <a:solidFill>
                  <a:srgbClr val="3F3F3F"/>
                </a:solidFill>
                <a:latin typeface="Candara"/>
                <a:ea typeface="Candara"/>
                <a:cs typeface="Candara"/>
                <a:sym typeface="Candara"/>
              </a:rPr>
              <a:t> la </a:t>
            </a:r>
            <a:r>
              <a:rPr lang="en-US" sz="1700" dirty="0" err="1">
                <a:solidFill>
                  <a:srgbClr val="3F3F3F"/>
                </a:solidFill>
                <a:latin typeface="Candara"/>
                <a:ea typeface="Candara"/>
                <a:cs typeface="Candara"/>
                <a:sym typeface="Candara"/>
              </a:rPr>
              <a:t>fierté</a:t>
            </a:r>
            <a:r>
              <a:rPr lang="en-US" sz="1700" dirty="0">
                <a:solidFill>
                  <a:srgbClr val="3F3F3F"/>
                </a:solidFill>
                <a:latin typeface="Candara"/>
                <a:ea typeface="Candara"/>
                <a:cs typeface="Candara"/>
                <a:sym typeface="Candara"/>
              </a:rPr>
              <a:t> locale et </a:t>
            </a:r>
            <a:r>
              <a:rPr lang="en-US" sz="1700" dirty="0" err="1">
                <a:solidFill>
                  <a:srgbClr val="3F3F3F"/>
                </a:solidFill>
                <a:latin typeface="Candara"/>
                <a:ea typeface="Candara"/>
                <a:cs typeface="Candara"/>
                <a:sym typeface="Candara"/>
              </a:rPr>
              <a:t>crée</a:t>
            </a:r>
            <a:r>
              <a:rPr lang="en-US" sz="1700" dirty="0">
                <a:solidFill>
                  <a:srgbClr val="3F3F3F"/>
                </a:solidFill>
                <a:latin typeface="Candara"/>
                <a:ea typeface="Candara"/>
                <a:cs typeface="Candara"/>
                <a:sym typeface="Candara"/>
              </a:rPr>
              <a:t> un sentiment </a:t>
            </a:r>
            <a:r>
              <a:rPr lang="en-US" sz="1700" dirty="0" err="1">
                <a:solidFill>
                  <a:srgbClr val="3F3F3F"/>
                </a:solidFill>
                <a:latin typeface="Candara"/>
                <a:ea typeface="Candara"/>
                <a:cs typeface="Candara"/>
                <a:sym typeface="Candara"/>
              </a:rPr>
              <a:t>d'unité</a:t>
            </a:r>
            <a:r>
              <a:rPr lang="en-US" sz="1700" dirty="0">
                <a:solidFill>
                  <a:srgbClr val="3F3F3F"/>
                </a:solidFill>
                <a:latin typeface="Candara"/>
                <a:ea typeface="Candara"/>
                <a:cs typeface="Candara"/>
                <a:sym typeface="Candara"/>
              </a:rPr>
              <a:t> et </a:t>
            </a:r>
            <a:r>
              <a:rPr lang="en-US" sz="1700" dirty="0" err="1">
                <a:solidFill>
                  <a:srgbClr val="3F3F3F"/>
                </a:solidFill>
                <a:latin typeface="Candara"/>
                <a:ea typeface="Candara"/>
                <a:cs typeface="Candara"/>
                <a:sym typeface="Candara"/>
              </a:rPr>
              <a:t>d'appartenance</a:t>
            </a:r>
            <a:r>
              <a:rPr lang="en-US" sz="1700" dirty="0">
                <a:solidFill>
                  <a:srgbClr val="3F3F3F"/>
                </a:solidFill>
                <a:latin typeface="Candara"/>
                <a:ea typeface="Candara"/>
                <a:cs typeface="Candara"/>
                <a:sym typeface="Candara"/>
              </a:rPr>
              <a:t>.</a:t>
            </a:r>
            <a:endParaRPr sz="1700" dirty="0"/>
          </a:p>
          <a:p>
            <a:pPr marL="0" marR="0" lvl="0" indent="0" algn="just" rtl="0">
              <a:spcBef>
                <a:spcPts val="600"/>
              </a:spcBef>
              <a:spcAft>
                <a:spcPts val="0"/>
              </a:spcAft>
              <a:buNone/>
            </a:pPr>
            <a:endParaRPr sz="1700" b="1" dirty="0">
              <a:solidFill>
                <a:srgbClr val="3F3F3F"/>
              </a:solidFill>
              <a:latin typeface="Candara"/>
              <a:ea typeface="Candara"/>
              <a:cs typeface="Candara"/>
              <a:sym typeface="Candara"/>
            </a:endParaRPr>
          </a:p>
          <a:p>
            <a:pPr marL="0" marR="0" lvl="0" indent="0" algn="just" rtl="0">
              <a:spcBef>
                <a:spcPts val="600"/>
              </a:spcBef>
              <a:spcAft>
                <a:spcPts val="0"/>
              </a:spcAft>
              <a:buNone/>
            </a:pPr>
            <a:r>
              <a:rPr lang="en-US" sz="1700" b="1" dirty="0" err="1">
                <a:solidFill>
                  <a:srgbClr val="3F3F3F"/>
                </a:solidFill>
                <a:latin typeface="Candara"/>
                <a:ea typeface="Candara"/>
                <a:cs typeface="Candara"/>
                <a:sym typeface="Candara"/>
              </a:rPr>
              <a:t>Lituanie</a:t>
            </a:r>
            <a:r>
              <a:rPr lang="en-US" sz="1700" b="1" dirty="0">
                <a:solidFill>
                  <a:srgbClr val="3F3F3F"/>
                </a:solidFill>
                <a:latin typeface="Candara"/>
                <a:ea typeface="Candara"/>
                <a:cs typeface="Candara"/>
                <a:sym typeface="Candara"/>
              </a:rPr>
              <a:t> :</a:t>
            </a:r>
            <a:endParaRPr sz="1700" dirty="0"/>
          </a:p>
          <a:p>
            <a:pPr marL="0" marR="0" lvl="0" indent="0" algn="just" rtl="0">
              <a:spcBef>
                <a:spcPts val="600"/>
              </a:spcBef>
              <a:spcAft>
                <a:spcPts val="0"/>
              </a:spcAft>
              <a:buNone/>
            </a:pPr>
            <a:r>
              <a:rPr lang="en-US" sz="1700" dirty="0">
                <a:solidFill>
                  <a:srgbClr val="3F3F3F"/>
                </a:solidFill>
                <a:latin typeface="Candara"/>
                <a:ea typeface="Candara"/>
                <a:cs typeface="Candara"/>
                <a:sym typeface="Candara"/>
              </a:rPr>
              <a:t>Le </a:t>
            </a:r>
            <a:r>
              <a:rPr lang="en-US" sz="1700" dirty="0" err="1">
                <a:solidFill>
                  <a:srgbClr val="3F3F3F"/>
                </a:solidFill>
                <a:latin typeface="Candara"/>
                <a:ea typeface="Candara"/>
                <a:cs typeface="Candara"/>
                <a:sym typeface="Candara"/>
              </a:rPr>
              <a:t>Joninės</a:t>
            </a:r>
            <a:r>
              <a:rPr lang="en-US" sz="1700" dirty="0">
                <a:solidFill>
                  <a:srgbClr val="3F3F3F"/>
                </a:solidFill>
                <a:latin typeface="Candara"/>
                <a:ea typeface="Candara"/>
                <a:cs typeface="Candara"/>
                <a:sym typeface="Candara"/>
              </a:rPr>
              <a:t> (jour de la Saint-Jean) </a:t>
            </a:r>
            <a:r>
              <a:rPr lang="en-US" sz="1700" dirty="0" err="1">
                <a:solidFill>
                  <a:srgbClr val="3F3F3F"/>
                </a:solidFill>
                <a:latin typeface="Candara"/>
                <a:ea typeface="Candara"/>
                <a:cs typeface="Candara"/>
                <a:sym typeface="Candara"/>
              </a:rPr>
              <a:t>ou</a:t>
            </a:r>
            <a:r>
              <a:rPr lang="en-US" sz="1700" dirty="0">
                <a:solidFill>
                  <a:srgbClr val="3F3F3F"/>
                </a:solidFill>
                <a:latin typeface="Candara"/>
                <a:ea typeface="Candara"/>
                <a:cs typeface="Candara"/>
                <a:sym typeface="Candara"/>
              </a:rPr>
              <a:t> festival </a:t>
            </a:r>
            <a:r>
              <a:rPr lang="en-US" sz="1700" dirty="0" err="1">
                <a:solidFill>
                  <a:srgbClr val="3F3F3F"/>
                </a:solidFill>
                <a:latin typeface="Candara"/>
                <a:ea typeface="Candara"/>
                <a:cs typeface="Candara"/>
                <a:sym typeface="Candara"/>
              </a:rPr>
              <a:t>Rasos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est</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une</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ancienne</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célébration</a:t>
            </a:r>
            <a:r>
              <a:rPr lang="en-US" sz="1700" dirty="0">
                <a:solidFill>
                  <a:srgbClr val="3F3F3F"/>
                </a:solidFill>
                <a:latin typeface="Candara"/>
                <a:ea typeface="Candara"/>
                <a:cs typeface="Candara"/>
                <a:sym typeface="Candara"/>
              </a:rPr>
              <a:t> du milieu de </a:t>
            </a:r>
            <a:r>
              <a:rPr lang="en-US" sz="1700" dirty="0" err="1">
                <a:solidFill>
                  <a:srgbClr val="3F3F3F"/>
                </a:solidFill>
                <a:latin typeface="Candara"/>
                <a:ea typeface="Candara"/>
                <a:cs typeface="Candara"/>
                <a:sym typeface="Candara"/>
              </a:rPr>
              <a:t>l'été</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en</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Lituanie</a:t>
            </a:r>
            <a:r>
              <a:rPr lang="en-US" sz="1700" dirty="0">
                <a:solidFill>
                  <a:srgbClr val="3F3F3F"/>
                </a:solidFill>
                <a:latin typeface="Candara"/>
                <a:ea typeface="Candara"/>
                <a:cs typeface="Candara"/>
                <a:sym typeface="Candara"/>
              </a:rPr>
              <a:t>, au </a:t>
            </a:r>
            <a:r>
              <a:rPr lang="en-US" sz="1700" dirty="0" err="1">
                <a:solidFill>
                  <a:srgbClr val="3F3F3F"/>
                </a:solidFill>
                <a:latin typeface="Candara"/>
                <a:ea typeface="Candara"/>
                <a:cs typeface="Candara"/>
                <a:sym typeface="Candara"/>
              </a:rPr>
              <a:t>cours</a:t>
            </a:r>
            <a:r>
              <a:rPr lang="en-US" sz="1700" dirty="0">
                <a:solidFill>
                  <a:srgbClr val="3F3F3F"/>
                </a:solidFill>
                <a:latin typeface="Candara"/>
                <a:ea typeface="Candara"/>
                <a:cs typeface="Candara"/>
                <a:sym typeface="Candara"/>
              </a:rPr>
              <a:t> de </a:t>
            </a:r>
            <a:r>
              <a:rPr lang="en-US" sz="1700" dirty="0" err="1">
                <a:solidFill>
                  <a:srgbClr val="3F3F3F"/>
                </a:solidFill>
                <a:latin typeface="Candara"/>
                <a:ea typeface="Candara"/>
                <a:cs typeface="Candara"/>
                <a:sym typeface="Candara"/>
              </a:rPr>
              <a:t>laquelle</a:t>
            </a:r>
            <a:r>
              <a:rPr lang="en-US" sz="1700" dirty="0">
                <a:solidFill>
                  <a:srgbClr val="3F3F3F"/>
                </a:solidFill>
                <a:latin typeface="Candara"/>
                <a:ea typeface="Candara"/>
                <a:cs typeface="Candara"/>
                <a:sym typeface="Candara"/>
              </a:rPr>
              <a:t> les </a:t>
            </a:r>
            <a:r>
              <a:rPr lang="en-US" sz="1700" dirty="0" err="1">
                <a:solidFill>
                  <a:srgbClr val="3F3F3F"/>
                </a:solidFill>
                <a:latin typeface="Candara"/>
                <a:ea typeface="Candara"/>
                <a:cs typeface="Candara"/>
                <a:sym typeface="Candara"/>
              </a:rPr>
              <a:t>communautés</a:t>
            </a:r>
            <a:r>
              <a:rPr lang="en-US" sz="1700" dirty="0">
                <a:solidFill>
                  <a:srgbClr val="3F3F3F"/>
                </a:solidFill>
                <a:latin typeface="Candara"/>
                <a:ea typeface="Candara"/>
                <a:cs typeface="Candara"/>
                <a:sym typeface="Candara"/>
              </a:rPr>
              <a:t> se </a:t>
            </a:r>
            <a:r>
              <a:rPr lang="en-US" sz="1700" dirty="0" err="1">
                <a:solidFill>
                  <a:srgbClr val="3F3F3F"/>
                </a:solidFill>
                <a:latin typeface="Candara"/>
                <a:ea typeface="Candara"/>
                <a:cs typeface="Candara"/>
                <a:sym typeface="Candara"/>
              </a:rPr>
              <a:t>rassemblent</a:t>
            </a:r>
            <a:r>
              <a:rPr lang="en-US" sz="1700" dirty="0">
                <a:solidFill>
                  <a:srgbClr val="3F3F3F"/>
                </a:solidFill>
                <a:latin typeface="Candara"/>
                <a:ea typeface="Candara"/>
                <a:cs typeface="Candara"/>
                <a:sym typeface="Candara"/>
              </a:rPr>
              <a:t> pour </a:t>
            </a:r>
            <a:r>
              <a:rPr lang="en-US" sz="1700" dirty="0" err="1">
                <a:solidFill>
                  <a:srgbClr val="3F3F3F"/>
                </a:solidFill>
                <a:latin typeface="Candara"/>
                <a:ea typeface="Candara"/>
                <a:cs typeface="Candara"/>
                <a:sym typeface="Candara"/>
              </a:rPr>
              <a:t>célébrer</a:t>
            </a:r>
            <a:r>
              <a:rPr lang="en-US" sz="1700" dirty="0">
                <a:solidFill>
                  <a:srgbClr val="3F3F3F"/>
                </a:solidFill>
                <a:latin typeface="Candara"/>
                <a:ea typeface="Candara"/>
                <a:cs typeface="Candara"/>
                <a:sym typeface="Candara"/>
              </a:rPr>
              <a:t> avec des </a:t>
            </a:r>
            <a:r>
              <a:rPr lang="en-US" sz="1700" dirty="0" err="1">
                <a:solidFill>
                  <a:srgbClr val="3F3F3F"/>
                </a:solidFill>
                <a:latin typeface="Candara"/>
                <a:ea typeface="Candara"/>
                <a:cs typeface="Candara"/>
                <a:sym typeface="Candara"/>
              </a:rPr>
              <a:t>feux</a:t>
            </a:r>
            <a:r>
              <a:rPr lang="en-US" sz="1700" dirty="0">
                <a:solidFill>
                  <a:srgbClr val="3F3F3F"/>
                </a:solidFill>
                <a:latin typeface="Candara"/>
                <a:ea typeface="Candara"/>
                <a:cs typeface="Candara"/>
                <a:sym typeface="Candara"/>
              </a:rPr>
              <a:t> de joie et des </a:t>
            </a:r>
            <a:r>
              <a:rPr lang="en-US" sz="1700" dirty="0" err="1">
                <a:solidFill>
                  <a:srgbClr val="3F3F3F"/>
                </a:solidFill>
                <a:latin typeface="Candara"/>
                <a:ea typeface="Candara"/>
                <a:cs typeface="Candara"/>
                <a:sym typeface="Candara"/>
              </a:rPr>
              <a:t>rituels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folkloriques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Cet</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événement</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permet</a:t>
            </a:r>
            <a:r>
              <a:rPr lang="en-US" sz="1700" dirty="0">
                <a:solidFill>
                  <a:srgbClr val="3F3F3F"/>
                </a:solidFill>
                <a:latin typeface="Candara"/>
                <a:ea typeface="Candara"/>
                <a:cs typeface="Candara"/>
                <a:sym typeface="Candara"/>
              </a:rPr>
              <a:t> aux </a:t>
            </a:r>
            <a:r>
              <a:rPr lang="en-US" sz="1700" dirty="0" err="1">
                <a:solidFill>
                  <a:srgbClr val="3F3F3F"/>
                </a:solidFill>
                <a:latin typeface="Candara"/>
                <a:ea typeface="Candara"/>
                <a:cs typeface="Candara"/>
                <a:sym typeface="Candara"/>
              </a:rPr>
              <a:t>Lituaniens</a:t>
            </a:r>
            <a:r>
              <a:rPr lang="en-US" sz="1700" dirty="0">
                <a:solidFill>
                  <a:srgbClr val="3F3F3F"/>
                </a:solidFill>
                <a:latin typeface="Candara"/>
                <a:ea typeface="Candara"/>
                <a:cs typeface="Candara"/>
                <a:sym typeface="Candara"/>
              </a:rPr>
              <a:t> de </a:t>
            </a:r>
            <a:r>
              <a:rPr lang="en-US" sz="1700" dirty="0" err="1">
                <a:solidFill>
                  <a:srgbClr val="3F3F3F"/>
                </a:solidFill>
                <a:latin typeface="Candara"/>
                <a:ea typeface="Candara"/>
                <a:cs typeface="Candara"/>
                <a:sym typeface="Candara"/>
              </a:rPr>
              <a:t>renouer</a:t>
            </a:r>
            <a:r>
              <a:rPr lang="en-US" sz="1700" dirty="0">
                <a:solidFill>
                  <a:srgbClr val="3F3F3F"/>
                </a:solidFill>
                <a:latin typeface="Candara"/>
                <a:ea typeface="Candara"/>
                <a:cs typeface="Candara"/>
                <a:sym typeface="Candara"/>
              </a:rPr>
              <a:t> avec </a:t>
            </a:r>
            <a:r>
              <a:rPr lang="en-US" sz="1700" dirty="0" err="1">
                <a:solidFill>
                  <a:srgbClr val="3F3F3F"/>
                </a:solidFill>
                <a:latin typeface="Candara"/>
                <a:ea typeface="Candara"/>
                <a:cs typeface="Candara"/>
                <a:sym typeface="Candara"/>
              </a:rPr>
              <a:t>leurs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racines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païennes</a:t>
            </a:r>
            <a:r>
              <a:rPr lang="en-US" sz="1700" dirty="0">
                <a:solidFill>
                  <a:srgbClr val="3F3F3F"/>
                </a:solidFill>
                <a:latin typeface="Candara"/>
                <a:ea typeface="Candara"/>
                <a:cs typeface="Candara"/>
                <a:sym typeface="Candara"/>
              </a:rPr>
              <a:t> et de </a:t>
            </a:r>
            <a:r>
              <a:rPr lang="en-US" sz="1700" dirty="0" err="1">
                <a:solidFill>
                  <a:srgbClr val="3F3F3F"/>
                </a:solidFill>
                <a:latin typeface="Candara"/>
                <a:ea typeface="Candara"/>
                <a:cs typeface="Candara"/>
                <a:sym typeface="Candara"/>
              </a:rPr>
              <a:t>renforcer</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leur</a:t>
            </a:r>
            <a:r>
              <a:rPr lang="en-US" sz="1700" dirty="0">
                <a:solidFill>
                  <a:srgbClr val="3F3F3F"/>
                </a:solidFill>
                <a:latin typeface="Candara"/>
                <a:ea typeface="Candara"/>
                <a:cs typeface="Candara"/>
                <a:sym typeface="Candara"/>
              </a:rPr>
              <a:t> sentiment </a:t>
            </a:r>
            <a:r>
              <a:rPr lang="en-US" sz="1700" dirty="0" err="1">
                <a:solidFill>
                  <a:srgbClr val="3F3F3F"/>
                </a:solidFill>
                <a:latin typeface="Candara"/>
                <a:ea typeface="Candara"/>
                <a:cs typeface="Candara"/>
                <a:sym typeface="Candara"/>
              </a:rPr>
              <a:t>d'appartenance</a:t>
            </a:r>
            <a:r>
              <a:rPr lang="en-US" sz="1700" dirty="0">
                <a:solidFill>
                  <a:srgbClr val="3F3F3F"/>
                </a:solidFill>
                <a:latin typeface="Candara"/>
                <a:ea typeface="Candara"/>
                <a:cs typeface="Candara"/>
                <a:sym typeface="Candara"/>
              </a:rPr>
              <a:t> grâce à des traditions </a:t>
            </a:r>
            <a:r>
              <a:rPr lang="en-US" sz="1700" dirty="0" err="1">
                <a:solidFill>
                  <a:srgbClr val="3F3F3F"/>
                </a:solidFill>
                <a:latin typeface="Candara"/>
                <a:ea typeface="Candara"/>
                <a:cs typeface="Candara"/>
                <a:sym typeface="Candara"/>
              </a:rPr>
              <a:t>culturelles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partagées</a:t>
            </a:r>
            <a:r>
              <a:rPr lang="en-US" sz="1700" dirty="0">
                <a:solidFill>
                  <a:srgbClr val="3F3F3F"/>
                </a:solidFill>
                <a:latin typeface="Candara"/>
                <a:ea typeface="Candara"/>
                <a:cs typeface="Candara"/>
                <a:sym typeface="Candara"/>
              </a:rPr>
              <a:t>.</a:t>
            </a:r>
            <a:endParaRPr sz="1700" i="0" u="none" strike="noStrike" dirty="0">
              <a:solidFill>
                <a:srgbClr val="3F3F3F"/>
              </a:solidFill>
              <a:latin typeface="Candara"/>
              <a:ea typeface="Candara"/>
              <a:cs typeface="Candara"/>
              <a:sym typeface="Candara"/>
            </a:endParaRPr>
          </a:p>
        </p:txBody>
      </p:sp>
      <p:sp>
        <p:nvSpPr>
          <p:cNvPr id="226" name="Google Shape;226;p10"/>
          <p:cNvSpPr txBox="1"/>
          <p:nvPr/>
        </p:nvSpPr>
        <p:spPr>
          <a:xfrm>
            <a:off x="10434" y="735918"/>
            <a:ext cx="12033784"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A99374"/>
                </a:solidFill>
                <a:latin typeface="Candara"/>
                <a:ea typeface="Candara"/>
                <a:cs typeface="Candara"/>
                <a:sym typeface="Candara"/>
              </a:rPr>
              <a:t>3. Le </a:t>
            </a:r>
            <a:r>
              <a:rPr lang="en-US" sz="2000" b="1" dirty="0" err="1">
                <a:solidFill>
                  <a:srgbClr val="A99374"/>
                </a:solidFill>
                <a:latin typeface="Candara"/>
                <a:ea typeface="Candara"/>
                <a:cs typeface="Candara"/>
                <a:sym typeface="Candara"/>
              </a:rPr>
              <a:t>rôle</a:t>
            </a:r>
            <a:r>
              <a:rPr lang="en-US" sz="2000" b="1" dirty="0">
                <a:solidFill>
                  <a:srgbClr val="A99374"/>
                </a:solidFill>
                <a:latin typeface="Candara"/>
                <a:ea typeface="Candara"/>
                <a:cs typeface="Candara"/>
                <a:sym typeface="Candara"/>
              </a:rPr>
              <a:t> du </a:t>
            </a:r>
            <a:r>
              <a:rPr lang="en-US" sz="2000" b="1" dirty="0" err="1">
                <a:solidFill>
                  <a:srgbClr val="A99374"/>
                </a:solidFill>
                <a:latin typeface="Candara"/>
                <a:ea typeface="Candara"/>
                <a:cs typeface="Candara"/>
                <a:sym typeface="Candara"/>
              </a:rPr>
              <a:t>patrimoine</a:t>
            </a:r>
            <a:r>
              <a:rPr lang="en-US" sz="2000" b="1" dirty="0">
                <a:solidFill>
                  <a:srgbClr val="A99374"/>
                </a:solidFill>
                <a:latin typeface="Candara"/>
                <a:ea typeface="Candara"/>
                <a:cs typeface="Candara"/>
                <a:sym typeface="Candara"/>
              </a:rPr>
              <a:t> </a:t>
            </a:r>
            <a:r>
              <a:rPr lang="en-US" sz="2000" b="1" dirty="0" err="1">
                <a:solidFill>
                  <a:srgbClr val="A99374"/>
                </a:solidFill>
                <a:latin typeface="Candara"/>
                <a:ea typeface="Candara"/>
                <a:cs typeface="Candara"/>
                <a:sym typeface="Candara"/>
              </a:rPr>
              <a:t>dans</a:t>
            </a:r>
            <a:r>
              <a:rPr lang="en-US" sz="2000" b="1" dirty="0">
                <a:solidFill>
                  <a:srgbClr val="A99374"/>
                </a:solidFill>
                <a:latin typeface="Candara"/>
                <a:ea typeface="Candara"/>
                <a:cs typeface="Candara"/>
                <a:sym typeface="Candara"/>
              </a:rPr>
              <a:t> le </a:t>
            </a:r>
            <a:r>
              <a:rPr lang="en-US" sz="2000" b="1" dirty="0" err="1">
                <a:solidFill>
                  <a:srgbClr val="A99374"/>
                </a:solidFill>
                <a:latin typeface="Candara"/>
                <a:ea typeface="Candara"/>
                <a:cs typeface="Candara"/>
                <a:sym typeface="Candara"/>
              </a:rPr>
              <a:t>développement</a:t>
            </a:r>
            <a:r>
              <a:rPr lang="en-US" sz="2000" b="1" dirty="0">
                <a:solidFill>
                  <a:srgbClr val="A99374"/>
                </a:solidFill>
                <a:latin typeface="Candara"/>
                <a:ea typeface="Candara"/>
                <a:cs typeface="Candara"/>
                <a:sym typeface="Candara"/>
              </a:rPr>
              <a:t> d'un sentiment </a:t>
            </a:r>
            <a:r>
              <a:rPr lang="en-US" sz="2000" b="1" dirty="0" err="1">
                <a:solidFill>
                  <a:srgbClr val="A99374"/>
                </a:solidFill>
                <a:latin typeface="Candara"/>
                <a:ea typeface="Candara"/>
                <a:cs typeface="Candara"/>
                <a:sym typeface="Candara"/>
              </a:rPr>
              <a:t>d'appartenance</a:t>
            </a:r>
            <a:r>
              <a:rPr lang="en-US" sz="2000" b="1" dirty="0">
                <a:solidFill>
                  <a:srgbClr val="A99374"/>
                </a:solidFill>
                <a:latin typeface="Candara"/>
                <a:ea typeface="Candara"/>
                <a:cs typeface="Candara"/>
                <a:sym typeface="Candara"/>
              </a:rPr>
              <a:t> au sein des </a:t>
            </a:r>
            <a:r>
              <a:rPr lang="en-US" sz="2000" b="1" dirty="0" err="1">
                <a:solidFill>
                  <a:srgbClr val="A99374"/>
                </a:solidFill>
                <a:latin typeface="Candara"/>
                <a:ea typeface="Candara"/>
                <a:cs typeface="Candara"/>
                <a:sym typeface="Candara"/>
              </a:rPr>
              <a:t>communautés</a:t>
            </a:r>
            <a:r>
              <a:rPr lang="en-US" sz="2000" b="1" dirty="0">
                <a:solidFill>
                  <a:srgbClr val="A99374"/>
                </a:solidFill>
                <a:latin typeface="Candara"/>
                <a:ea typeface="Candara"/>
                <a:cs typeface="Candara"/>
                <a:sym typeface="Candara"/>
              </a:rPr>
              <a:t> - </a:t>
            </a:r>
            <a:r>
              <a:rPr lang="en-US" sz="2000" b="1" dirty="0" err="1">
                <a:solidFill>
                  <a:srgbClr val="A99374"/>
                </a:solidFill>
                <a:latin typeface="Candara"/>
                <a:ea typeface="Candara"/>
                <a:cs typeface="Candara"/>
                <a:sym typeface="Candara"/>
              </a:rPr>
              <a:t>quelques</a:t>
            </a:r>
            <a:r>
              <a:rPr lang="en-US" sz="2000" b="1" dirty="0">
                <a:solidFill>
                  <a:srgbClr val="A99374"/>
                </a:solidFill>
                <a:latin typeface="Candara"/>
                <a:ea typeface="Candara"/>
                <a:cs typeface="Candara"/>
                <a:sym typeface="Candara"/>
              </a:rPr>
              <a:t> </a:t>
            </a:r>
            <a:r>
              <a:rPr lang="en-US" sz="2000" b="1" dirty="0" err="1">
                <a:solidFill>
                  <a:srgbClr val="A99374"/>
                </a:solidFill>
                <a:latin typeface="Candara"/>
                <a:ea typeface="Candara"/>
                <a:cs typeface="Candara"/>
                <a:sym typeface="Candara"/>
              </a:rPr>
              <a:t>exemples</a:t>
            </a:r>
            <a:endParaRPr sz="2000" b="1" dirty="0">
              <a:solidFill>
                <a:srgbClr val="A99374"/>
              </a:solidFill>
              <a:latin typeface="Candara"/>
              <a:ea typeface="Candara"/>
              <a:cs typeface="Candara"/>
              <a:sym typeface="Candara"/>
            </a:endParaRPr>
          </a:p>
        </p:txBody>
      </p:sp>
      <p:sp>
        <p:nvSpPr>
          <p:cNvPr id="228" name="Google Shape;228;p10"/>
          <p:cNvSpPr txBox="1"/>
          <p:nvPr/>
        </p:nvSpPr>
        <p:spPr>
          <a:xfrm>
            <a:off x="569650" y="2971075"/>
            <a:ext cx="1866000" cy="538800"/>
          </a:xfrm>
          <a:prstGeom prst="rect">
            <a:avLst/>
          </a:prstGeom>
          <a:noFill/>
          <a:ln>
            <a:noFill/>
          </a:ln>
        </p:spPr>
        <p:txBody>
          <a:bodyPr spcFirstLastPara="1" wrap="square" lIns="91425" tIns="91425" rIns="91425" bIns="91425" anchor="t" anchorCtr="0">
            <a:spAutoFit/>
          </a:bodyPr>
          <a:lstStyle/>
          <a:p>
            <a:pPr marL="0" lvl="0" indent="0" algn="just" rtl="0">
              <a:spcBef>
                <a:spcPts val="600"/>
              </a:spcBef>
              <a:spcAft>
                <a:spcPts val="0"/>
              </a:spcAft>
              <a:buClr>
                <a:schemeClr val="dk1"/>
              </a:buClr>
              <a:buFont typeface="Arial"/>
              <a:buNone/>
            </a:pPr>
            <a:r>
              <a:rPr lang="en-US" dirty="0" err="1">
                <a:solidFill>
                  <a:srgbClr val="3F3F3F"/>
                </a:solidFill>
                <a:latin typeface="Candara"/>
                <a:ea typeface="Candara"/>
                <a:cs typeface="Candara"/>
                <a:sym typeface="Candara"/>
              </a:rPr>
              <a:t>Derviches</a:t>
            </a:r>
            <a:r>
              <a:rPr lang="en-US" dirty="0">
                <a:solidFill>
                  <a:srgbClr val="3F3F3F"/>
                </a:solidFill>
                <a:latin typeface="Candara"/>
                <a:ea typeface="Candara"/>
                <a:cs typeface="Candara"/>
                <a:sym typeface="Candara"/>
              </a:rPr>
              <a:t> </a:t>
            </a:r>
            <a:r>
              <a:rPr lang="en-US" dirty="0" err="1">
                <a:solidFill>
                  <a:srgbClr val="3F3F3F"/>
                </a:solidFill>
                <a:latin typeface="Candara"/>
                <a:ea typeface="Candara"/>
                <a:cs typeface="Candara"/>
                <a:sym typeface="Candara"/>
              </a:rPr>
              <a:t>tourneurs</a:t>
            </a:r>
            <a:endParaRPr sz="800" dirty="0">
              <a:solidFill>
                <a:srgbClr val="3F3F3F"/>
              </a:solidFill>
              <a:latin typeface="Candara"/>
              <a:ea typeface="Candara"/>
              <a:cs typeface="Candara"/>
              <a:sym typeface="Candara"/>
            </a:endParaRPr>
          </a:p>
          <a:p>
            <a:pPr marL="0" lvl="0" indent="0" algn="l" rtl="0">
              <a:spcBef>
                <a:spcPts val="0"/>
              </a:spcBef>
              <a:spcAft>
                <a:spcPts val="0"/>
              </a:spcAft>
              <a:buNone/>
            </a:pPr>
            <a:r>
              <a:rPr lang="en-US" sz="900" dirty="0" err="1"/>
              <a:t>Généré</a:t>
            </a:r>
            <a:r>
              <a:rPr lang="en-US" sz="900" dirty="0"/>
              <a:t> par </a:t>
            </a:r>
            <a:r>
              <a:rPr lang="en-US" sz="900" dirty="0" err="1"/>
              <a:t>l'IA</a:t>
            </a:r>
            <a:r>
              <a:rPr lang="en-US" sz="900" dirty="0"/>
              <a:t> </a:t>
            </a:r>
            <a:endParaRPr sz="900" dirty="0"/>
          </a:p>
        </p:txBody>
      </p:sp>
      <p:sp>
        <p:nvSpPr>
          <p:cNvPr id="230" name="Google Shape;230;p10"/>
          <p:cNvSpPr txBox="1"/>
          <p:nvPr/>
        </p:nvSpPr>
        <p:spPr>
          <a:xfrm>
            <a:off x="569650" y="4828263"/>
            <a:ext cx="2781900" cy="81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rgbClr val="3F3F3F"/>
                </a:solidFill>
                <a:latin typeface="Candara"/>
                <a:ea typeface="Candara"/>
                <a:cs typeface="Candara"/>
                <a:sym typeface="Candara"/>
              </a:rPr>
              <a:t>Carnaval de Venise</a:t>
            </a:r>
            <a:endParaRPr dirty="0">
              <a:solidFill>
                <a:srgbClr val="3F3F3F"/>
              </a:solidFill>
              <a:latin typeface="Candara"/>
              <a:ea typeface="Candara"/>
              <a:cs typeface="Candara"/>
              <a:sym typeface="Candara"/>
            </a:endParaRPr>
          </a:p>
          <a:p>
            <a:pPr marL="0" lvl="0" indent="0" algn="l" rtl="0">
              <a:spcBef>
                <a:spcPts val="0"/>
              </a:spcBef>
              <a:spcAft>
                <a:spcPts val="0"/>
              </a:spcAft>
              <a:buNone/>
            </a:pPr>
            <a:r>
              <a:rPr lang="en-US" sz="900" dirty="0"/>
              <a:t>Par Frank </a:t>
            </a:r>
            <a:r>
              <a:rPr lang="en-US" sz="900" dirty="0" err="1"/>
              <a:t>Kovalchek</a:t>
            </a:r>
            <a:r>
              <a:rPr lang="en-US" sz="900" dirty="0"/>
              <a:t> </a:t>
            </a:r>
            <a:r>
              <a:rPr lang="en-US" sz="900" dirty="0" err="1"/>
              <a:t>d'Anchorage</a:t>
            </a:r>
            <a:r>
              <a:rPr lang="en-US" sz="900" dirty="0"/>
              <a:t>, CC BY 2</a:t>
            </a:r>
            <a:r>
              <a:rPr lang="en-US" sz="900" u="sng" dirty="0">
                <a:solidFill>
                  <a:schemeClr val="hlink"/>
                </a:solidFill>
                <a:hlinkClick r:id="rId4"/>
              </a:rPr>
              <a:t>.0</a:t>
            </a:r>
            <a:r>
              <a:rPr lang="en-US" sz="900" dirty="0"/>
              <a:t>, https://commons.wikimedia.org/w/index.php?curid=13290679 </a:t>
            </a:r>
            <a:endParaRPr sz="900" dirty="0"/>
          </a:p>
        </p:txBody>
      </p:sp>
      <p:sp>
        <p:nvSpPr>
          <p:cNvPr id="232" name="Google Shape;232;p10"/>
          <p:cNvSpPr txBox="1"/>
          <p:nvPr/>
        </p:nvSpPr>
        <p:spPr>
          <a:xfrm>
            <a:off x="2340525" y="6289000"/>
            <a:ext cx="11982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dirty="0"/>
              <a:t>Auteur inconnu - C0, https://commons.wikimedia.org/w/index.php?curid=91511482 </a:t>
            </a:r>
            <a:endParaRPr sz="800" dirty="0"/>
          </a:p>
        </p:txBody>
      </p:sp>
      <p:pic>
        <p:nvPicPr>
          <p:cNvPr id="11" name="Google Shape;227;p10"/>
          <p:cNvPicPr preferRelativeResize="0"/>
          <p:nvPr/>
        </p:nvPicPr>
        <p:blipFill>
          <a:blip r:embed="rId5">
            <a:alphaModFix/>
          </a:blip>
          <a:stretch>
            <a:fillRect/>
          </a:stretch>
        </p:blipFill>
        <p:spPr>
          <a:xfrm>
            <a:off x="569650" y="1398325"/>
            <a:ext cx="1694674" cy="1531988"/>
          </a:xfrm>
          <a:prstGeom prst="rect">
            <a:avLst/>
          </a:prstGeom>
          <a:noFill/>
          <a:ln>
            <a:noFill/>
          </a:ln>
        </p:spPr>
      </p:pic>
      <p:pic>
        <p:nvPicPr>
          <p:cNvPr id="12" name="Google Shape;229;p10"/>
          <p:cNvPicPr preferRelativeResize="0"/>
          <p:nvPr/>
        </p:nvPicPr>
        <p:blipFill>
          <a:blip r:embed="rId6">
            <a:alphaModFix/>
          </a:blip>
          <a:stretch>
            <a:fillRect/>
          </a:stretch>
        </p:blipFill>
        <p:spPr>
          <a:xfrm>
            <a:off x="569662" y="3550650"/>
            <a:ext cx="1865999" cy="1243689"/>
          </a:xfrm>
          <a:prstGeom prst="rect">
            <a:avLst/>
          </a:prstGeom>
          <a:noFill/>
          <a:ln>
            <a:noFill/>
          </a:ln>
        </p:spPr>
      </p:pic>
      <p:pic>
        <p:nvPicPr>
          <p:cNvPr id="13" name="Google Shape;231;p10"/>
          <p:cNvPicPr preferRelativeResize="0"/>
          <p:nvPr/>
        </p:nvPicPr>
        <p:blipFill>
          <a:blip r:embed="rId7">
            <a:alphaModFix/>
          </a:blip>
          <a:stretch>
            <a:fillRect/>
          </a:stretch>
        </p:blipFill>
        <p:spPr>
          <a:xfrm>
            <a:off x="645850" y="5598499"/>
            <a:ext cx="1694675" cy="113032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38" name="Google Shape;238;p11"/>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 name="Google Shape;239;p11"/>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0" name="Google Shape;240;p11"/>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dirty="0">
                <a:solidFill>
                  <a:srgbClr val="FFFFFF"/>
                </a:solidFill>
                <a:latin typeface="Candara"/>
                <a:ea typeface="Candara"/>
                <a:cs typeface="Candara"/>
                <a:sym typeface="Candara"/>
              </a:rPr>
              <a:t>Bonnes pratiques sur le sentiment </a:t>
            </a:r>
            <a:r>
              <a:rPr lang="en-US" sz="3600" b="1" i="0" u="none" strike="noStrike" cap="none" dirty="0" err="1">
                <a:solidFill>
                  <a:srgbClr val="FFFFFF"/>
                </a:solidFill>
                <a:latin typeface="Candara"/>
                <a:ea typeface="Candara"/>
                <a:cs typeface="Candara"/>
                <a:sym typeface="Candara"/>
              </a:rPr>
              <a:t>d'appartenance</a:t>
            </a:r>
            <a:endParaRPr sz="3600" b="0" i="0" u="none" strike="noStrike" cap="none" dirty="0">
              <a:solidFill>
                <a:schemeClr val="dk1"/>
              </a:solidFill>
              <a:latin typeface="Times New Roman"/>
              <a:ea typeface="Times New Roman"/>
              <a:cs typeface="Times New Roman"/>
              <a:sym typeface="Times New Roman"/>
            </a:endParaRPr>
          </a:p>
        </p:txBody>
      </p:sp>
      <p:sp>
        <p:nvSpPr>
          <p:cNvPr id="241" name="Google Shape;241;p11"/>
          <p:cNvSpPr txBox="1"/>
          <p:nvPr/>
        </p:nvSpPr>
        <p:spPr>
          <a:xfrm>
            <a:off x="3508248" y="1697125"/>
            <a:ext cx="8018734" cy="467816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dirty="0">
                <a:solidFill>
                  <a:srgbClr val="3F3F3F"/>
                </a:solidFill>
                <a:latin typeface="Candara"/>
                <a:ea typeface="Candara"/>
                <a:cs typeface="Candara"/>
                <a:sym typeface="Candara"/>
              </a:rPr>
              <a:t>La fête </a:t>
            </a:r>
            <a:r>
              <a:rPr lang="en-US" sz="1800" dirty="0" err="1">
                <a:solidFill>
                  <a:srgbClr val="3F3F3F"/>
                </a:solidFill>
                <a:latin typeface="Candara"/>
                <a:ea typeface="Candara"/>
                <a:cs typeface="Candara"/>
                <a:sym typeface="Candara"/>
              </a:rPr>
              <a:t>d'Ommegang</a:t>
            </a:r>
            <a:r>
              <a:rPr lang="en-US" sz="1800" dirty="0">
                <a:solidFill>
                  <a:srgbClr val="3F3F3F"/>
                </a:solidFill>
                <a:latin typeface="Candara"/>
                <a:ea typeface="Candara"/>
                <a:cs typeface="Candara"/>
                <a:sym typeface="Candara"/>
              </a:rPr>
              <a:t> à </a:t>
            </a:r>
            <a:r>
              <a:rPr lang="en-US" sz="1800" dirty="0" err="1">
                <a:solidFill>
                  <a:srgbClr val="3F3F3F"/>
                </a:solidFill>
                <a:latin typeface="Candara"/>
                <a:ea typeface="Candara"/>
                <a:cs typeface="Candara"/>
                <a:sym typeface="Candara"/>
              </a:rPr>
              <a:t>Bruxelles</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est</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une</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célébration</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séculaire</a:t>
            </a:r>
            <a:r>
              <a:rPr lang="en-US" sz="1800" dirty="0">
                <a:solidFill>
                  <a:srgbClr val="3F3F3F"/>
                </a:solidFill>
                <a:latin typeface="Candara"/>
                <a:ea typeface="Candara"/>
                <a:cs typeface="Candara"/>
                <a:sym typeface="Candara"/>
              </a:rPr>
              <a:t> qui </a:t>
            </a:r>
            <a:r>
              <a:rPr lang="en-US" sz="1800" dirty="0" err="1">
                <a:solidFill>
                  <a:srgbClr val="3F3F3F"/>
                </a:solidFill>
                <a:latin typeface="Candara"/>
                <a:ea typeface="Candara"/>
                <a:cs typeface="Candara"/>
                <a:sym typeface="Candara"/>
              </a:rPr>
              <a:t>remonte</a:t>
            </a:r>
            <a:r>
              <a:rPr lang="en-US" sz="1800" dirty="0">
                <a:solidFill>
                  <a:srgbClr val="3F3F3F"/>
                </a:solidFill>
                <a:latin typeface="Candara"/>
                <a:ea typeface="Candara"/>
                <a:cs typeface="Candara"/>
                <a:sym typeface="Candara"/>
              </a:rPr>
              <a:t> au </a:t>
            </a:r>
            <a:r>
              <a:rPr lang="en-US" sz="1800" dirty="0" err="1">
                <a:solidFill>
                  <a:srgbClr val="3F3F3F"/>
                </a:solidFill>
                <a:latin typeface="Candara"/>
                <a:ea typeface="Candara"/>
                <a:cs typeface="Candara"/>
                <a:sym typeface="Candara"/>
              </a:rPr>
              <a:t>XIVe</a:t>
            </a:r>
            <a:r>
              <a:rPr lang="en-US" sz="1800" dirty="0">
                <a:solidFill>
                  <a:srgbClr val="3F3F3F"/>
                </a:solidFill>
                <a:latin typeface="Candara"/>
                <a:ea typeface="Candara"/>
                <a:cs typeface="Candara"/>
                <a:sym typeface="Candara"/>
              </a:rPr>
              <a:t> siècle et qui </a:t>
            </a:r>
            <a:r>
              <a:rPr lang="en-US" sz="1800" dirty="0" err="1">
                <a:solidFill>
                  <a:srgbClr val="3F3F3F"/>
                </a:solidFill>
                <a:latin typeface="Candara"/>
                <a:ea typeface="Candara"/>
                <a:cs typeface="Candara"/>
                <a:sym typeface="Candara"/>
              </a:rPr>
              <a:t>était</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initialement</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organisée</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en</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l'honneur</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d'une</a:t>
            </a:r>
            <a:r>
              <a:rPr lang="en-US" sz="1800" dirty="0">
                <a:solidFill>
                  <a:srgbClr val="3F3F3F"/>
                </a:solidFill>
                <a:latin typeface="Candara"/>
                <a:ea typeface="Candara"/>
                <a:cs typeface="Candara"/>
                <a:sym typeface="Candara"/>
              </a:rPr>
              <a:t> procession </a:t>
            </a:r>
            <a:r>
              <a:rPr lang="en-US" sz="1800" dirty="0" err="1">
                <a:solidFill>
                  <a:srgbClr val="3F3F3F"/>
                </a:solidFill>
                <a:latin typeface="Candara"/>
                <a:ea typeface="Candara"/>
                <a:cs typeface="Candara"/>
                <a:sym typeface="Candara"/>
              </a:rPr>
              <a:t>religieuse</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Aujourd'hui</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cette</a:t>
            </a:r>
            <a:r>
              <a:rPr lang="en-US" sz="1800" dirty="0">
                <a:solidFill>
                  <a:srgbClr val="3F3F3F"/>
                </a:solidFill>
                <a:latin typeface="Candara"/>
                <a:ea typeface="Candara"/>
                <a:cs typeface="Candara"/>
                <a:sym typeface="Candara"/>
              </a:rPr>
              <a:t> fête </a:t>
            </a:r>
            <a:r>
              <a:rPr lang="en-US" sz="1800" dirty="0" err="1">
                <a:solidFill>
                  <a:srgbClr val="3F3F3F"/>
                </a:solidFill>
                <a:latin typeface="Candara"/>
                <a:ea typeface="Candara"/>
                <a:cs typeface="Candara"/>
                <a:sym typeface="Candara"/>
              </a:rPr>
              <a:t>est</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devenue</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une</a:t>
            </a:r>
            <a:r>
              <a:rPr lang="en-US" sz="1800" dirty="0">
                <a:solidFill>
                  <a:srgbClr val="3F3F3F"/>
                </a:solidFill>
                <a:latin typeface="Candara"/>
                <a:ea typeface="Candara"/>
                <a:cs typeface="Candara"/>
                <a:sym typeface="Candara"/>
              </a:rPr>
              <a:t> reconstitution </a:t>
            </a:r>
            <a:r>
              <a:rPr lang="en-US" sz="1800" dirty="0" err="1">
                <a:solidFill>
                  <a:srgbClr val="3F3F3F"/>
                </a:solidFill>
                <a:latin typeface="Candara"/>
                <a:ea typeface="Candara"/>
                <a:cs typeface="Candara"/>
                <a:sym typeface="Candara"/>
              </a:rPr>
              <a:t>vivante</a:t>
            </a:r>
            <a:r>
              <a:rPr lang="en-US" sz="1800" dirty="0">
                <a:solidFill>
                  <a:srgbClr val="3F3F3F"/>
                </a:solidFill>
                <a:latin typeface="Candara"/>
                <a:ea typeface="Candara"/>
                <a:cs typeface="Candara"/>
                <a:sym typeface="Candara"/>
              </a:rPr>
              <a:t> des traditions </a:t>
            </a:r>
            <a:r>
              <a:rPr lang="en-US" sz="1800" dirty="0" err="1">
                <a:solidFill>
                  <a:srgbClr val="3F3F3F"/>
                </a:solidFill>
                <a:latin typeface="Candara"/>
                <a:ea typeface="Candara"/>
                <a:cs typeface="Candara"/>
                <a:sym typeface="Candara"/>
              </a:rPr>
              <a:t>médiévales</a:t>
            </a:r>
            <a:r>
              <a:rPr lang="en-US" sz="1800" dirty="0">
                <a:solidFill>
                  <a:srgbClr val="3F3F3F"/>
                </a:solidFill>
                <a:latin typeface="Candara"/>
                <a:ea typeface="Candara"/>
                <a:cs typeface="Candara"/>
                <a:sym typeface="Candara"/>
              </a:rPr>
              <a:t>, avec des costumes </a:t>
            </a:r>
            <a:r>
              <a:rPr lang="en-US" sz="1800" dirty="0" err="1">
                <a:solidFill>
                  <a:srgbClr val="3F3F3F"/>
                </a:solidFill>
                <a:latin typeface="Candara"/>
                <a:ea typeface="Candara"/>
                <a:cs typeface="Candara"/>
                <a:sym typeface="Candara"/>
              </a:rPr>
              <a:t>historiques</a:t>
            </a:r>
            <a:r>
              <a:rPr lang="en-US" sz="1800" dirty="0">
                <a:solidFill>
                  <a:srgbClr val="3F3F3F"/>
                </a:solidFill>
                <a:latin typeface="Candara"/>
                <a:ea typeface="Candara"/>
                <a:cs typeface="Candara"/>
                <a:sym typeface="Candara"/>
              </a:rPr>
              <a:t>, des </a:t>
            </a:r>
            <a:r>
              <a:rPr lang="en-US" sz="1800" dirty="0" err="1">
                <a:solidFill>
                  <a:srgbClr val="3F3F3F"/>
                </a:solidFill>
                <a:latin typeface="Candara"/>
                <a:ea typeface="Candara"/>
                <a:cs typeface="Candara"/>
                <a:sym typeface="Candara"/>
              </a:rPr>
              <a:t>défilés</a:t>
            </a:r>
            <a:r>
              <a:rPr lang="en-US" sz="1800" dirty="0">
                <a:solidFill>
                  <a:srgbClr val="3F3F3F"/>
                </a:solidFill>
                <a:latin typeface="Candara"/>
                <a:ea typeface="Candara"/>
                <a:cs typeface="Candara"/>
                <a:sym typeface="Candara"/>
              </a:rPr>
              <a:t> et des spectacles sur la Grand-Place de </a:t>
            </a:r>
            <a:r>
              <a:rPr lang="en-US" sz="1800" dirty="0" err="1">
                <a:solidFill>
                  <a:srgbClr val="3F3F3F"/>
                </a:solidFill>
                <a:latin typeface="Candara"/>
                <a:ea typeface="Candara"/>
                <a:cs typeface="Candara"/>
                <a:sym typeface="Candara"/>
              </a:rPr>
              <a:t>Bruxelles</a:t>
            </a:r>
            <a:r>
              <a:rPr lang="en-US" sz="1800" dirty="0">
                <a:solidFill>
                  <a:srgbClr val="3F3F3F"/>
                </a:solidFill>
                <a:latin typeface="Candara"/>
                <a:ea typeface="Candara"/>
                <a:cs typeface="Candara"/>
                <a:sym typeface="Candara"/>
              </a:rPr>
              <a:t>, un site </a:t>
            </a:r>
            <a:r>
              <a:rPr lang="en-US" sz="1800" dirty="0" err="1">
                <a:solidFill>
                  <a:srgbClr val="3F3F3F"/>
                </a:solidFill>
                <a:latin typeface="Candara"/>
                <a:ea typeface="Candara"/>
                <a:cs typeface="Candara"/>
                <a:sym typeface="Candara"/>
              </a:rPr>
              <a:t>classé</a:t>
            </a:r>
            <a:r>
              <a:rPr lang="en-US" sz="1800" dirty="0">
                <a:solidFill>
                  <a:srgbClr val="3F3F3F"/>
                </a:solidFill>
                <a:latin typeface="Candara"/>
                <a:ea typeface="Candara"/>
                <a:cs typeface="Candara"/>
                <a:sym typeface="Candara"/>
              </a:rPr>
              <a:t> au </a:t>
            </a:r>
            <a:r>
              <a:rPr lang="en-US" sz="1800" dirty="0" err="1">
                <a:solidFill>
                  <a:srgbClr val="3F3F3F"/>
                </a:solidFill>
                <a:latin typeface="Candara"/>
                <a:ea typeface="Candara"/>
                <a:cs typeface="Candara"/>
                <a:sym typeface="Candara"/>
              </a:rPr>
              <a:t>patrimoine</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mondial</a:t>
            </a:r>
            <a:r>
              <a:rPr lang="en-US" sz="1800" dirty="0">
                <a:solidFill>
                  <a:srgbClr val="3F3F3F"/>
                </a:solidFill>
                <a:latin typeface="Candara"/>
                <a:ea typeface="Candara"/>
                <a:cs typeface="Candara"/>
                <a:sym typeface="Candara"/>
              </a:rPr>
              <a:t> de </a:t>
            </a:r>
            <a:r>
              <a:rPr lang="en-US" sz="1800" dirty="0" err="1">
                <a:solidFill>
                  <a:srgbClr val="3F3F3F"/>
                </a:solidFill>
                <a:latin typeface="Candara"/>
                <a:ea typeface="Candara"/>
                <a:cs typeface="Candara"/>
                <a:sym typeface="Candara"/>
              </a:rPr>
              <a:t>l'UNESCO</a:t>
            </a:r>
            <a:r>
              <a:rPr lang="en-US" sz="1800" dirty="0">
                <a:solidFill>
                  <a:srgbClr val="3F3F3F"/>
                </a:solidFill>
                <a:latin typeface="Candara"/>
                <a:ea typeface="Candara"/>
                <a:cs typeface="Candara"/>
                <a:sym typeface="Candara"/>
              </a:rPr>
              <a:t>. </a:t>
            </a:r>
            <a:endParaRPr sz="1800" dirty="0">
              <a:solidFill>
                <a:srgbClr val="3F3F3F"/>
              </a:solidFill>
              <a:latin typeface="Candara"/>
              <a:ea typeface="Candara"/>
              <a:cs typeface="Candara"/>
              <a:sym typeface="Candara"/>
            </a:endParaRPr>
          </a:p>
          <a:p>
            <a:pPr marL="0" marR="0" lvl="0" indent="0" algn="just" rtl="0">
              <a:spcBef>
                <a:spcPts val="600"/>
              </a:spcBef>
              <a:spcAft>
                <a:spcPts val="0"/>
              </a:spcAft>
              <a:buNone/>
            </a:pPr>
            <a:r>
              <a:rPr lang="en-US" sz="1800" dirty="0">
                <a:solidFill>
                  <a:srgbClr val="3F3F3F"/>
                </a:solidFill>
                <a:latin typeface="Candara"/>
                <a:ea typeface="Candara"/>
                <a:cs typeface="Candara"/>
                <a:sym typeface="Candara"/>
              </a:rPr>
              <a:t>Ce festival </a:t>
            </a:r>
            <a:r>
              <a:rPr lang="en-US" sz="1800" dirty="0" err="1">
                <a:solidFill>
                  <a:srgbClr val="3F3F3F"/>
                </a:solidFill>
                <a:latin typeface="Candara"/>
                <a:ea typeface="Candara"/>
                <a:cs typeface="Candara"/>
                <a:sym typeface="Candara"/>
              </a:rPr>
              <a:t>symbolise</a:t>
            </a:r>
            <a:r>
              <a:rPr lang="en-US" sz="1800" dirty="0">
                <a:solidFill>
                  <a:srgbClr val="3F3F3F"/>
                </a:solidFill>
                <a:latin typeface="Candara"/>
                <a:ea typeface="Candara"/>
                <a:cs typeface="Candara"/>
                <a:sym typeface="Candara"/>
              </a:rPr>
              <a:t> la riche </a:t>
            </a:r>
            <a:r>
              <a:rPr lang="en-US" sz="1800" dirty="0" err="1">
                <a:solidFill>
                  <a:srgbClr val="3F3F3F"/>
                </a:solidFill>
                <a:latin typeface="Candara"/>
                <a:ea typeface="Candara"/>
                <a:cs typeface="Candara"/>
                <a:sym typeface="Candara"/>
              </a:rPr>
              <a:t>identité</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historique</a:t>
            </a:r>
            <a:r>
              <a:rPr lang="en-US" sz="1800" dirty="0">
                <a:solidFill>
                  <a:srgbClr val="3F3F3F"/>
                </a:solidFill>
                <a:latin typeface="Candara"/>
                <a:ea typeface="Candara"/>
                <a:cs typeface="Candara"/>
                <a:sym typeface="Candara"/>
              </a:rPr>
              <a:t> de la </a:t>
            </a:r>
            <a:r>
              <a:rPr lang="en-US" sz="1800" dirty="0" err="1">
                <a:solidFill>
                  <a:srgbClr val="3F3F3F"/>
                </a:solidFill>
                <a:latin typeface="Candara"/>
                <a:ea typeface="Candara"/>
                <a:cs typeface="Candara"/>
                <a:sym typeface="Candara"/>
              </a:rPr>
              <a:t>Belgique</a:t>
            </a:r>
            <a:r>
              <a:rPr lang="en-US" sz="1800" dirty="0">
                <a:solidFill>
                  <a:srgbClr val="3F3F3F"/>
                </a:solidFill>
                <a:latin typeface="Candara"/>
                <a:ea typeface="Candara"/>
                <a:cs typeface="Candara"/>
                <a:sym typeface="Candara"/>
              </a:rPr>
              <a:t> et </a:t>
            </a:r>
            <a:r>
              <a:rPr lang="en-US" sz="1800" dirty="0" err="1">
                <a:solidFill>
                  <a:srgbClr val="3F3F3F"/>
                </a:solidFill>
                <a:latin typeface="Candara"/>
                <a:ea typeface="Candara"/>
                <a:cs typeface="Candara"/>
                <a:sym typeface="Candara"/>
              </a:rPr>
              <a:t>favorise</a:t>
            </a:r>
            <a:r>
              <a:rPr lang="en-US" sz="1800" dirty="0">
                <a:solidFill>
                  <a:srgbClr val="3F3F3F"/>
                </a:solidFill>
                <a:latin typeface="Candara"/>
                <a:ea typeface="Candara"/>
                <a:cs typeface="Candara"/>
                <a:sym typeface="Candara"/>
              </a:rPr>
              <a:t> un sentiment </a:t>
            </a:r>
            <a:r>
              <a:rPr lang="en-US" sz="1800" dirty="0" err="1">
                <a:solidFill>
                  <a:srgbClr val="3F3F3F"/>
                </a:solidFill>
                <a:latin typeface="Candara"/>
                <a:ea typeface="Candara"/>
                <a:cs typeface="Candara"/>
                <a:sym typeface="Candara"/>
              </a:rPr>
              <a:t>d'appartenance</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partagé</a:t>
            </a:r>
            <a:r>
              <a:rPr lang="en-US" sz="1800" dirty="0">
                <a:solidFill>
                  <a:srgbClr val="3F3F3F"/>
                </a:solidFill>
                <a:latin typeface="Candara"/>
                <a:ea typeface="Candara"/>
                <a:cs typeface="Candara"/>
                <a:sym typeface="Candara"/>
              </a:rPr>
              <a:t> par les participants. </a:t>
            </a:r>
            <a:endParaRPr sz="1800" dirty="0">
              <a:solidFill>
                <a:srgbClr val="3F3F3F"/>
              </a:solidFill>
              <a:latin typeface="Candara"/>
              <a:ea typeface="Candara"/>
              <a:cs typeface="Candara"/>
              <a:sym typeface="Candara"/>
            </a:endParaRPr>
          </a:p>
          <a:p>
            <a:pPr marL="0" marR="0" lvl="0" indent="0" algn="just" rtl="0">
              <a:spcBef>
                <a:spcPts val="600"/>
              </a:spcBef>
              <a:spcAft>
                <a:spcPts val="0"/>
              </a:spcAft>
              <a:buNone/>
            </a:pPr>
            <a:r>
              <a:rPr lang="en-US" sz="1800" dirty="0" err="1">
                <a:solidFill>
                  <a:srgbClr val="3F3F3F"/>
                </a:solidFill>
                <a:latin typeface="Candara"/>
                <a:ea typeface="Candara"/>
                <a:cs typeface="Candara"/>
                <a:sym typeface="Candara"/>
              </a:rPr>
              <a:t>L'Ommegang</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reflète</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également</a:t>
            </a:r>
            <a:r>
              <a:rPr lang="en-US" sz="1800" dirty="0">
                <a:solidFill>
                  <a:srgbClr val="3F3F3F"/>
                </a:solidFill>
                <a:latin typeface="Candara"/>
                <a:ea typeface="Candara"/>
                <a:cs typeface="Candara"/>
                <a:sym typeface="Candara"/>
              </a:rPr>
              <a:t> le </a:t>
            </a:r>
            <a:r>
              <a:rPr lang="en-US" sz="1800" dirty="0" err="1">
                <a:solidFill>
                  <a:srgbClr val="3F3F3F"/>
                </a:solidFill>
                <a:latin typeface="Candara"/>
                <a:ea typeface="Candara"/>
                <a:cs typeface="Candara"/>
                <a:sym typeface="Candara"/>
              </a:rPr>
              <a:t>tissu</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multiculturel</a:t>
            </a:r>
            <a:r>
              <a:rPr lang="en-US" sz="1800" dirty="0">
                <a:solidFill>
                  <a:srgbClr val="3F3F3F"/>
                </a:solidFill>
                <a:latin typeface="Candara"/>
                <a:ea typeface="Candara"/>
                <a:cs typeface="Candara"/>
                <a:sym typeface="Candara"/>
              </a:rPr>
              <a:t> de la </a:t>
            </a:r>
            <a:r>
              <a:rPr lang="en-US" sz="1800" dirty="0" err="1">
                <a:solidFill>
                  <a:srgbClr val="3F3F3F"/>
                </a:solidFill>
                <a:latin typeface="Candara"/>
                <a:ea typeface="Candara"/>
                <a:cs typeface="Candara"/>
                <a:sym typeface="Candara"/>
              </a:rPr>
              <a:t>Belgique</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comblant</a:t>
            </a:r>
            <a:r>
              <a:rPr lang="en-US" sz="1800" dirty="0">
                <a:solidFill>
                  <a:srgbClr val="3F3F3F"/>
                </a:solidFill>
                <a:latin typeface="Candara"/>
                <a:ea typeface="Candara"/>
                <a:cs typeface="Candara"/>
                <a:sym typeface="Candara"/>
              </a:rPr>
              <a:t> son </a:t>
            </a:r>
            <a:r>
              <a:rPr lang="en-US" sz="1800" dirty="0" err="1">
                <a:solidFill>
                  <a:srgbClr val="3F3F3F"/>
                </a:solidFill>
                <a:latin typeface="Candara"/>
                <a:ea typeface="Candara"/>
                <a:cs typeface="Candara"/>
                <a:sym typeface="Candara"/>
              </a:rPr>
              <a:t>fossé</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linguistique</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néerlandais</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français</a:t>
            </a:r>
            <a:r>
              <a:rPr lang="en-US" sz="1800" dirty="0">
                <a:solidFill>
                  <a:srgbClr val="3F3F3F"/>
                </a:solidFill>
                <a:latin typeface="Candara"/>
                <a:ea typeface="Candara"/>
                <a:cs typeface="Candara"/>
                <a:sym typeface="Candara"/>
              </a:rPr>
              <a:t> et </a:t>
            </a:r>
            <a:r>
              <a:rPr lang="en-US" sz="1800" dirty="0" err="1">
                <a:solidFill>
                  <a:srgbClr val="3F3F3F"/>
                </a:solidFill>
                <a:latin typeface="Candara"/>
                <a:ea typeface="Candara"/>
                <a:cs typeface="Candara"/>
                <a:sym typeface="Candara"/>
              </a:rPr>
              <a:t>allemand</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en</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célébrant</a:t>
            </a:r>
            <a:r>
              <a:rPr lang="en-US" sz="1800" dirty="0">
                <a:solidFill>
                  <a:srgbClr val="3F3F3F"/>
                </a:solidFill>
                <a:latin typeface="Candara"/>
                <a:ea typeface="Candara"/>
                <a:cs typeface="Candara"/>
                <a:sym typeface="Candara"/>
              </a:rPr>
              <a:t> un </a:t>
            </a:r>
            <a:r>
              <a:rPr lang="en-US" sz="1800" dirty="0" err="1">
                <a:solidFill>
                  <a:srgbClr val="3F3F3F"/>
                </a:solidFill>
                <a:latin typeface="Candara"/>
                <a:ea typeface="Candara"/>
                <a:cs typeface="Candara"/>
                <a:sym typeface="Candara"/>
              </a:rPr>
              <a:t>héritage</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commun</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Cet</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événement</a:t>
            </a:r>
            <a:r>
              <a:rPr lang="en-US" sz="1800" dirty="0">
                <a:solidFill>
                  <a:srgbClr val="3F3F3F"/>
                </a:solidFill>
                <a:latin typeface="Candara"/>
                <a:ea typeface="Candara"/>
                <a:cs typeface="Candara"/>
                <a:sym typeface="Candara"/>
              </a:rPr>
              <a:t> public </a:t>
            </a:r>
            <a:r>
              <a:rPr lang="en-US" sz="1800" dirty="0" err="1">
                <a:solidFill>
                  <a:srgbClr val="3F3F3F"/>
                </a:solidFill>
                <a:latin typeface="Candara"/>
                <a:ea typeface="Candara"/>
                <a:cs typeface="Candara"/>
                <a:sym typeface="Candara"/>
              </a:rPr>
              <a:t>offre</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l'occasion</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d'explorer</a:t>
            </a:r>
            <a:r>
              <a:rPr lang="en-US" sz="1800" dirty="0">
                <a:solidFill>
                  <a:srgbClr val="3F3F3F"/>
                </a:solidFill>
                <a:latin typeface="Candara"/>
                <a:ea typeface="Candara"/>
                <a:cs typeface="Candara"/>
                <a:sym typeface="Candara"/>
              </a:rPr>
              <a:t> la </a:t>
            </a:r>
            <a:r>
              <a:rPr lang="en-US" sz="1800" dirty="0" err="1">
                <a:solidFill>
                  <a:srgbClr val="3F3F3F"/>
                </a:solidFill>
                <a:latin typeface="Candara"/>
                <a:ea typeface="Candara"/>
                <a:cs typeface="Candara"/>
                <a:sym typeface="Candara"/>
              </a:rPr>
              <a:t>manière</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dont</a:t>
            </a:r>
            <a:r>
              <a:rPr lang="en-US" sz="1800" dirty="0">
                <a:solidFill>
                  <a:srgbClr val="3F3F3F"/>
                </a:solidFill>
                <a:latin typeface="Candara"/>
                <a:ea typeface="Candara"/>
                <a:cs typeface="Candara"/>
                <a:sym typeface="Candara"/>
              </a:rPr>
              <a:t> les traditions </a:t>
            </a:r>
            <a:r>
              <a:rPr lang="en-US" sz="1800" dirty="0" err="1">
                <a:solidFill>
                  <a:srgbClr val="3F3F3F"/>
                </a:solidFill>
                <a:latin typeface="Candara"/>
                <a:ea typeface="Candara"/>
                <a:cs typeface="Candara"/>
                <a:sym typeface="Candara"/>
              </a:rPr>
              <a:t>historiques</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façonnent</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l'identité</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belge</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moderne</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en</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rassemblant</a:t>
            </a:r>
            <a:r>
              <a:rPr lang="en-US" sz="1800" dirty="0">
                <a:solidFill>
                  <a:srgbClr val="3F3F3F"/>
                </a:solidFill>
                <a:latin typeface="Candara"/>
                <a:ea typeface="Candara"/>
                <a:cs typeface="Candara"/>
                <a:sym typeface="Candara"/>
              </a:rPr>
              <a:t> des </a:t>
            </a:r>
            <a:r>
              <a:rPr lang="en-US" sz="1800" dirty="0" err="1">
                <a:solidFill>
                  <a:srgbClr val="3F3F3F"/>
                </a:solidFill>
                <a:latin typeface="Candara"/>
                <a:ea typeface="Candara"/>
                <a:cs typeface="Candara"/>
                <a:sym typeface="Candara"/>
              </a:rPr>
              <a:t>communautés</a:t>
            </a:r>
            <a:r>
              <a:rPr lang="en-US" sz="1800" dirty="0">
                <a:solidFill>
                  <a:srgbClr val="3F3F3F"/>
                </a:solidFill>
                <a:latin typeface="Candara"/>
                <a:ea typeface="Candara"/>
                <a:cs typeface="Candara"/>
                <a:sym typeface="Candara"/>
              </a:rPr>
              <a:t> de </a:t>
            </a:r>
            <a:r>
              <a:rPr lang="en-US" sz="1800" dirty="0" err="1">
                <a:solidFill>
                  <a:srgbClr val="3F3F3F"/>
                </a:solidFill>
                <a:latin typeface="Candara"/>
                <a:ea typeface="Candara"/>
                <a:cs typeface="Candara"/>
                <a:sym typeface="Candara"/>
              </a:rPr>
              <a:t>régions</a:t>
            </a:r>
            <a:r>
              <a:rPr lang="en-US" sz="1800" dirty="0">
                <a:solidFill>
                  <a:srgbClr val="3F3F3F"/>
                </a:solidFill>
                <a:latin typeface="Candara"/>
                <a:ea typeface="Candara"/>
                <a:cs typeface="Candara"/>
                <a:sym typeface="Candara"/>
              </a:rPr>
              <a:t> et </a:t>
            </a:r>
            <a:r>
              <a:rPr lang="en-US" sz="1800" dirty="0" err="1">
                <a:solidFill>
                  <a:srgbClr val="3F3F3F"/>
                </a:solidFill>
                <a:latin typeface="Candara"/>
                <a:ea typeface="Candara"/>
                <a:cs typeface="Candara"/>
                <a:sym typeface="Candara"/>
              </a:rPr>
              <a:t>d'origines</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différentes</a:t>
            </a:r>
            <a:r>
              <a:rPr lang="en-US" sz="1800" dirty="0">
                <a:solidFill>
                  <a:srgbClr val="3F3F3F"/>
                </a:solidFill>
                <a:latin typeface="Candara"/>
                <a:ea typeface="Candara"/>
                <a:cs typeface="Candara"/>
                <a:sym typeface="Candara"/>
              </a:rPr>
              <a:t>. Il </a:t>
            </a:r>
            <a:r>
              <a:rPr lang="en-US" sz="1800" dirty="0" err="1">
                <a:solidFill>
                  <a:srgbClr val="3F3F3F"/>
                </a:solidFill>
                <a:latin typeface="Candara"/>
                <a:ea typeface="Candara"/>
                <a:cs typeface="Candara"/>
                <a:sym typeface="Candara"/>
              </a:rPr>
              <a:t>souligne</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l'importance</a:t>
            </a:r>
            <a:r>
              <a:rPr lang="en-US" sz="1800" dirty="0">
                <a:solidFill>
                  <a:srgbClr val="3F3F3F"/>
                </a:solidFill>
                <a:latin typeface="Candara"/>
                <a:ea typeface="Candara"/>
                <a:cs typeface="Candara"/>
                <a:sym typeface="Candara"/>
              </a:rPr>
              <a:t> des festivals et du </a:t>
            </a:r>
            <a:r>
              <a:rPr lang="en-US" sz="1800" dirty="0" err="1">
                <a:solidFill>
                  <a:srgbClr val="3F3F3F"/>
                </a:solidFill>
                <a:latin typeface="Candara"/>
                <a:ea typeface="Candara"/>
                <a:cs typeface="Candara"/>
                <a:sym typeface="Candara"/>
              </a:rPr>
              <a:t>patrimoine</a:t>
            </a:r>
            <a:r>
              <a:rPr lang="en-US" sz="1800" dirty="0">
                <a:solidFill>
                  <a:srgbClr val="3F3F3F"/>
                </a:solidFill>
                <a:latin typeface="Candara"/>
                <a:ea typeface="Candara"/>
                <a:cs typeface="Candara"/>
                <a:sym typeface="Candara"/>
              </a:rPr>
              <a:t> pour </a:t>
            </a:r>
            <a:r>
              <a:rPr lang="en-US" sz="1800" dirty="0" err="1">
                <a:solidFill>
                  <a:srgbClr val="3F3F3F"/>
                </a:solidFill>
                <a:latin typeface="Candara"/>
                <a:ea typeface="Candara"/>
                <a:cs typeface="Candara"/>
                <a:sym typeface="Candara"/>
              </a:rPr>
              <a:t>créer</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l'unité</a:t>
            </a:r>
            <a:r>
              <a:rPr lang="en-US" sz="1800" dirty="0">
                <a:solidFill>
                  <a:srgbClr val="3F3F3F"/>
                </a:solidFill>
                <a:latin typeface="Candara"/>
                <a:ea typeface="Candara"/>
                <a:cs typeface="Candara"/>
                <a:sym typeface="Candara"/>
              </a:rPr>
              <a:t>, la </a:t>
            </a:r>
            <a:r>
              <a:rPr lang="en-US" sz="1800" dirty="0" err="1">
                <a:solidFill>
                  <a:srgbClr val="3F3F3F"/>
                </a:solidFill>
                <a:latin typeface="Candara"/>
                <a:ea typeface="Candara"/>
                <a:cs typeface="Candara"/>
                <a:sym typeface="Candara"/>
              </a:rPr>
              <a:t>fierté</a:t>
            </a:r>
            <a:r>
              <a:rPr lang="en-US" sz="1800" dirty="0">
                <a:solidFill>
                  <a:srgbClr val="3F3F3F"/>
                </a:solidFill>
                <a:latin typeface="Candara"/>
                <a:ea typeface="Candara"/>
                <a:cs typeface="Candara"/>
                <a:sym typeface="Candara"/>
              </a:rPr>
              <a:t> et la </a:t>
            </a:r>
            <a:r>
              <a:rPr lang="en-US" sz="1800" dirty="0" err="1">
                <a:solidFill>
                  <a:srgbClr val="3F3F3F"/>
                </a:solidFill>
                <a:latin typeface="Candara"/>
                <a:ea typeface="Candara"/>
                <a:cs typeface="Candara"/>
                <a:sym typeface="Candara"/>
              </a:rPr>
              <a:t>continuité</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dans</a:t>
            </a:r>
            <a:r>
              <a:rPr lang="en-US" sz="1800" dirty="0">
                <a:solidFill>
                  <a:srgbClr val="3F3F3F"/>
                </a:solidFill>
                <a:latin typeface="Candara"/>
                <a:ea typeface="Candara"/>
                <a:cs typeface="Candara"/>
                <a:sym typeface="Candara"/>
              </a:rPr>
              <a:t> la formation de </a:t>
            </a:r>
            <a:r>
              <a:rPr lang="en-US" sz="1800" dirty="0" err="1">
                <a:solidFill>
                  <a:srgbClr val="3F3F3F"/>
                </a:solidFill>
                <a:latin typeface="Candara"/>
                <a:ea typeface="Candara"/>
                <a:cs typeface="Candara"/>
                <a:sym typeface="Candara"/>
              </a:rPr>
              <a:t>l'identité</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nationale</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en</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particulier</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dans</a:t>
            </a:r>
            <a:r>
              <a:rPr lang="en-US" sz="1800" dirty="0">
                <a:solidFill>
                  <a:srgbClr val="3F3F3F"/>
                </a:solidFill>
                <a:latin typeface="Candara"/>
                <a:ea typeface="Candara"/>
                <a:cs typeface="Candara"/>
                <a:sym typeface="Candara"/>
              </a:rPr>
              <a:t> un pays </a:t>
            </a:r>
            <a:r>
              <a:rPr lang="en-US" sz="1800" dirty="0" err="1">
                <a:solidFill>
                  <a:srgbClr val="3F3F3F"/>
                </a:solidFill>
                <a:latin typeface="Candara"/>
                <a:ea typeface="Candara"/>
                <a:cs typeface="Candara"/>
                <a:sym typeface="Candara"/>
              </a:rPr>
              <a:t>caractérisé</a:t>
            </a:r>
            <a:r>
              <a:rPr lang="en-US" sz="1800" dirty="0">
                <a:solidFill>
                  <a:srgbClr val="3F3F3F"/>
                </a:solidFill>
                <a:latin typeface="Candara"/>
                <a:ea typeface="Candara"/>
                <a:cs typeface="Candara"/>
                <a:sym typeface="Candara"/>
              </a:rPr>
              <a:t> par la </a:t>
            </a:r>
            <a:r>
              <a:rPr lang="en-US" sz="1800" dirty="0" err="1">
                <a:solidFill>
                  <a:srgbClr val="3F3F3F"/>
                </a:solidFill>
                <a:latin typeface="Candara"/>
                <a:ea typeface="Candara"/>
                <a:cs typeface="Candara"/>
                <a:sym typeface="Candara"/>
              </a:rPr>
              <a:t>diversité</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linguistique</a:t>
            </a:r>
            <a:r>
              <a:rPr lang="en-US" sz="1800" dirty="0">
                <a:solidFill>
                  <a:srgbClr val="3F3F3F"/>
                </a:solidFill>
                <a:latin typeface="Candara"/>
                <a:ea typeface="Candara"/>
                <a:cs typeface="Candara"/>
                <a:sym typeface="Candara"/>
              </a:rPr>
              <a:t> et </a:t>
            </a:r>
            <a:r>
              <a:rPr lang="en-US" sz="1800" dirty="0" err="1">
                <a:solidFill>
                  <a:srgbClr val="3F3F3F"/>
                </a:solidFill>
                <a:latin typeface="Candara"/>
                <a:ea typeface="Candara"/>
                <a:cs typeface="Candara"/>
                <a:sym typeface="Candara"/>
              </a:rPr>
              <a:t>culturelle</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comme</a:t>
            </a:r>
            <a:r>
              <a:rPr lang="en-US" sz="1800" dirty="0">
                <a:solidFill>
                  <a:srgbClr val="3F3F3F"/>
                </a:solidFill>
                <a:latin typeface="Candara"/>
                <a:ea typeface="Candara"/>
                <a:cs typeface="Candara"/>
                <a:sym typeface="Candara"/>
              </a:rPr>
              <a:t> la </a:t>
            </a:r>
            <a:r>
              <a:rPr lang="en-US" sz="1800" dirty="0" err="1">
                <a:solidFill>
                  <a:srgbClr val="3F3F3F"/>
                </a:solidFill>
                <a:latin typeface="Candara"/>
                <a:ea typeface="Candara"/>
                <a:cs typeface="Candara"/>
                <a:sym typeface="Candara"/>
              </a:rPr>
              <a:t>Belgique</a:t>
            </a:r>
            <a:r>
              <a:rPr lang="en-US" sz="1800" dirty="0">
                <a:solidFill>
                  <a:srgbClr val="3F3F3F"/>
                </a:solidFill>
                <a:latin typeface="Candara"/>
                <a:ea typeface="Candara"/>
                <a:cs typeface="Candara"/>
                <a:sym typeface="Candara"/>
              </a:rPr>
              <a:t>.</a:t>
            </a:r>
            <a:endParaRPr sz="1800" i="0" u="none" strike="noStrike" dirty="0">
              <a:solidFill>
                <a:srgbClr val="3F3F3F"/>
              </a:solidFill>
              <a:latin typeface="Candara"/>
              <a:ea typeface="Candara"/>
              <a:cs typeface="Candara"/>
              <a:sym typeface="Candara"/>
            </a:endParaRPr>
          </a:p>
        </p:txBody>
      </p:sp>
      <p:sp>
        <p:nvSpPr>
          <p:cNvPr id="242" name="Google Shape;242;p11"/>
          <p:cNvSpPr txBox="1"/>
          <p:nvPr/>
        </p:nvSpPr>
        <p:spPr>
          <a:xfrm>
            <a:off x="484053" y="1052961"/>
            <a:ext cx="609805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A99374"/>
                </a:solidFill>
                <a:latin typeface="Candara"/>
                <a:ea typeface="Candara"/>
                <a:cs typeface="Candara"/>
                <a:sym typeface="Candara"/>
              </a:rPr>
              <a:t>Le festival Ommegang à Bruxelles</a:t>
            </a:r>
            <a:endParaRPr sz="2000" b="1" dirty="0">
              <a:solidFill>
                <a:srgbClr val="A99374"/>
              </a:solidFill>
              <a:latin typeface="Candara"/>
              <a:ea typeface="Candara"/>
              <a:cs typeface="Candara"/>
              <a:sym typeface="Candara"/>
            </a:endParaRPr>
          </a:p>
        </p:txBody>
      </p:sp>
      <p:sp>
        <p:nvSpPr>
          <p:cNvPr id="244" name="Google Shape;244;p11"/>
          <p:cNvSpPr txBox="1"/>
          <p:nvPr/>
        </p:nvSpPr>
        <p:spPr>
          <a:xfrm>
            <a:off x="360475" y="3926125"/>
            <a:ext cx="2403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dirty="0"/>
              <a:t>Source, Image </a:t>
            </a:r>
            <a:r>
              <a:rPr lang="en-US" sz="800" dirty="0" err="1"/>
              <a:t>gratuite</a:t>
            </a:r>
            <a:r>
              <a:rPr lang="en-US" sz="800" dirty="0"/>
              <a:t>, https://www.brussels.be/ommegang  </a:t>
            </a:r>
            <a:endParaRPr sz="800" dirty="0"/>
          </a:p>
        </p:txBody>
      </p:sp>
      <p:pic>
        <p:nvPicPr>
          <p:cNvPr id="9" name="Google Shape;243;p11"/>
          <p:cNvPicPr preferRelativeResize="0"/>
          <p:nvPr/>
        </p:nvPicPr>
        <p:blipFill>
          <a:blip r:embed="rId4">
            <a:alphaModFix/>
          </a:blip>
          <a:stretch>
            <a:fillRect/>
          </a:stretch>
        </p:blipFill>
        <p:spPr>
          <a:xfrm>
            <a:off x="152400" y="1638129"/>
            <a:ext cx="3203447" cy="2106882"/>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12"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50" name="Google Shape;250;p12"/>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12"/>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p12"/>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dirty="0">
                <a:solidFill>
                  <a:srgbClr val="FFFFFF"/>
                </a:solidFill>
                <a:latin typeface="Candara"/>
                <a:ea typeface="Candara"/>
                <a:cs typeface="Candara"/>
                <a:sym typeface="Candara"/>
              </a:rPr>
              <a:t>Bonnes pratiques sur le sentiment </a:t>
            </a:r>
            <a:r>
              <a:rPr lang="en-US" sz="3600" b="1" i="0" u="none" strike="noStrike" cap="none" dirty="0" err="1">
                <a:solidFill>
                  <a:srgbClr val="FFFFFF"/>
                </a:solidFill>
                <a:latin typeface="Candara"/>
                <a:ea typeface="Candara"/>
                <a:cs typeface="Candara"/>
                <a:sym typeface="Candara"/>
              </a:rPr>
              <a:t>d'appartenance</a:t>
            </a:r>
            <a:endParaRPr sz="3600" b="0" i="0" u="none" strike="noStrike" cap="none" dirty="0">
              <a:solidFill>
                <a:schemeClr val="dk1"/>
              </a:solidFill>
              <a:latin typeface="Times New Roman"/>
              <a:ea typeface="Times New Roman"/>
              <a:cs typeface="Times New Roman"/>
              <a:sym typeface="Times New Roman"/>
            </a:endParaRPr>
          </a:p>
        </p:txBody>
      </p:sp>
      <p:sp>
        <p:nvSpPr>
          <p:cNvPr id="253" name="Google Shape;253;p12"/>
          <p:cNvSpPr txBox="1"/>
          <p:nvPr/>
        </p:nvSpPr>
        <p:spPr>
          <a:xfrm>
            <a:off x="280821" y="1160872"/>
            <a:ext cx="11246129" cy="555532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700" dirty="0">
                <a:solidFill>
                  <a:srgbClr val="3F3F3F"/>
                </a:solidFill>
                <a:latin typeface="Candara"/>
                <a:ea typeface="Candara"/>
                <a:cs typeface="Candara"/>
                <a:sym typeface="Candara"/>
              </a:rPr>
              <a:t>Le festival </a:t>
            </a:r>
            <a:r>
              <a:rPr lang="en-US" sz="1700" dirty="0" err="1">
                <a:solidFill>
                  <a:srgbClr val="3F3F3F"/>
                </a:solidFill>
                <a:latin typeface="Candara"/>
                <a:ea typeface="Candara"/>
                <a:cs typeface="Candara"/>
                <a:sym typeface="Candara"/>
              </a:rPr>
              <a:t>d'Ommegang</a:t>
            </a:r>
            <a:r>
              <a:rPr lang="en-US" sz="1700" dirty="0">
                <a:solidFill>
                  <a:srgbClr val="3F3F3F"/>
                </a:solidFill>
                <a:latin typeface="Candara"/>
                <a:ea typeface="Candara"/>
                <a:cs typeface="Candara"/>
                <a:sym typeface="Candara"/>
              </a:rPr>
              <a:t> à </a:t>
            </a:r>
            <a:r>
              <a:rPr lang="en-US" sz="1700" dirty="0" err="1">
                <a:solidFill>
                  <a:srgbClr val="3F3F3F"/>
                </a:solidFill>
                <a:latin typeface="Candara"/>
                <a:ea typeface="Candara"/>
                <a:cs typeface="Candara"/>
                <a:sym typeface="Candara"/>
              </a:rPr>
              <a:t>Bruxelles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est</a:t>
            </a:r>
            <a:r>
              <a:rPr lang="en-US" sz="1700" dirty="0">
                <a:solidFill>
                  <a:srgbClr val="3F3F3F"/>
                </a:solidFill>
                <a:latin typeface="Candara"/>
                <a:ea typeface="Candara"/>
                <a:cs typeface="Candara"/>
                <a:sym typeface="Candara"/>
              </a:rPr>
              <a:t> un </a:t>
            </a:r>
            <a:r>
              <a:rPr lang="en-US" sz="1700" dirty="0" err="1">
                <a:solidFill>
                  <a:srgbClr val="3F3F3F"/>
                </a:solidFill>
                <a:latin typeface="Candara"/>
                <a:ea typeface="Candara"/>
                <a:cs typeface="Candara"/>
                <a:sym typeface="Candara"/>
              </a:rPr>
              <a:t>outil</a:t>
            </a:r>
            <a:r>
              <a:rPr lang="en-US" sz="1700" dirty="0">
                <a:solidFill>
                  <a:srgbClr val="3F3F3F"/>
                </a:solidFill>
                <a:latin typeface="Candara"/>
                <a:ea typeface="Candara"/>
                <a:cs typeface="Candara"/>
                <a:sym typeface="Candara"/>
              </a:rPr>
              <a:t> puissant pour </a:t>
            </a:r>
            <a:r>
              <a:rPr lang="en-US" sz="1700" dirty="0" err="1">
                <a:solidFill>
                  <a:srgbClr val="3F3F3F"/>
                </a:solidFill>
                <a:latin typeface="Candara"/>
                <a:ea typeface="Candara"/>
                <a:cs typeface="Candara"/>
                <a:sym typeface="Candara"/>
              </a:rPr>
              <a:t>renforcer</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l'identité</a:t>
            </a:r>
            <a:r>
              <a:rPr lang="en-US" sz="1700" dirty="0">
                <a:solidFill>
                  <a:srgbClr val="3F3F3F"/>
                </a:solidFill>
                <a:latin typeface="Candara"/>
                <a:ea typeface="Candara"/>
                <a:cs typeface="Candara"/>
                <a:sym typeface="Candara"/>
              </a:rPr>
              <a:t> et </a:t>
            </a:r>
            <a:r>
              <a:rPr lang="en-US" sz="1700" dirty="0" err="1">
                <a:solidFill>
                  <a:srgbClr val="3F3F3F"/>
                </a:solidFill>
                <a:latin typeface="Candara"/>
                <a:ea typeface="Candara"/>
                <a:cs typeface="Candara"/>
                <a:sym typeface="Candara"/>
              </a:rPr>
              <a:t>l'engagement</a:t>
            </a:r>
            <a:r>
              <a:rPr lang="en-US" sz="1700" dirty="0">
                <a:solidFill>
                  <a:srgbClr val="3F3F3F"/>
                </a:solidFill>
                <a:latin typeface="Candara"/>
                <a:ea typeface="Candara"/>
                <a:cs typeface="Candara"/>
                <a:sym typeface="Candara"/>
              </a:rPr>
              <a:t> de la </a:t>
            </a:r>
            <a:r>
              <a:rPr lang="en-US" sz="1700" dirty="0" err="1">
                <a:solidFill>
                  <a:srgbClr val="3F3F3F"/>
                </a:solidFill>
                <a:latin typeface="Candara"/>
                <a:ea typeface="Candara"/>
                <a:cs typeface="Candara"/>
                <a:sym typeface="Candara"/>
              </a:rPr>
              <a:t>communauté</a:t>
            </a:r>
            <a:r>
              <a:rPr lang="en-US" sz="1700" dirty="0">
                <a:solidFill>
                  <a:srgbClr val="3F3F3F"/>
                </a:solidFill>
                <a:latin typeface="Candara"/>
                <a:ea typeface="Candara"/>
                <a:cs typeface="Candara"/>
                <a:sym typeface="Candara"/>
              </a:rPr>
              <a:t> à </a:t>
            </a:r>
            <a:r>
              <a:rPr lang="en-US" sz="1700" dirty="0" err="1">
                <a:solidFill>
                  <a:srgbClr val="3F3F3F"/>
                </a:solidFill>
                <a:latin typeface="Candara"/>
                <a:ea typeface="Candara"/>
                <a:cs typeface="Candara"/>
                <a:sym typeface="Candara"/>
              </a:rPr>
              <a:t>plusieurs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égards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en</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particulier</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dans</a:t>
            </a:r>
            <a:r>
              <a:rPr lang="en-US" sz="1700" dirty="0">
                <a:solidFill>
                  <a:srgbClr val="3F3F3F"/>
                </a:solidFill>
                <a:latin typeface="Candara"/>
                <a:ea typeface="Candara"/>
                <a:cs typeface="Candara"/>
                <a:sym typeface="Candara"/>
              </a:rPr>
              <a:t> le </a:t>
            </a:r>
            <a:r>
              <a:rPr lang="en-US" sz="1700" dirty="0" err="1">
                <a:solidFill>
                  <a:srgbClr val="3F3F3F"/>
                </a:solidFill>
                <a:latin typeface="Candara"/>
                <a:ea typeface="Candara"/>
                <a:cs typeface="Candara"/>
                <a:sym typeface="Candara"/>
              </a:rPr>
              <a:t>contexte</a:t>
            </a:r>
            <a:r>
              <a:rPr lang="en-US" sz="1700" dirty="0">
                <a:solidFill>
                  <a:srgbClr val="3F3F3F"/>
                </a:solidFill>
                <a:latin typeface="Candara"/>
                <a:ea typeface="Candara"/>
                <a:cs typeface="Candara"/>
                <a:sym typeface="Candara"/>
              </a:rPr>
              <a:t> de la </a:t>
            </a:r>
            <a:r>
              <a:rPr lang="en-US" sz="1700" dirty="0" err="1">
                <a:solidFill>
                  <a:srgbClr val="3F3F3F"/>
                </a:solidFill>
                <a:latin typeface="Candara"/>
                <a:ea typeface="Candara"/>
                <a:cs typeface="Candara"/>
                <a:sym typeface="Candara"/>
              </a:rPr>
              <a:t>diversité</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linguistique</a:t>
            </a:r>
            <a:r>
              <a:rPr lang="en-US" sz="1700" dirty="0">
                <a:solidFill>
                  <a:srgbClr val="3F3F3F"/>
                </a:solidFill>
                <a:latin typeface="Candara"/>
                <a:ea typeface="Candara"/>
                <a:cs typeface="Candara"/>
                <a:sym typeface="Candara"/>
              </a:rPr>
              <a:t> et </a:t>
            </a:r>
            <a:r>
              <a:rPr lang="en-US" sz="1700" dirty="0" err="1">
                <a:solidFill>
                  <a:srgbClr val="3F3F3F"/>
                </a:solidFill>
                <a:latin typeface="Candara"/>
                <a:ea typeface="Candara"/>
                <a:cs typeface="Candara"/>
                <a:sym typeface="Candara"/>
              </a:rPr>
              <a:t>culturelle</a:t>
            </a:r>
            <a:r>
              <a:rPr lang="en-US" sz="1700" dirty="0">
                <a:solidFill>
                  <a:srgbClr val="3F3F3F"/>
                </a:solidFill>
                <a:latin typeface="Candara"/>
                <a:ea typeface="Candara"/>
                <a:cs typeface="Candara"/>
                <a:sym typeface="Candara"/>
              </a:rPr>
              <a:t> de la </a:t>
            </a:r>
            <a:r>
              <a:rPr lang="en-US" sz="1700" dirty="0" err="1">
                <a:solidFill>
                  <a:srgbClr val="3F3F3F"/>
                </a:solidFill>
                <a:latin typeface="Candara"/>
                <a:ea typeface="Candara"/>
                <a:cs typeface="Candara"/>
                <a:sym typeface="Candara"/>
              </a:rPr>
              <a:t>Belgique</a:t>
            </a:r>
            <a:r>
              <a:rPr lang="en-US" sz="1700" dirty="0">
                <a:solidFill>
                  <a:srgbClr val="3F3F3F"/>
                </a:solidFill>
                <a:latin typeface="Candara"/>
                <a:ea typeface="Candara"/>
                <a:cs typeface="Candara"/>
                <a:sym typeface="Candara"/>
              </a:rPr>
              <a:t>.</a:t>
            </a:r>
          </a:p>
          <a:p>
            <a:pPr marL="0" marR="0" lvl="0" indent="0" algn="just" rtl="0">
              <a:spcBef>
                <a:spcPts val="0"/>
              </a:spcBef>
              <a:spcAft>
                <a:spcPts val="0"/>
              </a:spcAft>
              <a:buNone/>
            </a:pPr>
            <a:endParaRPr sz="1700" dirty="0"/>
          </a:p>
          <a:p>
            <a:pPr marL="342900" marR="0" lvl="0" indent="-342900" algn="just" rtl="0">
              <a:spcBef>
                <a:spcPts val="600"/>
              </a:spcBef>
              <a:spcAft>
                <a:spcPts val="0"/>
              </a:spcAft>
              <a:buClr>
                <a:srgbClr val="3F3F3F"/>
              </a:buClr>
              <a:buSzPts val="1800"/>
              <a:buFont typeface="Candara"/>
              <a:buAutoNum type="arabicPeriod"/>
            </a:pPr>
            <a:r>
              <a:rPr lang="en-US" sz="1700" b="1" dirty="0" err="1">
                <a:solidFill>
                  <a:srgbClr val="3F3F3F"/>
                </a:solidFill>
                <a:latin typeface="Candara"/>
                <a:ea typeface="Candara"/>
                <a:cs typeface="Candara"/>
                <a:sym typeface="Candara"/>
              </a:rPr>
              <a:t>Célébration</a:t>
            </a:r>
            <a:r>
              <a:rPr lang="en-US" sz="1700" b="1" dirty="0">
                <a:solidFill>
                  <a:srgbClr val="3F3F3F"/>
                </a:solidFill>
                <a:latin typeface="Candara"/>
                <a:ea typeface="Candara"/>
                <a:cs typeface="Candara"/>
                <a:sym typeface="Candara"/>
              </a:rPr>
              <a:t> d'un </a:t>
            </a:r>
            <a:r>
              <a:rPr lang="en-US" sz="1700" b="1" dirty="0" err="1">
                <a:solidFill>
                  <a:srgbClr val="3F3F3F"/>
                </a:solidFill>
                <a:latin typeface="Candara"/>
                <a:ea typeface="Candara"/>
                <a:cs typeface="Candara"/>
                <a:sym typeface="Candara"/>
              </a:rPr>
              <a:t>patrimoine</a:t>
            </a:r>
            <a:r>
              <a:rPr lang="en-US" sz="1700" b="1" dirty="0">
                <a:solidFill>
                  <a:srgbClr val="3F3F3F"/>
                </a:solidFill>
                <a:latin typeface="Candara"/>
                <a:ea typeface="Candara"/>
                <a:cs typeface="Candara"/>
                <a:sym typeface="Candara"/>
              </a:rPr>
              <a:t> </a:t>
            </a:r>
            <a:r>
              <a:rPr lang="en-US" sz="1700" b="1" dirty="0" err="1">
                <a:solidFill>
                  <a:srgbClr val="3F3F3F"/>
                </a:solidFill>
                <a:latin typeface="Candara"/>
                <a:ea typeface="Candara"/>
                <a:cs typeface="Candara"/>
                <a:sym typeface="Candara"/>
              </a:rPr>
              <a:t>commun</a:t>
            </a:r>
            <a:r>
              <a:rPr lang="en-US" sz="1700" b="1" dirty="0">
                <a:solidFill>
                  <a:srgbClr val="3F3F3F"/>
                </a:solidFill>
                <a:latin typeface="Candara"/>
                <a:ea typeface="Candara"/>
                <a:cs typeface="Candara"/>
                <a:sym typeface="Candara"/>
              </a:rPr>
              <a:t> : </a:t>
            </a:r>
            <a:r>
              <a:rPr lang="en-US" sz="1700" dirty="0">
                <a:solidFill>
                  <a:srgbClr val="3F3F3F"/>
                </a:solidFill>
                <a:latin typeface="Candara"/>
                <a:ea typeface="Candara"/>
                <a:cs typeface="Candara"/>
                <a:sym typeface="Candara"/>
              </a:rPr>
              <a:t>Le festival </a:t>
            </a:r>
            <a:r>
              <a:rPr lang="en-US" sz="1700" dirty="0" err="1">
                <a:solidFill>
                  <a:srgbClr val="3F3F3F"/>
                </a:solidFill>
                <a:latin typeface="Candara"/>
                <a:ea typeface="Candara"/>
                <a:cs typeface="Candara"/>
                <a:sym typeface="Candara"/>
              </a:rPr>
              <a:t>d'Ommegang</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s'appuie</a:t>
            </a:r>
            <a:r>
              <a:rPr lang="en-US" sz="1700" dirty="0">
                <a:solidFill>
                  <a:srgbClr val="3F3F3F"/>
                </a:solidFill>
                <a:latin typeface="Candara"/>
                <a:ea typeface="Candara"/>
                <a:cs typeface="Candara"/>
                <a:sym typeface="Candara"/>
              </a:rPr>
              <a:t> sur </a:t>
            </a:r>
            <a:r>
              <a:rPr lang="en-US" sz="1700" dirty="0" err="1">
                <a:solidFill>
                  <a:srgbClr val="3F3F3F"/>
                </a:solidFill>
                <a:latin typeface="Candara"/>
                <a:ea typeface="Candara"/>
                <a:cs typeface="Candara"/>
                <a:sym typeface="Candara"/>
              </a:rPr>
              <a:t>une</a:t>
            </a:r>
            <a:r>
              <a:rPr lang="en-US" sz="1700" dirty="0">
                <a:solidFill>
                  <a:srgbClr val="3F3F3F"/>
                </a:solidFill>
                <a:latin typeface="Candara"/>
                <a:ea typeface="Candara"/>
                <a:cs typeface="Candara"/>
                <a:sym typeface="Candara"/>
              </a:rPr>
              <a:t> riche tradition </a:t>
            </a:r>
            <a:r>
              <a:rPr lang="en-US" sz="1700" dirty="0" err="1">
                <a:solidFill>
                  <a:srgbClr val="3F3F3F"/>
                </a:solidFill>
                <a:latin typeface="Candara"/>
                <a:ea typeface="Candara"/>
                <a:cs typeface="Candara"/>
                <a:sym typeface="Candara"/>
              </a:rPr>
              <a:t>historique</a:t>
            </a:r>
            <a:r>
              <a:rPr lang="en-US" sz="1700" dirty="0">
                <a:solidFill>
                  <a:srgbClr val="3F3F3F"/>
                </a:solidFill>
                <a:latin typeface="Candara"/>
                <a:ea typeface="Candara"/>
                <a:cs typeface="Candara"/>
                <a:sym typeface="Candara"/>
              </a:rPr>
              <a:t> qui </a:t>
            </a:r>
            <a:r>
              <a:rPr lang="en-US" sz="1700" dirty="0" err="1">
                <a:solidFill>
                  <a:srgbClr val="3F3F3F"/>
                </a:solidFill>
                <a:latin typeface="Candara"/>
                <a:ea typeface="Candara"/>
                <a:cs typeface="Candara"/>
                <a:sym typeface="Candara"/>
              </a:rPr>
              <a:t>remonte</a:t>
            </a:r>
            <a:r>
              <a:rPr lang="en-US" sz="1700" dirty="0">
                <a:solidFill>
                  <a:srgbClr val="3F3F3F"/>
                </a:solidFill>
                <a:latin typeface="Candara"/>
                <a:ea typeface="Candara"/>
                <a:cs typeface="Candara"/>
                <a:sym typeface="Candara"/>
              </a:rPr>
              <a:t> au 14e siècle. Ce </a:t>
            </a:r>
            <a:r>
              <a:rPr lang="en-US" sz="1700" dirty="0" err="1">
                <a:solidFill>
                  <a:srgbClr val="3F3F3F"/>
                </a:solidFill>
                <a:latin typeface="Candara"/>
                <a:ea typeface="Candara"/>
                <a:cs typeface="Candara"/>
                <a:sym typeface="Candara"/>
              </a:rPr>
              <a:t>récit</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historique</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partagé</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offre</a:t>
            </a:r>
            <a:r>
              <a:rPr lang="en-US" sz="1700" dirty="0">
                <a:solidFill>
                  <a:srgbClr val="3F3F3F"/>
                </a:solidFill>
                <a:latin typeface="Candara"/>
                <a:ea typeface="Candara"/>
                <a:cs typeface="Candara"/>
                <a:sym typeface="Candara"/>
              </a:rPr>
              <a:t> aux </a:t>
            </a:r>
            <a:r>
              <a:rPr lang="en-US" sz="1700" dirty="0" err="1">
                <a:solidFill>
                  <a:srgbClr val="3F3F3F"/>
                </a:solidFill>
                <a:latin typeface="Candara"/>
                <a:ea typeface="Candara"/>
                <a:cs typeface="Candara"/>
                <a:sym typeface="Candara"/>
              </a:rPr>
              <a:t>Belges</a:t>
            </a:r>
            <a:r>
              <a:rPr lang="en-US" sz="1700" dirty="0">
                <a:solidFill>
                  <a:srgbClr val="3F3F3F"/>
                </a:solidFill>
                <a:latin typeface="Candara"/>
                <a:ea typeface="Candara"/>
                <a:cs typeface="Candara"/>
                <a:sym typeface="Candara"/>
              </a:rPr>
              <a:t> un </a:t>
            </a:r>
            <a:r>
              <a:rPr lang="en-US" sz="1700" dirty="0" err="1">
                <a:solidFill>
                  <a:srgbClr val="3F3F3F"/>
                </a:solidFill>
                <a:latin typeface="Candara"/>
                <a:ea typeface="Candara"/>
                <a:cs typeface="Candara"/>
                <a:sym typeface="Candara"/>
              </a:rPr>
              <a:t>ancrage</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culturel</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commun</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permettant</a:t>
            </a:r>
            <a:r>
              <a:rPr lang="en-US" sz="1700" dirty="0">
                <a:solidFill>
                  <a:srgbClr val="3F3F3F"/>
                </a:solidFill>
                <a:latin typeface="Candara"/>
                <a:ea typeface="Candara"/>
                <a:cs typeface="Candara"/>
                <a:sym typeface="Candara"/>
              </a:rPr>
              <a:t> à des </a:t>
            </a:r>
            <a:r>
              <a:rPr lang="en-US" sz="1700" dirty="0" err="1">
                <a:solidFill>
                  <a:srgbClr val="3F3F3F"/>
                </a:solidFill>
                <a:latin typeface="Candara"/>
                <a:ea typeface="Candara"/>
                <a:cs typeface="Candara"/>
                <a:sym typeface="Candara"/>
              </a:rPr>
              <a:t>personnes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d'origines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linguistiques</a:t>
            </a:r>
            <a:r>
              <a:rPr lang="en-US" sz="1700" dirty="0">
                <a:solidFill>
                  <a:srgbClr val="3F3F3F"/>
                </a:solidFill>
                <a:latin typeface="Candara"/>
                <a:ea typeface="Candara"/>
                <a:cs typeface="Candara"/>
                <a:sym typeface="Candara"/>
              </a:rPr>
              <a:t> et </a:t>
            </a:r>
            <a:r>
              <a:rPr lang="en-US" sz="1700" dirty="0" err="1">
                <a:solidFill>
                  <a:srgbClr val="3F3F3F"/>
                </a:solidFill>
                <a:latin typeface="Candara"/>
                <a:ea typeface="Candara"/>
                <a:cs typeface="Candara"/>
                <a:sym typeface="Candara"/>
              </a:rPr>
              <a:t>régionales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différentes</a:t>
            </a:r>
            <a:r>
              <a:rPr lang="en-US" sz="1700" dirty="0">
                <a:solidFill>
                  <a:srgbClr val="3F3F3F"/>
                </a:solidFill>
                <a:latin typeface="Candara"/>
                <a:ea typeface="Candara"/>
                <a:cs typeface="Candara"/>
                <a:sym typeface="Candara"/>
              </a:rPr>
              <a:t> de se </a:t>
            </a:r>
            <a:r>
              <a:rPr lang="en-US" sz="1700" dirty="0" err="1">
                <a:solidFill>
                  <a:srgbClr val="3F3F3F"/>
                </a:solidFill>
                <a:latin typeface="Candara"/>
                <a:ea typeface="Candara"/>
                <a:cs typeface="Candara"/>
                <a:sym typeface="Candara"/>
              </a:rPr>
              <a:t>rapprocher</a:t>
            </a:r>
            <a:r>
              <a:rPr lang="en-US" sz="1700" dirty="0">
                <a:solidFill>
                  <a:srgbClr val="3F3F3F"/>
                </a:solidFill>
                <a:latin typeface="Candara"/>
                <a:ea typeface="Candara"/>
                <a:cs typeface="Candara"/>
                <a:sym typeface="Candara"/>
              </a:rPr>
              <a:t> par le </a:t>
            </a:r>
            <a:r>
              <a:rPr lang="en-US" sz="1700" dirty="0" err="1">
                <a:solidFill>
                  <a:srgbClr val="3F3F3F"/>
                </a:solidFill>
                <a:latin typeface="Candara"/>
                <a:ea typeface="Candara"/>
                <a:cs typeface="Candara"/>
                <a:sym typeface="Candara"/>
              </a:rPr>
              <a:t>biais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d'une</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mémoire</a:t>
            </a:r>
            <a:r>
              <a:rPr lang="en-US" sz="1700" dirty="0">
                <a:solidFill>
                  <a:srgbClr val="3F3F3F"/>
                </a:solidFill>
                <a:latin typeface="Candara"/>
                <a:ea typeface="Candara"/>
                <a:cs typeface="Candara"/>
                <a:sym typeface="Candara"/>
              </a:rPr>
              <a:t> collective. Il </a:t>
            </a:r>
            <a:r>
              <a:rPr lang="en-US" sz="1700" dirty="0" err="1">
                <a:solidFill>
                  <a:srgbClr val="3F3F3F"/>
                </a:solidFill>
                <a:latin typeface="Candara"/>
                <a:ea typeface="Candara"/>
                <a:cs typeface="Candara"/>
                <a:sym typeface="Candara"/>
              </a:rPr>
              <a:t>renforce</a:t>
            </a:r>
            <a:r>
              <a:rPr lang="en-US" sz="1700" dirty="0">
                <a:solidFill>
                  <a:srgbClr val="3F3F3F"/>
                </a:solidFill>
                <a:latin typeface="Candara"/>
                <a:ea typeface="Candara"/>
                <a:cs typeface="Candara"/>
                <a:sym typeface="Candara"/>
              </a:rPr>
              <a:t> le sentiment </a:t>
            </a:r>
            <a:r>
              <a:rPr lang="en-US" sz="1700" dirty="0" err="1">
                <a:solidFill>
                  <a:srgbClr val="3F3F3F"/>
                </a:solidFill>
                <a:latin typeface="Candara"/>
                <a:ea typeface="Candara"/>
                <a:cs typeface="Candara"/>
                <a:sym typeface="Candara"/>
              </a:rPr>
              <a:t>d'appartenance</a:t>
            </a:r>
            <a:r>
              <a:rPr lang="en-US" sz="1700" dirty="0">
                <a:solidFill>
                  <a:srgbClr val="3F3F3F"/>
                </a:solidFill>
                <a:latin typeface="Candara"/>
                <a:ea typeface="Candara"/>
                <a:cs typeface="Candara"/>
                <a:sym typeface="Candara"/>
              </a:rPr>
              <a:t> à un </a:t>
            </a:r>
            <a:r>
              <a:rPr lang="en-US" sz="1700" dirty="0" err="1">
                <a:solidFill>
                  <a:srgbClr val="3F3F3F"/>
                </a:solidFill>
                <a:latin typeface="Candara"/>
                <a:ea typeface="Candara"/>
                <a:cs typeface="Candara"/>
                <a:sym typeface="Candara"/>
              </a:rPr>
              <a:t>patrimoine</a:t>
            </a:r>
            <a:r>
              <a:rPr lang="en-US" sz="1700" dirty="0">
                <a:solidFill>
                  <a:srgbClr val="3F3F3F"/>
                </a:solidFill>
                <a:latin typeface="Candara"/>
                <a:ea typeface="Candara"/>
                <a:cs typeface="Candara"/>
                <a:sym typeface="Candara"/>
              </a:rPr>
              <a:t> national qui </a:t>
            </a:r>
            <a:r>
              <a:rPr lang="en-US" sz="1700" dirty="0" err="1">
                <a:solidFill>
                  <a:srgbClr val="3F3F3F"/>
                </a:solidFill>
                <a:latin typeface="Candara"/>
                <a:ea typeface="Candara"/>
                <a:cs typeface="Candara"/>
                <a:sym typeface="Candara"/>
              </a:rPr>
              <a:t>transcende</a:t>
            </a:r>
            <a:r>
              <a:rPr lang="en-US" sz="1700" dirty="0">
                <a:solidFill>
                  <a:srgbClr val="3F3F3F"/>
                </a:solidFill>
                <a:latin typeface="Candara"/>
                <a:ea typeface="Candara"/>
                <a:cs typeface="Candara"/>
                <a:sym typeface="Candara"/>
              </a:rPr>
              <a:t> les divisions </a:t>
            </a:r>
            <a:r>
              <a:rPr lang="en-US" sz="1700" dirty="0" err="1">
                <a:solidFill>
                  <a:srgbClr val="3F3F3F"/>
                </a:solidFill>
                <a:latin typeface="Candara"/>
                <a:ea typeface="Candara"/>
                <a:cs typeface="Candara"/>
                <a:sym typeface="Candara"/>
              </a:rPr>
              <a:t>régionales</a:t>
            </a:r>
            <a:r>
              <a:rPr lang="en-US" sz="1700" dirty="0">
                <a:solidFill>
                  <a:srgbClr val="3F3F3F"/>
                </a:solidFill>
                <a:latin typeface="Candara"/>
                <a:ea typeface="Candara"/>
                <a:cs typeface="Candara"/>
                <a:sym typeface="Candara"/>
              </a:rPr>
              <a:t>.</a:t>
            </a:r>
            <a:endParaRPr sz="1700" dirty="0"/>
          </a:p>
          <a:p>
            <a:pPr marL="342900" marR="0" lvl="0" indent="-342900" algn="just" rtl="0">
              <a:spcBef>
                <a:spcPts val="600"/>
              </a:spcBef>
              <a:spcAft>
                <a:spcPts val="0"/>
              </a:spcAft>
              <a:buClr>
                <a:srgbClr val="3F3F3F"/>
              </a:buClr>
              <a:buSzPts val="1800"/>
              <a:buFont typeface="Candara"/>
              <a:buAutoNum type="arabicPeriod"/>
            </a:pPr>
            <a:r>
              <a:rPr lang="en-US" sz="1700" b="1" dirty="0" err="1">
                <a:solidFill>
                  <a:srgbClr val="3F3F3F"/>
                </a:solidFill>
                <a:latin typeface="Candara"/>
                <a:ea typeface="Candara"/>
                <a:cs typeface="Candara"/>
                <a:sym typeface="Candara"/>
              </a:rPr>
              <a:t>Intégration</a:t>
            </a:r>
            <a:r>
              <a:rPr lang="en-US" sz="1700" b="1" dirty="0">
                <a:solidFill>
                  <a:srgbClr val="3F3F3F"/>
                </a:solidFill>
                <a:latin typeface="Candara"/>
                <a:ea typeface="Candara"/>
                <a:cs typeface="Candara"/>
                <a:sym typeface="Candara"/>
              </a:rPr>
              <a:t> </a:t>
            </a:r>
            <a:r>
              <a:rPr lang="en-US" sz="1700" b="1" dirty="0" err="1">
                <a:solidFill>
                  <a:srgbClr val="3F3F3F"/>
                </a:solidFill>
                <a:latin typeface="Candara"/>
                <a:ea typeface="Candara"/>
                <a:cs typeface="Candara"/>
                <a:sym typeface="Candara"/>
              </a:rPr>
              <a:t>multiculturelle</a:t>
            </a:r>
            <a:r>
              <a:rPr lang="en-US" sz="1700" b="1" dirty="0">
                <a:solidFill>
                  <a:srgbClr val="3F3F3F"/>
                </a:solidFill>
                <a:latin typeface="Candara"/>
                <a:ea typeface="Candara"/>
                <a:cs typeface="Candara"/>
                <a:sym typeface="Candara"/>
              </a:rPr>
              <a:t> : </a:t>
            </a:r>
            <a:r>
              <a:rPr lang="en-US" sz="1700" dirty="0">
                <a:solidFill>
                  <a:srgbClr val="3F3F3F"/>
                </a:solidFill>
                <a:latin typeface="Candara"/>
                <a:ea typeface="Candara"/>
                <a:cs typeface="Candara"/>
                <a:sym typeface="Candara"/>
              </a:rPr>
              <a:t>La </a:t>
            </a:r>
            <a:r>
              <a:rPr lang="en-US" sz="1700" dirty="0" err="1">
                <a:solidFill>
                  <a:srgbClr val="3F3F3F"/>
                </a:solidFill>
                <a:latin typeface="Candara"/>
                <a:ea typeface="Candara"/>
                <a:cs typeface="Candara"/>
                <a:sym typeface="Candara"/>
              </a:rPr>
              <a:t>Belgique</a:t>
            </a:r>
            <a:r>
              <a:rPr lang="en-US" sz="1700" dirty="0">
                <a:solidFill>
                  <a:srgbClr val="3F3F3F"/>
                </a:solidFill>
                <a:latin typeface="Candara"/>
                <a:ea typeface="Candara"/>
                <a:cs typeface="Candara"/>
                <a:sym typeface="Candara"/>
              </a:rPr>
              <a:t> se </a:t>
            </a:r>
            <a:r>
              <a:rPr lang="en-US" sz="1700" dirty="0" err="1">
                <a:solidFill>
                  <a:srgbClr val="3F3F3F"/>
                </a:solidFill>
                <a:latin typeface="Candara"/>
                <a:ea typeface="Candara"/>
                <a:cs typeface="Candara"/>
                <a:sym typeface="Candara"/>
              </a:rPr>
              <a:t>caractérise</a:t>
            </a:r>
            <a:r>
              <a:rPr lang="en-US" sz="1700" dirty="0">
                <a:solidFill>
                  <a:srgbClr val="3F3F3F"/>
                </a:solidFill>
                <a:latin typeface="Candara"/>
                <a:ea typeface="Candara"/>
                <a:cs typeface="Candara"/>
                <a:sym typeface="Candara"/>
              </a:rPr>
              <a:t> par un </a:t>
            </a:r>
            <a:r>
              <a:rPr lang="en-US" sz="1700" dirty="0" err="1">
                <a:solidFill>
                  <a:srgbClr val="3F3F3F"/>
                </a:solidFill>
                <a:latin typeface="Candara"/>
                <a:ea typeface="Candara"/>
                <a:cs typeface="Candara"/>
                <a:sym typeface="Candara"/>
              </a:rPr>
              <a:t>paysage</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linguistique</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complexe</a:t>
            </a:r>
            <a:r>
              <a:rPr lang="en-US" sz="1700" dirty="0">
                <a:solidFill>
                  <a:srgbClr val="3F3F3F"/>
                </a:solidFill>
                <a:latin typeface="Candara"/>
                <a:ea typeface="Candara"/>
                <a:cs typeface="Candara"/>
                <a:sym typeface="Candara"/>
              </a:rPr>
              <a:t>, avec le </a:t>
            </a:r>
            <a:r>
              <a:rPr lang="en-US" sz="1700" dirty="0" err="1">
                <a:solidFill>
                  <a:srgbClr val="3F3F3F"/>
                </a:solidFill>
                <a:latin typeface="Candara"/>
                <a:ea typeface="Candara"/>
                <a:cs typeface="Candara"/>
                <a:sym typeface="Candara"/>
              </a:rPr>
              <a:t>néerlandais</a:t>
            </a:r>
            <a:r>
              <a:rPr lang="en-US" sz="1700" dirty="0">
                <a:solidFill>
                  <a:srgbClr val="3F3F3F"/>
                </a:solidFill>
                <a:latin typeface="Candara"/>
                <a:ea typeface="Candara"/>
                <a:cs typeface="Candara"/>
                <a:sym typeface="Candara"/>
              </a:rPr>
              <a:t>, le </a:t>
            </a:r>
            <a:r>
              <a:rPr lang="en-US" sz="1700" dirty="0" err="1">
                <a:solidFill>
                  <a:srgbClr val="3F3F3F"/>
                </a:solidFill>
                <a:latin typeface="Candara"/>
                <a:ea typeface="Candara"/>
                <a:cs typeface="Candara"/>
                <a:sym typeface="Candara"/>
              </a:rPr>
              <a:t>français</a:t>
            </a:r>
            <a:r>
              <a:rPr lang="en-US" sz="1700" dirty="0">
                <a:solidFill>
                  <a:srgbClr val="3F3F3F"/>
                </a:solidFill>
                <a:latin typeface="Candara"/>
                <a:ea typeface="Candara"/>
                <a:cs typeface="Candara"/>
                <a:sym typeface="Candara"/>
              </a:rPr>
              <a:t> et </a:t>
            </a:r>
            <a:r>
              <a:rPr lang="en-US" sz="1700" dirty="0" err="1">
                <a:solidFill>
                  <a:srgbClr val="3F3F3F"/>
                </a:solidFill>
                <a:latin typeface="Candara"/>
                <a:ea typeface="Candara"/>
                <a:cs typeface="Candara"/>
                <a:sym typeface="Candara"/>
              </a:rPr>
              <a:t>l'allemand</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comme</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langues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officielles</a:t>
            </a:r>
            <a:r>
              <a:rPr lang="en-US" sz="1700" dirty="0">
                <a:solidFill>
                  <a:srgbClr val="3F3F3F"/>
                </a:solidFill>
                <a:latin typeface="Candara"/>
                <a:ea typeface="Candara"/>
                <a:cs typeface="Candara"/>
                <a:sym typeface="Candara"/>
              </a:rPr>
              <a:t>. Le festival </a:t>
            </a:r>
            <a:r>
              <a:rPr lang="en-US" sz="1700" dirty="0" err="1">
                <a:solidFill>
                  <a:srgbClr val="3F3F3F"/>
                </a:solidFill>
                <a:latin typeface="Candara"/>
                <a:ea typeface="Candara"/>
                <a:cs typeface="Candara"/>
                <a:sym typeface="Candara"/>
              </a:rPr>
              <a:t>Ommegang</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célébré</a:t>
            </a:r>
            <a:r>
              <a:rPr lang="en-US" sz="1700" dirty="0">
                <a:solidFill>
                  <a:srgbClr val="3F3F3F"/>
                </a:solidFill>
                <a:latin typeface="Candara"/>
                <a:ea typeface="Candara"/>
                <a:cs typeface="Candara"/>
                <a:sym typeface="Candara"/>
              </a:rPr>
              <a:t> sur </a:t>
            </a:r>
            <a:r>
              <a:rPr lang="en-US" sz="1700" dirty="0" err="1">
                <a:solidFill>
                  <a:srgbClr val="3F3F3F"/>
                </a:solidFill>
                <a:latin typeface="Candara"/>
                <a:ea typeface="Candara"/>
                <a:cs typeface="Candara"/>
                <a:sym typeface="Candara"/>
              </a:rPr>
              <a:t>l'emblématique</a:t>
            </a:r>
            <a:r>
              <a:rPr lang="en-US" sz="1700" dirty="0">
                <a:solidFill>
                  <a:srgbClr val="3F3F3F"/>
                </a:solidFill>
                <a:latin typeface="Candara"/>
                <a:ea typeface="Candara"/>
                <a:cs typeface="Candara"/>
                <a:sym typeface="Candara"/>
              </a:rPr>
              <a:t> Grand-Place de </a:t>
            </a:r>
            <a:r>
              <a:rPr lang="en-US" sz="1700" dirty="0" err="1">
                <a:solidFill>
                  <a:srgbClr val="3F3F3F"/>
                </a:solidFill>
                <a:latin typeface="Candara"/>
                <a:ea typeface="Candara"/>
                <a:cs typeface="Candara"/>
                <a:sym typeface="Candara"/>
              </a:rPr>
              <a:t>Bruxelles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transcende</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ces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frontières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linguistiques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en</a:t>
            </a:r>
            <a:r>
              <a:rPr lang="en-US" sz="1700" dirty="0">
                <a:solidFill>
                  <a:srgbClr val="3F3F3F"/>
                </a:solidFill>
                <a:latin typeface="Candara"/>
                <a:ea typeface="Candara"/>
                <a:cs typeface="Candara"/>
                <a:sym typeface="Candara"/>
              </a:rPr>
              <a:t> se </a:t>
            </a:r>
            <a:r>
              <a:rPr lang="en-US" sz="1700" dirty="0" err="1">
                <a:solidFill>
                  <a:srgbClr val="3F3F3F"/>
                </a:solidFill>
                <a:latin typeface="Candara"/>
                <a:ea typeface="Candara"/>
                <a:cs typeface="Candara"/>
                <a:sym typeface="Candara"/>
              </a:rPr>
              <a:t>concentrant</a:t>
            </a:r>
            <a:r>
              <a:rPr lang="en-US" sz="1700" dirty="0">
                <a:solidFill>
                  <a:srgbClr val="3F3F3F"/>
                </a:solidFill>
                <a:latin typeface="Candara"/>
                <a:ea typeface="Candara"/>
                <a:cs typeface="Candara"/>
                <a:sym typeface="Candara"/>
              </a:rPr>
              <a:t> sur </a:t>
            </a:r>
            <a:r>
              <a:rPr lang="en-US" sz="1700" dirty="0" err="1">
                <a:solidFill>
                  <a:srgbClr val="3F3F3F"/>
                </a:solidFill>
                <a:latin typeface="Candara"/>
                <a:ea typeface="Candara"/>
                <a:cs typeface="Candara"/>
                <a:sym typeface="Candara"/>
              </a:rPr>
              <a:t>l'identité</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historique</a:t>
            </a:r>
            <a:r>
              <a:rPr lang="en-US" sz="1700" dirty="0">
                <a:solidFill>
                  <a:srgbClr val="3F3F3F"/>
                </a:solidFill>
                <a:latin typeface="Candara"/>
                <a:ea typeface="Candara"/>
                <a:cs typeface="Candara"/>
                <a:sym typeface="Candara"/>
              </a:rPr>
              <a:t> de la </a:t>
            </a:r>
            <a:r>
              <a:rPr lang="en-US" sz="1700" dirty="0" err="1">
                <a:solidFill>
                  <a:srgbClr val="3F3F3F"/>
                </a:solidFill>
                <a:latin typeface="Candara"/>
                <a:ea typeface="Candara"/>
                <a:cs typeface="Candara"/>
                <a:sym typeface="Candara"/>
              </a:rPr>
              <a:t>Belgique</a:t>
            </a:r>
            <a:r>
              <a:rPr lang="en-US" sz="1700" dirty="0">
                <a:solidFill>
                  <a:srgbClr val="3F3F3F"/>
                </a:solidFill>
                <a:latin typeface="Candara"/>
                <a:ea typeface="Candara"/>
                <a:cs typeface="Candara"/>
                <a:sym typeface="Candara"/>
              </a:rPr>
              <a:t>, qui </a:t>
            </a:r>
            <a:r>
              <a:rPr lang="en-US" sz="1700" dirty="0" err="1">
                <a:solidFill>
                  <a:srgbClr val="3F3F3F"/>
                </a:solidFill>
                <a:latin typeface="Candara"/>
                <a:ea typeface="Candara"/>
                <a:cs typeface="Candara"/>
                <a:sym typeface="Candara"/>
              </a:rPr>
              <a:t>est</a:t>
            </a:r>
            <a:r>
              <a:rPr lang="en-US" sz="1700" dirty="0">
                <a:solidFill>
                  <a:srgbClr val="3F3F3F"/>
                </a:solidFill>
                <a:latin typeface="Candara"/>
                <a:ea typeface="Candara"/>
                <a:cs typeface="Candara"/>
                <a:sym typeface="Candara"/>
              </a:rPr>
              <a:t> un </a:t>
            </a:r>
            <a:r>
              <a:rPr lang="en-US" sz="1700" dirty="0" err="1">
                <a:solidFill>
                  <a:srgbClr val="3F3F3F"/>
                </a:solidFill>
                <a:latin typeface="Candara"/>
                <a:ea typeface="Candara"/>
                <a:cs typeface="Candara"/>
                <a:sym typeface="Candara"/>
              </a:rPr>
              <a:t>élément</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unificateur</a:t>
            </a:r>
            <a:r>
              <a:rPr lang="en-US" sz="1700" dirty="0">
                <a:solidFill>
                  <a:srgbClr val="3F3F3F"/>
                </a:solidFill>
                <a:latin typeface="Candara"/>
                <a:ea typeface="Candara"/>
                <a:cs typeface="Candara"/>
                <a:sym typeface="Candara"/>
              </a:rPr>
              <a:t> pour </a:t>
            </a:r>
            <a:r>
              <a:rPr lang="en-US" sz="1700" dirty="0" err="1">
                <a:solidFill>
                  <a:srgbClr val="3F3F3F"/>
                </a:solidFill>
                <a:latin typeface="Candara"/>
                <a:ea typeface="Candara"/>
                <a:cs typeface="Candara"/>
                <a:sym typeface="Candara"/>
              </a:rPr>
              <a:t>tous</a:t>
            </a:r>
            <a:r>
              <a:rPr lang="en-US" sz="1700" dirty="0">
                <a:solidFill>
                  <a:srgbClr val="3F3F3F"/>
                </a:solidFill>
                <a:latin typeface="Candara"/>
                <a:ea typeface="Candara"/>
                <a:cs typeface="Candara"/>
                <a:sym typeface="Candara"/>
              </a:rPr>
              <a:t> les </a:t>
            </a:r>
            <a:r>
              <a:rPr lang="en-US" sz="1700" dirty="0" err="1">
                <a:solidFill>
                  <a:srgbClr val="3F3F3F"/>
                </a:solidFill>
                <a:latin typeface="Candara"/>
                <a:ea typeface="Candara"/>
                <a:cs typeface="Candara"/>
                <a:sym typeface="Candara"/>
              </a:rPr>
              <a:t>Belges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L'approche</a:t>
            </a:r>
            <a:r>
              <a:rPr lang="en-US" sz="1700" dirty="0">
                <a:solidFill>
                  <a:srgbClr val="3F3F3F"/>
                </a:solidFill>
                <a:latin typeface="Candara"/>
                <a:ea typeface="Candara"/>
                <a:cs typeface="Candara"/>
                <a:sym typeface="Candara"/>
              </a:rPr>
              <a:t> inclusive du festival </a:t>
            </a:r>
            <a:r>
              <a:rPr lang="en-US" sz="1700" dirty="0" err="1">
                <a:solidFill>
                  <a:srgbClr val="3F3F3F"/>
                </a:solidFill>
                <a:latin typeface="Candara"/>
                <a:ea typeface="Candara"/>
                <a:cs typeface="Candara"/>
                <a:sym typeface="Candara"/>
              </a:rPr>
              <a:t>rassemble</a:t>
            </a:r>
            <a:r>
              <a:rPr lang="en-US" sz="1700" dirty="0">
                <a:solidFill>
                  <a:srgbClr val="3F3F3F"/>
                </a:solidFill>
                <a:latin typeface="Candara"/>
                <a:ea typeface="Candara"/>
                <a:cs typeface="Candara"/>
                <a:sym typeface="Candara"/>
              </a:rPr>
              <a:t> des </a:t>
            </a:r>
            <a:r>
              <a:rPr lang="en-US" sz="1700" dirty="0" err="1">
                <a:solidFill>
                  <a:srgbClr val="3F3F3F"/>
                </a:solidFill>
                <a:latin typeface="Candara"/>
                <a:ea typeface="Candara"/>
                <a:cs typeface="Candara"/>
                <a:sym typeface="Candara"/>
              </a:rPr>
              <a:t>personnes</a:t>
            </a:r>
            <a:r>
              <a:rPr lang="en-US" sz="1700" dirty="0">
                <a:solidFill>
                  <a:srgbClr val="3F3F3F"/>
                </a:solidFill>
                <a:latin typeface="Candara"/>
                <a:ea typeface="Candara"/>
                <a:cs typeface="Candara"/>
                <a:sym typeface="Candara"/>
              </a:rPr>
              <a:t> de </a:t>
            </a:r>
            <a:r>
              <a:rPr lang="en-US" sz="1700" dirty="0" err="1">
                <a:solidFill>
                  <a:srgbClr val="3F3F3F"/>
                </a:solidFill>
                <a:latin typeface="Candara"/>
                <a:ea typeface="Candara"/>
                <a:cs typeface="Candara"/>
                <a:sym typeface="Candara"/>
              </a:rPr>
              <a:t>différentes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régions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encourageant</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l'interaction</a:t>
            </a:r>
            <a:r>
              <a:rPr lang="en-US" sz="1700" dirty="0">
                <a:solidFill>
                  <a:srgbClr val="3F3F3F"/>
                </a:solidFill>
                <a:latin typeface="Candara"/>
                <a:ea typeface="Candara"/>
                <a:cs typeface="Candara"/>
                <a:sym typeface="Candara"/>
              </a:rPr>
              <a:t>, la </a:t>
            </a:r>
            <a:r>
              <a:rPr lang="en-US" sz="1700" dirty="0" err="1">
                <a:solidFill>
                  <a:srgbClr val="3F3F3F"/>
                </a:solidFill>
                <a:latin typeface="Candara"/>
                <a:ea typeface="Candara"/>
                <a:cs typeface="Candara"/>
                <a:sym typeface="Candara"/>
              </a:rPr>
              <a:t>compréhension</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mutuelle</a:t>
            </a:r>
            <a:r>
              <a:rPr lang="en-US" sz="1700" dirty="0">
                <a:solidFill>
                  <a:srgbClr val="3F3F3F"/>
                </a:solidFill>
                <a:latin typeface="Candara"/>
                <a:ea typeface="Candara"/>
                <a:cs typeface="Candara"/>
                <a:sym typeface="Candara"/>
              </a:rPr>
              <a:t> et </a:t>
            </a:r>
            <a:r>
              <a:rPr lang="en-US" sz="1700" dirty="0" err="1">
                <a:solidFill>
                  <a:srgbClr val="3F3F3F"/>
                </a:solidFill>
                <a:latin typeface="Candara"/>
                <a:ea typeface="Candara"/>
                <a:cs typeface="Candara"/>
                <a:sym typeface="Candara"/>
              </a:rPr>
              <a:t>une</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appréciation</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partagée</a:t>
            </a:r>
            <a:r>
              <a:rPr lang="en-US" sz="1700" dirty="0">
                <a:solidFill>
                  <a:srgbClr val="3F3F3F"/>
                </a:solidFill>
                <a:latin typeface="Candara"/>
                <a:ea typeface="Candara"/>
                <a:cs typeface="Candara"/>
                <a:sym typeface="Candara"/>
              </a:rPr>
              <a:t> de la </a:t>
            </a:r>
            <a:r>
              <a:rPr lang="en-US" sz="1700" dirty="0" err="1">
                <a:solidFill>
                  <a:srgbClr val="3F3F3F"/>
                </a:solidFill>
                <a:latin typeface="Candara"/>
                <a:ea typeface="Candara"/>
                <a:cs typeface="Candara"/>
                <a:sym typeface="Candara"/>
              </a:rPr>
              <a:t>diversité</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culturelle</a:t>
            </a:r>
            <a:r>
              <a:rPr lang="en-US" sz="1700" dirty="0">
                <a:solidFill>
                  <a:srgbClr val="3F3F3F"/>
                </a:solidFill>
                <a:latin typeface="Candara"/>
                <a:ea typeface="Candara"/>
                <a:cs typeface="Candara"/>
                <a:sym typeface="Candara"/>
              </a:rPr>
              <a:t> de la </a:t>
            </a:r>
            <a:r>
              <a:rPr lang="en-US" sz="1700" dirty="0" err="1">
                <a:solidFill>
                  <a:srgbClr val="3F3F3F"/>
                </a:solidFill>
                <a:latin typeface="Candara"/>
                <a:ea typeface="Candara"/>
                <a:cs typeface="Candara"/>
                <a:sym typeface="Candara"/>
              </a:rPr>
              <a:t>Belgique</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Cela</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contribue</a:t>
            </a:r>
            <a:r>
              <a:rPr lang="en-US" sz="1700" dirty="0">
                <a:solidFill>
                  <a:srgbClr val="3F3F3F"/>
                </a:solidFill>
                <a:latin typeface="Candara"/>
                <a:ea typeface="Candara"/>
                <a:cs typeface="Candara"/>
                <a:sym typeface="Candara"/>
              </a:rPr>
              <a:t> à </a:t>
            </a:r>
            <a:r>
              <a:rPr lang="en-US" sz="1700" dirty="0" err="1">
                <a:solidFill>
                  <a:srgbClr val="3F3F3F"/>
                </a:solidFill>
                <a:latin typeface="Candara"/>
                <a:ea typeface="Candara"/>
                <a:cs typeface="Candara"/>
                <a:sym typeface="Candara"/>
              </a:rPr>
              <a:t>renforcer</a:t>
            </a:r>
            <a:r>
              <a:rPr lang="en-US" sz="1700" dirty="0">
                <a:solidFill>
                  <a:srgbClr val="3F3F3F"/>
                </a:solidFill>
                <a:latin typeface="Candara"/>
                <a:ea typeface="Candara"/>
                <a:cs typeface="Candara"/>
                <a:sym typeface="Candara"/>
              </a:rPr>
              <a:t> le sentiment </a:t>
            </a:r>
            <a:r>
              <a:rPr lang="en-US" sz="1700" dirty="0" err="1">
                <a:solidFill>
                  <a:srgbClr val="3F3F3F"/>
                </a:solidFill>
                <a:latin typeface="Candara"/>
                <a:ea typeface="Candara"/>
                <a:cs typeface="Candara"/>
                <a:sym typeface="Candara"/>
              </a:rPr>
              <a:t>d'unité</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dans</a:t>
            </a:r>
            <a:r>
              <a:rPr lang="en-US" sz="1700" dirty="0">
                <a:solidFill>
                  <a:srgbClr val="3F3F3F"/>
                </a:solidFill>
                <a:latin typeface="Candara"/>
                <a:ea typeface="Candara"/>
                <a:cs typeface="Candara"/>
                <a:sym typeface="Candara"/>
              </a:rPr>
              <a:t> un pays </a:t>
            </a:r>
            <a:r>
              <a:rPr lang="en-US" sz="1700" dirty="0" err="1">
                <a:solidFill>
                  <a:srgbClr val="3F3F3F"/>
                </a:solidFill>
                <a:latin typeface="Candara"/>
                <a:ea typeface="Candara"/>
                <a:cs typeface="Candara"/>
                <a:sym typeface="Candara"/>
              </a:rPr>
              <a:t>où</a:t>
            </a:r>
            <a:r>
              <a:rPr lang="en-US" sz="1700" dirty="0">
                <a:solidFill>
                  <a:srgbClr val="3F3F3F"/>
                </a:solidFill>
                <a:latin typeface="Candara"/>
                <a:ea typeface="Candara"/>
                <a:cs typeface="Candara"/>
                <a:sym typeface="Candara"/>
              </a:rPr>
              <a:t> les divisions </a:t>
            </a:r>
            <a:r>
              <a:rPr lang="en-US" sz="1700" dirty="0" err="1">
                <a:solidFill>
                  <a:srgbClr val="3F3F3F"/>
                </a:solidFill>
                <a:latin typeface="Candara"/>
                <a:ea typeface="Candara"/>
                <a:cs typeface="Candara"/>
                <a:sym typeface="Candara"/>
              </a:rPr>
              <a:t>linguistiques</a:t>
            </a:r>
            <a:r>
              <a:rPr lang="en-US" sz="1700" dirty="0">
                <a:solidFill>
                  <a:srgbClr val="3F3F3F"/>
                </a:solidFill>
                <a:latin typeface="Candara"/>
                <a:ea typeface="Candara"/>
                <a:cs typeface="Candara"/>
                <a:sym typeface="Candara"/>
              </a:rPr>
              <a:t> et </a:t>
            </a:r>
            <a:r>
              <a:rPr lang="en-US" sz="1700" dirty="0" err="1">
                <a:solidFill>
                  <a:srgbClr val="3F3F3F"/>
                </a:solidFill>
                <a:latin typeface="Candara"/>
                <a:ea typeface="Candara"/>
                <a:cs typeface="Candara"/>
                <a:sym typeface="Candara"/>
              </a:rPr>
              <a:t>culturelles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peuvent</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parfois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conduire</a:t>
            </a:r>
            <a:r>
              <a:rPr lang="en-US" sz="1700" dirty="0">
                <a:solidFill>
                  <a:srgbClr val="3F3F3F"/>
                </a:solidFill>
                <a:latin typeface="Candara"/>
                <a:ea typeface="Candara"/>
                <a:cs typeface="Candara"/>
                <a:sym typeface="Candara"/>
              </a:rPr>
              <a:t> à des tensions </a:t>
            </a:r>
            <a:r>
              <a:rPr lang="en-US" sz="1700" dirty="0" err="1">
                <a:solidFill>
                  <a:srgbClr val="3F3F3F"/>
                </a:solidFill>
                <a:latin typeface="Candara"/>
                <a:ea typeface="Candara"/>
                <a:cs typeface="Candara"/>
                <a:sym typeface="Candara"/>
              </a:rPr>
              <a:t>politiques</a:t>
            </a:r>
            <a:r>
              <a:rPr lang="en-US" sz="1700" dirty="0">
                <a:solidFill>
                  <a:srgbClr val="3F3F3F"/>
                </a:solidFill>
                <a:latin typeface="Candara"/>
                <a:ea typeface="Candara"/>
                <a:cs typeface="Candara"/>
                <a:sym typeface="Candara"/>
              </a:rPr>
              <a:t>.</a:t>
            </a:r>
            <a:endParaRPr sz="1700" dirty="0"/>
          </a:p>
          <a:p>
            <a:pPr marL="342900" marR="0" lvl="0" indent="-342900" algn="just" rtl="0">
              <a:spcBef>
                <a:spcPts val="600"/>
              </a:spcBef>
              <a:spcAft>
                <a:spcPts val="0"/>
              </a:spcAft>
              <a:buClr>
                <a:srgbClr val="3F3F3F"/>
              </a:buClr>
              <a:buSzPts val="1800"/>
              <a:buFont typeface="Candara"/>
              <a:buAutoNum type="arabicPeriod"/>
            </a:pPr>
            <a:r>
              <a:rPr lang="en-US" sz="1700" b="1" dirty="0">
                <a:solidFill>
                  <a:srgbClr val="3F3F3F"/>
                </a:solidFill>
                <a:latin typeface="Candara"/>
                <a:ea typeface="Candara"/>
                <a:cs typeface="Candara"/>
                <a:sym typeface="Candara"/>
              </a:rPr>
              <a:t>Participation et engagement du public : </a:t>
            </a:r>
            <a:r>
              <a:rPr lang="en-US" sz="1700" dirty="0">
                <a:solidFill>
                  <a:srgbClr val="3F3F3F"/>
                </a:solidFill>
                <a:latin typeface="Candara"/>
                <a:ea typeface="Candara"/>
                <a:cs typeface="Candara"/>
                <a:sym typeface="Candara"/>
              </a:rPr>
              <a:t>Le festival </a:t>
            </a:r>
            <a:r>
              <a:rPr lang="en-US" sz="1700" dirty="0" err="1">
                <a:solidFill>
                  <a:srgbClr val="3F3F3F"/>
                </a:solidFill>
                <a:latin typeface="Candara"/>
                <a:ea typeface="Candara"/>
                <a:cs typeface="Candara"/>
                <a:sym typeface="Candara"/>
              </a:rPr>
              <a:t>d'Ommegang</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n'est</a:t>
            </a:r>
            <a:r>
              <a:rPr lang="en-US" sz="1700" dirty="0">
                <a:solidFill>
                  <a:srgbClr val="3F3F3F"/>
                </a:solidFill>
                <a:latin typeface="Candara"/>
                <a:ea typeface="Candara"/>
                <a:cs typeface="Candara"/>
                <a:sym typeface="Candara"/>
              </a:rPr>
              <a:t> pas </a:t>
            </a:r>
            <a:r>
              <a:rPr lang="en-US" sz="1700" dirty="0" err="1">
                <a:solidFill>
                  <a:srgbClr val="3F3F3F"/>
                </a:solidFill>
                <a:latin typeface="Candara"/>
                <a:ea typeface="Candara"/>
                <a:cs typeface="Candara"/>
                <a:sym typeface="Candara"/>
              </a:rPr>
              <a:t>seulement</a:t>
            </a:r>
            <a:r>
              <a:rPr lang="en-US" sz="1700" dirty="0">
                <a:solidFill>
                  <a:srgbClr val="3F3F3F"/>
                </a:solidFill>
                <a:latin typeface="Candara"/>
                <a:ea typeface="Candara"/>
                <a:cs typeface="Candara"/>
                <a:sym typeface="Candara"/>
              </a:rPr>
              <a:t> un spectacle pour les </a:t>
            </a:r>
            <a:r>
              <a:rPr lang="en-US" sz="1700" dirty="0" err="1">
                <a:solidFill>
                  <a:srgbClr val="3F3F3F"/>
                </a:solidFill>
                <a:latin typeface="Candara"/>
                <a:ea typeface="Candara"/>
                <a:cs typeface="Candara"/>
                <a:sym typeface="Candara"/>
              </a:rPr>
              <a:t>touristes</a:t>
            </a:r>
            <a:r>
              <a:rPr lang="en-US" sz="1700" dirty="0">
                <a:solidFill>
                  <a:srgbClr val="3F3F3F"/>
                </a:solidFill>
                <a:latin typeface="Candara"/>
                <a:ea typeface="Candara"/>
                <a:cs typeface="Candara"/>
                <a:sym typeface="Candara"/>
              </a:rPr>
              <a:t> ; </a:t>
            </a:r>
            <a:r>
              <a:rPr lang="en-US" sz="1700" dirty="0" err="1">
                <a:solidFill>
                  <a:srgbClr val="3F3F3F"/>
                </a:solidFill>
                <a:latin typeface="Candara"/>
                <a:ea typeface="Candara"/>
                <a:cs typeface="Candara"/>
                <a:sym typeface="Candara"/>
              </a:rPr>
              <a:t>il</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implique</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activement</a:t>
            </a:r>
            <a:r>
              <a:rPr lang="en-US" sz="1700" dirty="0">
                <a:solidFill>
                  <a:srgbClr val="3F3F3F"/>
                </a:solidFill>
                <a:latin typeface="Candara"/>
                <a:ea typeface="Candara"/>
                <a:cs typeface="Candara"/>
                <a:sym typeface="Candara"/>
              </a:rPr>
              <a:t> les </a:t>
            </a:r>
            <a:r>
              <a:rPr lang="en-US" sz="1700" dirty="0" err="1">
                <a:solidFill>
                  <a:srgbClr val="3F3F3F"/>
                </a:solidFill>
                <a:latin typeface="Candara"/>
                <a:ea typeface="Candara"/>
                <a:cs typeface="Candara"/>
                <a:sym typeface="Candara"/>
              </a:rPr>
              <a:t>communautés</a:t>
            </a:r>
            <a:r>
              <a:rPr lang="en-US" sz="1700" dirty="0">
                <a:solidFill>
                  <a:srgbClr val="3F3F3F"/>
                </a:solidFill>
                <a:latin typeface="Candara"/>
                <a:ea typeface="Candara"/>
                <a:cs typeface="Candara"/>
                <a:sym typeface="Candara"/>
              </a:rPr>
              <a:t> locales par le </a:t>
            </a:r>
            <a:r>
              <a:rPr lang="en-US" sz="1700" dirty="0" err="1">
                <a:solidFill>
                  <a:srgbClr val="3F3F3F"/>
                </a:solidFill>
                <a:latin typeface="Candara"/>
                <a:ea typeface="Candara"/>
                <a:cs typeface="Candara"/>
                <a:sym typeface="Candara"/>
              </a:rPr>
              <a:t>biais</a:t>
            </a:r>
            <a:r>
              <a:rPr lang="en-US" sz="1700" dirty="0">
                <a:solidFill>
                  <a:srgbClr val="3F3F3F"/>
                </a:solidFill>
                <a:latin typeface="Candara"/>
                <a:ea typeface="Candara"/>
                <a:cs typeface="Candara"/>
                <a:sym typeface="Candara"/>
              </a:rPr>
              <a:t> de </a:t>
            </a:r>
            <a:r>
              <a:rPr lang="en-US" sz="1700" dirty="0" err="1">
                <a:solidFill>
                  <a:srgbClr val="3F3F3F"/>
                </a:solidFill>
                <a:latin typeface="Candara"/>
                <a:ea typeface="Candara"/>
                <a:cs typeface="Candara"/>
                <a:sym typeface="Candara"/>
              </a:rPr>
              <a:t>représentations</a:t>
            </a:r>
            <a:r>
              <a:rPr lang="en-US" sz="1700" dirty="0">
                <a:solidFill>
                  <a:srgbClr val="3F3F3F"/>
                </a:solidFill>
                <a:latin typeface="Candara"/>
                <a:ea typeface="Candara"/>
                <a:cs typeface="Candara"/>
                <a:sym typeface="Candara"/>
              </a:rPr>
              <a:t>, de </a:t>
            </a:r>
            <a:r>
              <a:rPr lang="en-US" sz="1700" dirty="0" err="1">
                <a:solidFill>
                  <a:srgbClr val="3F3F3F"/>
                </a:solidFill>
                <a:latin typeface="Candara"/>
                <a:ea typeface="Candara"/>
                <a:cs typeface="Candara"/>
                <a:sym typeface="Candara"/>
              </a:rPr>
              <a:t>défilés</a:t>
            </a:r>
            <a:r>
              <a:rPr lang="en-US" sz="1700" dirty="0">
                <a:solidFill>
                  <a:srgbClr val="3F3F3F"/>
                </a:solidFill>
                <a:latin typeface="Candara"/>
                <a:ea typeface="Candara"/>
                <a:cs typeface="Candara"/>
                <a:sym typeface="Candara"/>
              </a:rPr>
              <a:t> et de </a:t>
            </a:r>
            <a:r>
              <a:rPr lang="en-US" sz="1700" dirty="0" err="1">
                <a:solidFill>
                  <a:srgbClr val="3F3F3F"/>
                </a:solidFill>
                <a:latin typeface="Candara"/>
                <a:ea typeface="Candara"/>
                <a:cs typeface="Candara"/>
                <a:sym typeface="Candara"/>
              </a:rPr>
              <a:t>célébrations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publiques</a:t>
            </a:r>
            <a:r>
              <a:rPr lang="en-US" sz="1700" dirty="0">
                <a:solidFill>
                  <a:srgbClr val="3F3F3F"/>
                </a:solidFill>
                <a:latin typeface="Candara"/>
                <a:ea typeface="Candara"/>
                <a:cs typeface="Candara"/>
                <a:sym typeface="Candara"/>
              </a:rPr>
              <a:t>. Les participants aux reconstitutions </a:t>
            </a:r>
            <a:r>
              <a:rPr lang="en-US" sz="1700" dirty="0" err="1">
                <a:solidFill>
                  <a:srgbClr val="3F3F3F"/>
                </a:solidFill>
                <a:latin typeface="Candara"/>
                <a:ea typeface="Candara"/>
                <a:cs typeface="Candara"/>
                <a:sym typeface="Candara"/>
              </a:rPr>
              <a:t>historiques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viennent</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souvent</a:t>
            </a:r>
            <a:r>
              <a:rPr lang="en-US" sz="1700" dirty="0">
                <a:solidFill>
                  <a:srgbClr val="3F3F3F"/>
                </a:solidFill>
                <a:latin typeface="Candara"/>
                <a:ea typeface="Candara"/>
                <a:cs typeface="Candara"/>
                <a:sym typeface="Candara"/>
              </a:rPr>
              <a:t> de </a:t>
            </a:r>
            <a:r>
              <a:rPr lang="en-US" sz="1700" dirty="0" err="1">
                <a:solidFill>
                  <a:srgbClr val="3F3F3F"/>
                </a:solidFill>
                <a:latin typeface="Candara"/>
                <a:ea typeface="Candara"/>
                <a:cs typeface="Candara"/>
                <a:sym typeface="Candara"/>
              </a:rPr>
              <a:t>différentes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régions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belges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reflétant</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ainsi</a:t>
            </a:r>
            <a:r>
              <a:rPr lang="en-US" sz="1700" dirty="0">
                <a:solidFill>
                  <a:srgbClr val="3F3F3F"/>
                </a:solidFill>
                <a:latin typeface="Candara"/>
                <a:ea typeface="Candara"/>
                <a:cs typeface="Candara"/>
                <a:sym typeface="Candara"/>
              </a:rPr>
              <a:t> le </a:t>
            </a:r>
            <a:r>
              <a:rPr lang="en-US" sz="1700" dirty="0" err="1">
                <a:solidFill>
                  <a:srgbClr val="3F3F3F"/>
                </a:solidFill>
                <a:latin typeface="Candara"/>
                <a:ea typeface="Candara"/>
                <a:cs typeface="Candara"/>
                <a:sym typeface="Candara"/>
              </a:rPr>
              <a:t>tissu</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multiculturel</a:t>
            </a:r>
            <a:r>
              <a:rPr lang="en-US" sz="1700" dirty="0">
                <a:solidFill>
                  <a:srgbClr val="3F3F3F"/>
                </a:solidFill>
                <a:latin typeface="Candara"/>
                <a:ea typeface="Candara"/>
                <a:cs typeface="Candara"/>
                <a:sym typeface="Candara"/>
              </a:rPr>
              <a:t> du pays. </a:t>
            </a:r>
            <a:r>
              <a:rPr lang="en-US" sz="1700" dirty="0" err="1">
                <a:solidFill>
                  <a:srgbClr val="3F3F3F"/>
                </a:solidFill>
                <a:latin typeface="Candara"/>
                <a:ea typeface="Candara"/>
                <a:cs typeface="Candara"/>
                <a:sym typeface="Candara"/>
              </a:rPr>
              <a:t>En</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impliquant</a:t>
            </a:r>
            <a:r>
              <a:rPr lang="en-US" sz="1700" dirty="0">
                <a:solidFill>
                  <a:srgbClr val="3F3F3F"/>
                </a:solidFill>
                <a:latin typeface="Candara"/>
                <a:ea typeface="Candara"/>
                <a:cs typeface="Candara"/>
                <a:sym typeface="Candara"/>
              </a:rPr>
              <a:t> le public </a:t>
            </a:r>
            <a:r>
              <a:rPr lang="en-US" sz="1700" dirty="0" err="1">
                <a:solidFill>
                  <a:srgbClr val="3F3F3F"/>
                </a:solidFill>
                <a:latin typeface="Candara"/>
                <a:ea typeface="Candara"/>
                <a:cs typeface="Candara"/>
                <a:sym typeface="Candara"/>
              </a:rPr>
              <a:t>dans</a:t>
            </a:r>
            <a:r>
              <a:rPr lang="en-US" sz="1700" dirty="0">
                <a:solidFill>
                  <a:srgbClr val="3F3F3F"/>
                </a:solidFill>
                <a:latin typeface="Candara"/>
                <a:ea typeface="Candara"/>
                <a:cs typeface="Candara"/>
                <a:sym typeface="Candara"/>
              </a:rPr>
              <a:t> le festival, que </a:t>
            </a:r>
            <a:r>
              <a:rPr lang="en-US" sz="1700" dirty="0" err="1">
                <a:solidFill>
                  <a:srgbClr val="3F3F3F"/>
                </a:solidFill>
                <a:latin typeface="Candara"/>
                <a:ea typeface="Candara"/>
                <a:cs typeface="Candara"/>
                <a:sym typeface="Candara"/>
              </a:rPr>
              <a:t>ce</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soit</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en</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tant</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qu'artistes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organisateurs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ou</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spectateurs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l'événement</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renforce</a:t>
            </a:r>
            <a:r>
              <a:rPr lang="en-US" sz="1700" dirty="0">
                <a:solidFill>
                  <a:srgbClr val="3F3F3F"/>
                </a:solidFill>
                <a:latin typeface="Candara"/>
                <a:ea typeface="Candara"/>
                <a:cs typeface="Candara"/>
                <a:sym typeface="Candara"/>
              </a:rPr>
              <a:t> les liens </a:t>
            </a:r>
            <a:r>
              <a:rPr lang="en-US" sz="1700" dirty="0" err="1">
                <a:solidFill>
                  <a:srgbClr val="3F3F3F"/>
                </a:solidFill>
                <a:latin typeface="Candara"/>
                <a:ea typeface="Candara"/>
                <a:cs typeface="Candara"/>
                <a:sym typeface="Candara"/>
              </a:rPr>
              <a:t>communautaires</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Cette</a:t>
            </a:r>
            <a:r>
              <a:rPr lang="en-US" sz="1700" dirty="0">
                <a:solidFill>
                  <a:srgbClr val="3F3F3F"/>
                </a:solidFill>
                <a:latin typeface="Candara"/>
                <a:ea typeface="Candara"/>
                <a:cs typeface="Candara"/>
                <a:sym typeface="Candara"/>
              </a:rPr>
              <a:t> participation active à des traditions communes </a:t>
            </a:r>
            <a:r>
              <a:rPr lang="en-US" sz="1700" dirty="0" err="1">
                <a:solidFill>
                  <a:srgbClr val="3F3F3F"/>
                </a:solidFill>
                <a:latin typeface="Candara"/>
                <a:ea typeface="Candara"/>
                <a:cs typeface="Candara"/>
                <a:sym typeface="Candara"/>
              </a:rPr>
              <a:t>nourrit</a:t>
            </a:r>
            <a:r>
              <a:rPr lang="en-US" sz="1700" dirty="0">
                <a:solidFill>
                  <a:srgbClr val="3F3F3F"/>
                </a:solidFill>
                <a:latin typeface="Candara"/>
                <a:ea typeface="Candara"/>
                <a:cs typeface="Candara"/>
                <a:sym typeface="Candara"/>
              </a:rPr>
              <a:t> la </a:t>
            </a:r>
            <a:r>
              <a:rPr lang="en-US" sz="1700" dirty="0" err="1">
                <a:solidFill>
                  <a:srgbClr val="3F3F3F"/>
                </a:solidFill>
                <a:latin typeface="Candara"/>
                <a:ea typeface="Candara"/>
                <a:cs typeface="Candara"/>
                <a:sym typeface="Candara"/>
              </a:rPr>
              <a:t>fierté</a:t>
            </a:r>
            <a:r>
              <a:rPr lang="en-US" sz="1700" dirty="0">
                <a:solidFill>
                  <a:srgbClr val="3F3F3F"/>
                </a:solidFill>
                <a:latin typeface="Candara"/>
                <a:ea typeface="Candara"/>
                <a:cs typeface="Candara"/>
                <a:sym typeface="Candara"/>
              </a:rPr>
              <a:t> </a:t>
            </a:r>
            <a:r>
              <a:rPr lang="en-US" sz="1700" dirty="0" err="1">
                <a:solidFill>
                  <a:srgbClr val="3F3F3F"/>
                </a:solidFill>
                <a:latin typeface="Candara"/>
                <a:ea typeface="Candara"/>
                <a:cs typeface="Candara"/>
                <a:sym typeface="Candara"/>
              </a:rPr>
              <a:t>civique</a:t>
            </a:r>
            <a:r>
              <a:rPr lang="en-US" sz="1700" dirty="0">
                <a:solidFill>
                  <a:srgbClr val="3F3F3F"/>
                </a:solidFill>
                <a:latin typeface="Candara"/>
                <a:ea typeface="Candara"/>
                <a:cs typeface="Candara"/>
                <a:sym typeface="Candara"/>
              </a:rPr>
              <a:t> et </a:t>
            </a:r>
            <a:r>
              <a:rPr lang="en-US" sz="1700" dirty="0" err="1">
                <a:solidFill>
                  <a:srgbClr val="3F3F3F"/>
                </a:solidFill>
                <a:latin typeface="Candara"/>
                <a:ea typeface="Candara"/>
                <a:cs typeface="Candara"/>
                <a:sym typeface="Candara"/>
              </a:rPr>
              <a:t>renforce</a:t>
            </a:r>
            <a:r>
              <a:rPr lang="en-US" sz="1700" dirty="0">
                <a:solidFill>
                  <a:srgbClr val="3F3F3F"/>
                </a:solidFill>
                <a:latin typeface="Candara"/>
                <a:ea typeface="Candara"/>
                <a:cs typeface="Candara"/>
                <a:sym typeface="Candara"/>
              </a:rPr>
              <a:t> le sentiment </a:t>
            </a:r>
            <a:r>
              <a:rPr lang="en-US" sz="1700" dirty="0" err="1">
                <a:solidFill>
                  <a:srgbClr val="3F3F3F"/>
                </a:solidFill>
                <a:latin typeface="Candara"/>
                <a:ea typeface="Candara"/>
                <a:cs typeface="Candara"/>
                <a:sym typeface="Candara"/>
              </a:rPr>
              <a:t>d'identité</a:t>
            </a:r>
            <a:r>
              <a:rPr lang="en-US" sz="1700" dirty="0">
                <a:solidFill>
                  <a:srgbClr val="3F3F3F"/>
                </a:solidFill>
                <a:latin typeface="Candara"/>
                <a:ea typeface="Candara"/>
                <a:cs typeface="Candara"/>
                <a:sym typeface="Candara"/>
              </a:rPr>
              <a:t> collective.</a:t>
            </a:r>
            <a:endParaRPr sz="1700" dirty="0"/>
          </a:p>
        </p:txBody>
      </p:sp>
      <p:sp>
        <p:nvSpPr>
          <p:cNvPr id="254" name="Google Shape;254;p12"/>
          <p:cNvSpPr txBox="1"/>
          <p:nvPr/>
        </p:nvSpPr>
        <p:spPr>
          <a:xfrm>
            <a:off x="142245" y="825505"/>
            <a:ext cx="1152328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A99374"/>
                </a:solidFill>
                <a:latin typeface="Candara"/>
                <a:ea typeface="Candara"/>
                <a:cs typeface="Candara"/>
                <a:sym typeface="Candara"/>
              </a:rPr>
              <a:t>Comment le festival </a:t>
            </a:r>
            <a:r>
              <a:rPr lang="en-US" sz="2000" b="1" dirty="0" err="1">
                <a:solidFill>
                  <a:srgbClr val="A99374"/>
                </a:solidFill>
                <a:latin typeface="Candara"/>
                <a:ea typeface="Candara"/>
                <a:cs typeface="Candara"/>
                <a:sym typeface="Candara"/>
              </a:rPr>
              <a:t>Ommegang</a:t>
            </a:r>
            <a:r>
              <a:rPr lang="en-US" sz="2000" b="1" dirty="0">
                <a:solidFill>
                  <a:srgbClr val="A99374"/>
                </a:solidFill>
                <a:latin typeface="Candara"/>
                <a:ea typeface="Candara"/>
                <a:cs typeface="Candara"/>
                <a:sym typeface="Candara"/>
              </a:rPr>
              <a:t> à </a:t>
            </a:r>
            <a:r>
              <a:rPr lang="en-US" sz="2000" b="1" dirty="0" err="1">
                <a:solidFill>
                  <a:srgbClr val="A99374"/>
                </a:solidFill>
                <a:latin typeface="Candara"/>
                <a:ea typeface="Candara"/>
                <a:cs typeface="Candara"/>
                <a:sym typeface="Candara"/>
              </a:rPr>
              <a:t>Bruxelles</a:t>
            </a:r>
            <a:r>
              <a:rPr lang="en-US" sz="2000" b="1" dirty="0">
                <a:solidFill>
                  <a:srgbClr val="A99374"/>
                </a:solidFill>
                <a:latin typeface="Candara"/>
                <a:ea typeface="Candara"/>
                <a:cs typeface="Candara"/>
                <a:sym typeface="Candara"/>
              </a:rPr>
              <a:t> </a:t>
            </a:r>
            <a:r>
              <a:rPr lang="en-US" sz="2000" b="1" dirty="0" err="1">
                <a:solidFill>
                  <a:srgbClr val="A99374"/>
                </a:solidFill>
                <a:latin typeface="Candara"/>
                <a:ea typeface="Candara"/>
                <a:cs typeface="Candara"/>
                <a:sym typeface="Candara"/>
              </a:rPr>
              <a:t>renforce</a:t>
            </a:r>
            <a:r>
              <a:rPr lang="en-US" sz="2000" b="1" dirty="0">
                <a:solidFill>
                  <a:srgbClr val="A99374"/>
                </a:solidFill>
                <a:latin typeface="Candara"/>
                <a:ea typeface="Candara"/>
                <a:cs typeface="Candara"/>
                <a:sym typeface="Candara"/>
              </a:rPr>
              <a:t>-t-</a:t>
            </a:r>
            <a:r>
              <a:rPr lang="en-US" sz="2000" b="1" dirty="0" err="1">
                <a:solidFill>
                  <a:srgbClr val="A99374"/>
                </a:solidFill>
                <a:latin typeface="Candara"/>
                <a:ea typeface="Candara"/>
                <a:cs typeface="Candara"/>
                <a:sym typeface="Candara"/>
              </a:rPr>
              <a:t>il</a:t>
            </a:r>
            <a:r>
              <a:rPr lang="en-US" sz="2000" b="1" dirty="0">
                <a:solidFill>
                  <a:srgbClr val="A99374"/>
                </a:solidFill>
                <a:latin typeface="Candara"/>
                <a:ea typeface="Candara"/>
                <a:cs typeface="Candara"/>
                <a:sym typeface="Candara"/>
              </a:rPr>
              <a:t> </a:t>
            </a:r>
            <a:r>
              <a:rPr lang="en-US" sz="2000" b="1" dirty="0" err="1">
                <a:solidFill>
                  <a:srgbClr val="A99374"/>
                </a:solidFill>
                <a:latin typeface="Candara"/>
                <a:ea typeface="Candara"/>
                <a:cs typeface="Candara"/>
                <a:sym typeface="Candara"/>
              </a:rPr>
              <a:t>l'identité</a:t>
            </a:r>
            <a:r>
              <a:rPr lang="en-US" sz="2000" b="1" dirty="0">
                <a:solidFill>
                  <a:srgbClr val="A99374"/>
                </a:solidFill>
                <a:latin typeface="Candara"/>
                <a:ea typeface="Candara"/>
                <a:cs typeface="Candara"/>
                <a:sym typeface="Candara"/>
              </a:rPr>
              <a:t> et </a:t>
            </a:r>
            <a:r>
              <a:rPr lang="en-US" sz="2000" b="1" dirty="0" err="1">
                <a:solidFill>
                  <a:srgbClr val="A99374"/>
                </a:solidFill>
                <a:latin typeface="Candara"/>
                <a:ea typeface="Candara"/>
                <a:cs typeface="Candara"/>
                <a:sym typeface="Candara"/>
              </a:rPr>
              <a:t>l'engagement</a:t>
            </a:r>
            <a:r>
              <a:rPr lang="en-US" sz="2000" b="1" dirty="0">
                <a:solidFill>
                  <a:srgbClr val="A99374"/>
                </a:solidFill>
                <a:latin typeface="Candara"/>
                <a:ea typeface="Candara"/>
                <a:cs typeface="Candara"/>
                <a:sym typeface="Candara"/>
              </a:rPr>
              <a:t> de la </a:t>
            </a:r>
            <a:r>
              <a:rPr lang="en-US" sz="2000" b="1" dirty="0" err="1">
                <a:solidFill>
                  <a:srgbClr val="A99374"/>
                </a:solidFill>
                <a:latin typeface="Candara"/>
                <a:ea typeface="Candara"/>
                <a:cs typeface="Candara"/>
                <a:sym typeface="Candara"/>
              </a:rPr>
              <a:t>communauté</a:t>
            </a:r>
            <a:r>
              <a:rPr lang="en-US" sz="2000" b="1" dirty="0">
                <a:solidFill>
                  <a:srgbClr val="A99374"/>
                </a:solidFill>
                <a:latin typeface="Candara"/>
                <a:ea typeface="Candara"/>
                <a:cs typeface="Candara"/>
                <a:sym typeface="Candara"/>
              </a:rPr>
              <a:t> ?</a:t>
            </a:r>
            <a:endParaRPr sz="2000" b="1" dirty="0">
              <a:solidFill>
                <a:srgbClr val="A99374"/>
              </a:solidFill>
              <a:latin typeface="Candara"/>
              <a:ea typeface="Candara"/>
              <a:cs typeface="Candara"/>
              <a:sym typeface="Candar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1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60" name="Google Shape;260;p13"/>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p13"/>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13"/>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rgbClr val="FFFFFF"/>
                </a:solidFill>
                <a:latin typeface="Candara"/>
                <a:ea typeface="Candara"/>
                <a:cs typeface="Candara"/>
                <a:sym typeface="Candara"/>
              </a:rPr>
              <a:t>Bonnes pratiques sur le sentiment d'appartenance</a:t>
            </a:r>
            <a:endParaRPr sz="3600" b="0" i="0" u="none" strike="noStrike" cap="none">
              <a:solidFill>
                <a:schemeClr val="dk1"/>
              </a:solidFill>
              <a:latin typeface="Times New Roman"/>
              <a:ea typeface="Times New Roman"/>
              <a:cs typeface="Times New Roman"/>
              <a:sym typeface="Times New Roman"/>
            </a:endParaRPr>
          </a:p>
        </p:txBody>
      </p:sp>
      <p:sp>
        <p:nvSpPr>
          <p:cNvPr id="263" name="Google Shape;263;p13"/>
          <p:cNvSpPr txBox="1"/>
          <p:nvPr/>
        </p:nvSpPr>
        <p:spPr>
          <a:xfrm>
            <a:off x="484053" y="1521089"/>
            <a:ext cx="11476655" cy="467816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dirty="0">
                <a:solidFill>
                  <a:srgbClr val="3F3F3F"/>
                </a:solidFill>
                <a:latin typeface="Candara"/>
                <a:ea typeface="Candara"/>
                <a:cs typeface="Candara"/>
                <a:sym typeface="Candara"/>
              </a:rPr>
              <a:t>4. </a:t>
            </a:r>
            <a:r>
              <a:rPr lang="en-US" sz="1800" b="1" dirty="0" err="1">
                <a:solidFill>
                  <a:srgbClr val="3F3F3F"/>
                </a:solidFill>
                <a:latin typeface="Candara"/>
                <a:ea typeface="Candara"/>
                <a:cs typeface="Candara"/>
                <a:sym typeface="Candara"/>
              </a:rPr>
              <a:t>Symbole</a:t>
            </a:r>
            <a:r>
              <a:rPr lang="en-US" sz="1800" b="1" dirty="0">
                <a:solidFill>
                  <a:srgbClr val="3F3F3F"/>
                </a:solidFill>
                <a:latin typeface="Candara"/>
                <a:ea typeface="Candara"/>
                <a:cs typeface="Candara"/>
                <a:sym typeface="Candara"/>
              </a:rPr>
              <a:t> de </a:t>
            </a:r>
            <a:r>
              <a:rPr lang="en-US" sz="1800" b="1" dirty="0" err="1">
                <a:solidFill>
                  <a:srgbClr val="3F3F3F"/>
                </a:solidFill>
                <a:latin typeface="Candara"/>
                <a:ea typeface="Candara"/>
                <a:cs typeface="Candara"/>
                <a:sym typeface="Candara"/>
              </a:rPr>
              <a:t>continuité</a:t>
            </a:r>
            <a:r>
              <a:rPr lang="en-US" sz="1800" b="1" dirty="0">
                <a:solidFill>
                  <a:srgbClr val="3F3F3F"/>
                </a:solidFill>
                <a:latin typeface="Candara"/>
                <a:ea typeface="Candara"/>
                <a:cs typeface="Candara"/>
                <a:sym typeface="Candara"/>
              </a:rPr>
              <a:t> et de </a:t>
            </a:r>
            <a:r>
              <a:rPr lang="en-US" sz="1800" b="1" dirty="0" err="1">
                <a:solidFill>
                  <a:srgbClr val="3F3F3F"/>
                </a:solidFill>
                <a:latin typeface="Candara"/>
                <a:ea typeface="Candara"/>
                <a:cs typeface="Candara"/>
                <a:sym typeface="Candara"/>
              </a:rPr>
              <a:t>fierté</a:t>
            </a:r>
            <a:r>
              <a:rPr lang="en-US" sz="1800" b="1" dirty="0">
                <a:solidFill>
                  <a:srgbClr val="3F3F3F"/>
                </a:solidFill>
                <a:latin typeface="Candara"/>
                <a:ea typeface="Candara"/>
                <a:cs typeface="Candara"/>
                <a:sym typeface="Candara"/>
              </a:rPr>
              <a:t> </a:t>
            </a:r>
            <a:r>
              <a:rPr lang="en-US" sz="1800" b="1" dirty="0" err="1">
                <a:solidFill>
                  <a:srgbClr val="3F3F3F"/>
                </a:solidFill>
                <a:latin typeface="Candara"/>
                <a:ea typeface="Candara"/>
                <a:cs typeface="Candara"/>
                <a:sym typeface="Candara"/>
              </a:rPr>
              <a:t>nationale</a:t>
            </a:r>
            <a:r>
              <a:rPr lang="en-US" sz="1800" b="1" dirty="0">
                <a:solidFill>
                  <a:srgbClr val="3F3F3F"/>
                </a:solidFill>
                <a:latin typeface="Candara"/>
                <a:ea typeface="Candara"/>
                <a:cs typeface="Candara"/>
                <a:sym typeface="Candara"/>
              </a:rPr>
              <a:t> : </a:t>
            </a:r>
            <a:r>
              <a:rPr lang="en-US" sz="1800" dirty="0">
                <a:solidFill>
                  <a:srgbClr val="3F3F3F"/>
                </a:solidFill>
                <a:latin typeface="Candara"/>
                <a:ea typeface="Candara"/>
                <a:cs typeface="Candara"/>
                <a:sym typeface="Candara"/>
              </a:rPr>
              <a:t>Le festival </a:t>
            </a:r>
            <a:r>
              <a:rPr lang="en-US" sz="1800" dirty="0" err="1">
                <a:solidFill>
                  <a:srgbClr val="3F3F3F"/>
                </a:solidFill>
                <a:latin typeface="Candara"/>
                <a:ea typeface="Candara"/>
                <a:cs typeface="Candara"/>
                <a:sym typeface="Candara"/>
              </a:rPr>
              <a:t>agit</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comme</a:t>
            </a:r>
            <a:r>
              <a:rPr lang="en-US" sz="1800" dirty="0">
                <a:solidFill>
                  <a:srgbClr val="3F3F3F"/>
                </a:solidFill>
                <a:latin typeface="Candara"/>
                <a:ea typeface="Candara"/>
                <a:cs typeface="Candara"/>
                <a:sym typeface="Candara"/>
              </a:rPr>
              <a:t> un </a:t>
            </a:r>
            <a:r>
              <a:rPr lang="en-US" sz="1800" dirty="0" err="1">
                <a:solidFill>
                  <a:srgbClr val="3F3F3F"/>
                </a:solidFill>
                <a:latin typeface="Candara"/>
                <a:ea typeface="Candara"/>
                <a:cs typeface="Candara"/>
                <a:sym typeface="Candara"/>
              </a:rPr>
              <a:t>symbole</a:t>
            </a:r>
            <a:r>
              <a:rPr lang="en-US" sz="1800" dirty="0">
                <a:solidFill>
                  <a:srgbClr val="3F3F3F"/>
                </a:solidFill>
                <a:latin typeface="Candara"/>
                <a:ea typeface="Candara"/>
                <a:cs typeface="Candara"/>
                <a:sym typeface="Candara"/>
              </a:rPr>
              <a:t> vivant de </a:t>
            </a:r>
            <a:r>
              <a:rPr lang="en-US" sz="1800" dirty="0" err="1">
                <a:solidFill>
                  <a:srgbClr val="3F3F3F"/>
                </a:solidFill>
                <a:latin typeface="Candara"/>
                <a:ea typeface="Candara"/>
                <a:cs typeface="Candara"/>
                <a:sym typeface="Candara"/>
              </a:rPr>
              <a:t>continuité</a:t>
            </a:r>
            <a:r>
              <a:rPr lang="en-US" sz="1800" dirty="0">
                <a:solidFill>
                  <a:srgbClr val="3F3F3F"/>
                </a:solidFill>
                <a:latin typeface="Candara"/>
                <a:ea typeface="Candara"/>
                <a:cs typeface="Candara"/>
                <a:sym typeface="Candara"/>
              </a:rPr>
              <a:t>, reliant le passé au </a:t>
            </a:r>
            <a:r>
              <a:rPr lang="en-US" sz="1800" dirty="0" err="1">
                <a:solidFill>
                  <a:srgbClr val="3F3F3F"/>
                </a:solidFill>
                <a:latin typeface="Candara"/>
                <a:ea typeface="Candara"/>
                <a:cs typeface="Candara"/>
                <a:sym typeface="Candara"/>
              </a:rPr>
              <a:t>présent</a:t>
            </a:r>
            <a:r>
              <a:rPr lang="en-US" sz="1800" dirty="0">
                <a:solidFill>
                  <a:srgbClr val="3F3F3F"/>
                </a:solidFill>
                <a:latin typeface="Candara"/>
                <a:ea typeface="Candara"/>
                <a:cs typeface="Candara"/>
                <a:sym typeface="Candara"/>
              </a:rPr>
              <a:t>. Il </a:t>
            </a:r>
            <a:r>
              <a:rPr lang="en-US" sz="1800" dirty="0" err="1">
                <a:solidFill>
                  <a:srgbClr val="3F3F3F"/>
                </a:solidFill>
                <a:latin typeface="Candara"/>
                <a:ea typeface="Candara"/>
                <a:cs typeface="Candara"/>
                <a:sym typeface="Candara"/>
              </a:rPr>
              <a:t>souligne</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l'importance</a:t>
            </a:r>
            <a:r>
              <a:rPr lang="en-US" sz="1800" dirty="0">
                <a:solidFill>
                  <a:srgbClr val="3F3F3F"/>
                </a:solidFill>
                <a:latin typeface="Candara"/>
                <a:ea typeface="Candara"/>
                <a:cs typeface="Candara"/>
                <a:sym typeface="Candara"/>
              </a:rPr>
              <a:t> de </a:t>
            </a:r>
            <a:r>
              <a:rPr lang="en-US" sz="1800" dirty="0" err="1">
                <a:solidFill>
                  <a:srgbClr val="3F3F3F"/>
                </a:solidFill>
                <a:latin typeface="Candara"/>
                <a:ea typeface="Candara"/>
                <a:cs typeface="Candara"/>
                <a:sym typeface="Candara"/>
              </a:rPr>
              <a:t>préserver</a:t>
            </a:r>
            <a:r>
              <a:rPr lang="en-US" sz="1800" dirty="0">
                <a:solidFill>
                  <a:srgbClr val="3F3F3F"/>
                </a:solidFill>
                <a:latin typeface="Candara"/>
                <a:ea typeface="Candara"/>
                <a:cs typeface="Candara"/>
                <a:sym typeface="Candara"/>
              </a:rPr>
              <a:t> les traditions et de les </a:t>
            </a:r>
            <a:r>
              <a:rPr lang="en-US" sz="1800" dirty="0" err="1">
                <a:solidFill>
                  <a:srgbClr val="3F3F3F"/>
                </a:solidFill>
                <a:latin typeface="Candara"/>
                <a:ea typeface="Candara"/>
                <a:cs typeface="Candara"/>
                <a:sym typeface="Candara"/>
              </a:rPr>
              <a:t>transmettre</a:t>
            </a:r>
            <a:r>
              <a:rPr lang="en-US" sz="1800" dirty="0">
                <a:solidFill>
                  <a:srgbClr val="3F3F3F"/>
                </a:solidFill>
                <a:latin typeface="Candara"/>
                <a:ea typeface="Candara"/>
                <a:cs typeface="Candara"/>
                <a:sym typeface="Candara"/>
              </a:rPr>
              <a:t> aux </a:t>
            </a:r>
            <a:r>
              <a:rPr lang="en-US" sz="1800" dirty="0" err="1">
                <a:solidFill>
                  <a:srgbClr val="3F3F3F"/>
                </a:solidFill>
                <a:latin typeface="Candara"/>
                <a:ea typeface="Candara"/>
                <a:cs typeface="Candara"/>
                <a:sym typeface="Candara"/>
              </a:rPr>
              <a:t>générations</a:t>
            </a:r>
            <a:r>
              <a:rPr lang="en-US" sz="1800" dirty="0">
                <a:solidFill>
                  <a:srgbClr val="3F3F3F"/>
                </a:solidFill>
                <a:latin typeface="Candara"/>
                <a:ea typeface="Candara"/>
                <a:cs typeface="Candara"/>
                <a:sym typeface="Candara"/>
              </a:rPr>
              <a:t> futures. </a:t>
            </a:r>
            <a:r>
              <a:rPr lang="en-US" sz="1800" dirty="0" err="1">
                <a:solidFill>
                  <a:srgbClr val="3F3F3F"/>
                </a:solidFill>
                <a:latin typeface="Candara"/>
                <a:ea typeface="Candara"/>
                <a:cs typeface="Candara"/>
                <a:sym typeface="Candara"/>
              </a:rPr>
              <a:t>Cela</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permet</a:t>
            </a:r>
            <a:r>
              <a:rPr lang="en-US" sz="1800" dirty="0">
                <a:solidFill>
                  <a:srgbClr val="3F3F3F"/>
                </a:solidFill>
                <a:latin typeface="Candara"/>
                <a:ea typeface="Candara"/>
                <a:cs typeface="Candara"/>
                <a:sym typeface="Candara"/>
              </a:rPr>
              <a:t> de </a:t>
            </a:r>
            <a:r>
              <a:rPr lang="en-US" sz="1800" dirty="0" err="1">
                <a:solidFill>
                  <a:srgbClr val="3F3F3F"/>
                </a:solidFill>
                <a:latin typeface="Candara"/>
                <a:ea typeface="Candara"/>
                <a:cs typeface="Candara"/>
                <a:sym typeface="Candara"/>
              </a:rPr>
              <a:t>maintenir</a:t>
            </a:r>
            <a:r>
              <a:rPr lang="en-US" sz="1800" dirty="0">
                <a:solidFill>
                  <a:srgbClr val="3F3F3F"/>
                </a:solidFill>
                <a:latin typeface="Candara"/>
                <a:ea typeface="Candara"/>
                <a:cs typeface="Candara"/>
                <a:sym typeface="Candara"/>
              </a:rPr>
              <a:t> un sentiment de </a:t>
            </a:r>
            <a:r>
              <a:rPr lang="en-US" sz="1800" dirty="0" err="1">
                <a:solidFill>
                  <a:srgbClr val="3F3F3F"/>
                </a:solidFill>
                <a:latin typeface="Candara"/>
                <a:ea typeface="Candara"/>
                <a:cs typeface="Candara"/>
                <a:sym typeface="Candara"/>
              </a:rPr>
              <a:t>continuité</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dans</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l'identité</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nationale</a:t>
            </a:r>
            <a:r>
              <a:rPr lang="en-US" sz="1800" dirty="0">
                <a:solidFill>
                  <a:srgbClr val="3F3F3F"/>
                </a:solidFill>
                <a:latin typeface="Candara"/>
                <a:ea typeface="Candara"/>
                <a:cs typeface="Candara"/>
                <a:sym typeface="Candara"/>
              </a:rPr>
              <a:t> de la </a:t>
            </a:r>
            <a:r>
              <a:rPr lang="en-US" sz="1800" dirty="0" err="1">
                <a:solidFill>
                  <a:srgbClr val="3F3F3F"/>
                </a:solidFill>
                <a:latin typeface="Candara"/>
                <a:ea typeface="Candara"/>
                <a:cs typeface="Candara"/>
                <a:sym typeface="Candara"/>
              </a:rPr>
              <a:t>Belgique</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malgré</a:t>
            </a:r>
            <a:r>
              <a:rPr lang="en-US" sz="1800" dirty="0">
                <a:solidFill>
                  <a:srgbClr val="3F3F3F"/>
                </a:solidFill>
                <a:latin typeface="Candara"/>
                <a:ea typeface="Candara"/>
                <a:cs typeface="Candara"/>
                <a:sym typeface="Candara"/>
              </a:rPr>
              <a:t> les </a:t>
            </a:r>
            <a:r>
              <a:rPr lang="en-US" sz="1800" dirty="0" err="1">
                <a:solidFill>
                  <a:srgbClr val="3F3F3F"/>
                </a:solidFill>
                <a:latin typeface="Candara"/>
                <a:ea typeface="Candara"/>
                <a:cs typeface="Candara"/>
                <a:sym typeface="Candara"/>
              </a:rPr>
              <a:t>changements</a:t>
            </a:r>
            <a:r>
              <a:rPr lang="en-US" sz="1800" dirty="0">
                <a:solidFill>
                  <a:srgbClr val="3F3F3F"/>
                </a:solidFill>
                <a:latin typeface="Candara"/>
                <a:ea typeface="Candara"/>
                <a:cs typeface="Candara"/>
                <a:sym typeface="Candara"/>
              </a:rPr>
              <a:t> et les </a:t>
            </a:r>
            <a:r>
              <a:rPr lang="en-US" sz="1800" dirty="0" err="1">
                <a:solidFill>
                  <a:srgbClr val="3F3F3F"/>
                </a:solidFill>
                <a:latin typeface="Candara"/>
                <a:ea typeface="Candara"/>
                <a:cs typeface="Candara"/>
                <a:sym typeface="Candara"/>
              </a:rPr>
              <a:t>défis</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modernes</a:t>
            </a:r>
            <a:r>
              <a:rPr lang="en-US" sz="1800" dirty="0">
                <a:solidFill>
                  <a:srgbClr val="3F3F3F"/>
                </a:solidFill>
                <a:latin typeface="Candara"/>
                <a:ea typeface="Candara"/>
                <a:cs typeface="Candara"/>
                <a:sym typeface="Candara"/>
              </a:rPr>
              <a:t>. Ce </a:t>
            </a:r>
            <a:r>
              <a:rPr lang="en-US" sz="1800" dirty="0" err="1">
                <a:solidFill>
                  <a:srgbClr val="3F3F3F"/>
                </a:solidFill>
                <a:latin typeface="Candara"/>
                <a:ea typeface="Candara"/>
                <a:cs typeface="Candara"/>
                <a:sym typeface="Candara"/>
              </a:rPr>
              <a:t>faisant</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l'Ommegang</a:t>
            </a:r>
            <a:r>
              <a:rPr lang="en-US" sz="1800" dirty="0">
                <a:solidFill>
                  <a:srgbClr val="3F3F3F"/>
                </a:solidFill>
                <a:latin typeface="Candara"/>
                <a:ea typeface="Candara"/>
                <a:cs typeface="Candara"/>
                <a:sym typeface="Candara"/>
              </a:rPr>
              <a:t> encourage la </a:t>
            </a:r>
            <a:r>
              <a:rPr lang="en-US" sz="1800" dirty="0" err="1">
                <a:solidFill>
                  <a:srgbClr val="3F3F3F"/>
                </a:solidFill>
                <a:latin typeface="Candara"/>
                <a:ea typeface="Candara"/>
                <a:cs typeface="Candara"/>
                <a:sym typeface="Candara"/>
              </a:rPr>
              <a:t>fierté</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nationale</a:t>
            </a:r>
            <a:r>
              <a:rPr lang="en-US" sz="1800" dirty="0">
                <a:solidFill>
                  <a:srgbClr val="3F3F3F"/>
                </a:solidFill>
                <a:latin typeface="Candara"/>
                <a:ea typeface="Candara"/>
                <a:cs typeface="Candara"/>
                <a:sym typeface="Candara"/>
              </a:rPr>
              <a:t> et la </a:t>
            </a:r>
            <a:r>
              <a:rPr lang="en-US" sz="1800" dirty="0" err="1">
                <a:solidFill>
                  <a:srgbClr val="3F3F3F"/>
                </a:solidFill>
                <a:latin typeface="Candara"/>
                <a:ea typeface="Candara"/>
                <a:cs typeface="Candara"/>
                <a:sym typeface="Candara"/>
              </a:rPr>
              <a:t>solidarité</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en</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offrant</a:t>
            </a:r>
            <a:r>
              <a:rPr lang="en-US" sz="1800" dirty="0">
                <a:solidFill>
                  <a:srgbClr val="3F3F3F"/>
                </a:solidFill>
                <a:latin typeface="Candara"/>
                <a:ea typeface="Candara"/>
                <a:cs typeface="Candara"/>
                <a:sym typeface="Candara"/>
              </a:rPr>
              <a:t> un </a:t>
            </a:r>
            <a:r>
              <a:rPr lang="en-US" sz="1800" dirty="0" err="1">
                <a:solidFill>
                  <a:srgbClr val="3F3F3F"/>
                </a:solidFill>
                <a:latin typeface="Candara"/>
                <a:ea typeface="Candara"/>
                <a:cs typeface="Candara"/>
                <a:sym typeface="Candara"/>
              </a:rPr>
              <a:t>espace</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où</a:t>
            </a:r>
            <a:r>
              <a:rPr lang="en-US" sz="1800" dirty="0">
                <a:solidFill>
                  <a:srgbClr val="3F3F3F"/>
                </a:solidFill>
                <a:latin typeface="Candara"/>
                <a:ea typeface="Candara"/>
                <a:cs typeface="Candara"/>
                <a:sym typeface="Candara"/>
              </a:rPr>
              <a:t> la conscience </a:t>
            </a:r>
            <a:r>
              <a:rPr lang="en-US" sz="1800" dirty="0" err="1">
                <a:solidFill>
                  <a:srgbClr val="3F3F3F"/>
                </a:solidFill>
                <a:latin typeface="Candara"/>
                <a:ea typeface="Candara"/>
                <a:cs typeface="Candara"/>
                <a:sym typeface="Candara"/>
              </a:rPr>
              <a:t>historique</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croise</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l'identité</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belge</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contemporaine</a:t>
            </a:r>
            <a:r>
              <a:rPr lang="en-US" sz="1800" dirty="0">
                <a:solidFill>
                  <a:srgbClr val="3F3F3F"/>
                </a:solidFill>
                <a:latin typeface="Candara"/>
                <a:ea typeface="Candara"/>
                <a:cs typeface="Candara"/>
                <a:sym typeface="Candara"/>
              </a:rPr>
              <a:t>.</a:t>
            </a:r>
            <a:endParaRPr dirty="0"/>
          </a:p>
          <a:p>
            <a:pPr marL="0" marR="0" lvl="0" indent="0" algn="just" rtl="0">
              <a:spcBef>
                <a:spcPts val="600"/>
              </a:spcBef>
              <a:spcAft>
                <a:spcPts val="0"/>
              </a:spcAft>
              <a:buNone/>
            </a:pPr>
            <a:r>
              <a:rPr lang="en-US" sz="1800" b="1" dirty="0">
                <a:solidFill>
                  <a:srgbClr val="3F3F3F"/>
                </a:solidFill>
                <a:latin typeface="Candara"/>
                <a:ea typeface="Candara"/>
                <a:cs typeface="Candara"/>
                <a:sym typeface="Candara"/>
              </a:rPr>
              <a:t>5. </a:t>
            </a:r>
            <a:r>
              <a:rPr lang="en-US" sz="1800" b="1" dirty="0" err="1">
                <a:solidFill>
                  <a:srgbClr val="3F3F3F"/>
                </a:solidFill>
                <a:latin typeface="Candara"/>
                <a:ea typeface="Candara"/>
                <a:cs typeface="Candara"/>
                <a:sym typeface="Candara"/>
              </a:rPr>
              <a:t>Représentation</a:t>
            </a:r>
            <a:r>
              <a:rPr lang="en-US" sz="1800" b="1" dirty="0">
                <a:solidFill>
                  <a:srgbClr val="3F3F3F"/>
                </a:solidFill>
                <a:latin typeface="Candara"/>
                <a:ea typeface="Candara"/>
                <a:cs typeface="Candara"/>
                <a:sym typeface="Candara"/>
              </a:rPr>
              <a:t> de </a:t>
            </a:r>
            <a:r>
              <a:rPr lang="en-US" sz="1800" b="1" dirty="0" err="1">
                <a:solidFill>
                  <a:srgbClr val="3F3F3F"/>
                </a:solidFill>
                <a:latin typeface="Candara"/>
                <a:ea typeface="Candara"/>
                <a:cs typeface="Candara"/>
                <a:sym typeface="Candara"/>
              </a:rPr>
              <a:t>diverses</a:t>
            </a:r>
            <a:r>
              <a:rPr lang="en-US" sz="1800" b="1" dirty="0">
                <a:solidFill>
                  <a:srgbClr val="3F3F3F"/>
                </a:solidFill>
                <a:latin typeface="Candara"/>
                <a:ea typeface="Candara"/>
                <a:cs typeface="Candara"/>
                <a:sym typeface="Candara"/>
              </a:rPr>
              <a:t> </a:t>
            </a:r>
            <a:r>
              <a:rPr lang="en-US" sz="1800" b="1" dirty="0" err="1">
                <a:solidFill>
                  <a:srgbClr val="3F3F3F"/>
                </a:solidFill>
                <a:latin typeface="Candara"/>
                <a:ea typeface="Candara"/>
                <a:cs typeface="Candara"/>
                <a:sym typeface="Candara"/>
              </a:rPr>
              <a:t>origines</a:t>
            </a:r>
            <a:r>
              <a:rPr lang="en-US" sz="1800" b="1" dirty="0">
                <a:solidFill>
                  <a:srgbClr val="3F3F3F"/>
                </a:solidFill>
                <a:latin typeface="Candara"/>
                <a:ea typeface="Candara"/>
                <a:cs typeface="Candara"/>
                <a:sym typeface="Candara"/>
              </a:rPr>
              <a:t> : </a:t>
            </a:r>
            <a:r>
              <a:rPr lang="en-US" sz="1800" dirty="0">
                <a:solidFill>
                  <a:srgbClr val="3F3F3F"/>
                </a:solidFill>
                <a:latin typeface="Candara"/>
                <a:ea typeface="Candara"/>
                <a:cs typeface="Candara"/>
                <a:sym typeface="Candara"/>
              </a:rPr>
              <a:t>Au fil du temps, </a:t>
            </a:r>
            <a:r>
              <a:rPr lang="en-US" sz="1800" dirty="0" err="1">
                <a:solidFill>
                  <a:srgbClr val="3F3F3F"/>
                </a:solidFill>
                <a:latin typeface="Candara"/>
                <a:ea typeface="Candara"/>
                <a:cs typeface="Candara"/>
                <a:sym typeface="Candara"/>
              </a:rPr>
              <a:t>l'Ommegang</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s'est</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développé</a:t>
            </a:r>
            <a:r>
              <a:rPr lang="en-US" sz="1800" dirty="0">
                <a:solidFill>
                  <a:srgbClr val="3F3F3F"/>
                </a:solidFill>
                <a:latin typeface="Candara"/>
                <a:ea typeface="Candara"/>
                <a:cs typeface="Candara"/>
                <a:sym typeface="Candara"/>
              </a:rPr>
              <a:t> pour </a:t>
            </a:r>
            <a:r>
              <a:rPr lang="en-US" sz="1800" dirty="0" err="1">
                <a:solidFill>
                  <a:srgbClr val="3F3F3F"/>
                </a:solidFill>
                <a:latin typeface="Candara"/>
                <a:ea typeface="Candara"/>
                <a:cs typeface="Candara"/>
                <a:sym typeface="Candara"/>
              </a:rPr>
              <a:t>refléter</a:t>
            </a:r>
            <a:r>
              <a:rPr lang="en-US" sz="1800" dirty="0">
                <a:solidFill>
                  <a:srgbClr val="3F3F3F"/>
                </a:solidFill>
                <a:latin typeface="Candara"/>
                <a:ea typeface="Candara"/>
                <a:cs typeface="Candara"/>
                <a:sym typeface="Candara"/>
              </a:rPr>
              <a:t> la </a:t>
            </a:r>
            <a:r>
              <a:rPr lang="en-US" sz="1800" dirty="0" err="1">
                <a:solidFill>
                  <a:srgbClr val="3F3F3F"/>
                </a:solidFill>
                <a:latin typeface="Candara"/>
                <a:ea typeface="Candara"/>
                <a:cs typeface="Candara"/>
                <a:sym typeface="Candara"/>
              </a:rPr>
              <a:t>pluralité</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culturelle</a:t>
            </a:r>
            <a:r>
              <a:rPr lang="en-US" sz="1800" dirty="0">
                <a:solidFill>
                  <a:srgbClr val="3F3F3F"/>
                </a:solidFill>
                <a:latin typeface="Candara"/>
                <a:ea typeface="Candara"/>
                <a:cs typeface="Candara"/>
                <a:sym typeface="Candara"/>
              </a:rPr>
              <a:t> de la </a:t>
            </a:r>
            <a:r>
              <a:rPr lang="en-US" sz="1800" dirty="0" err="1">
                <a:solidFill>
                  <a:srgbClr val="3F3F3F"/>
                </a:solidFill>
                <a:latin typeface="Candara"/>
                <a:ea typeface="Candara"/>
                <a:cs typeface="Candara"/>
                <a:sym typeface="Candara"/>
              </a:rPr>
              <a:t>Belgique</a:t>
            </a:r>
            <a:r>
              <a:rPr lang="en-US" sz="1800" dirty="0">
                <a:solidFill>
                  <a:srgbClr val="3F3F3F"/>
                </a:solidFill>
                <a:latin typeface="Candara"/>
                <a:ea typeface="Candara"/>
                <a:cs typeface="Candara"/>
                <a:sym typeface="Candara"/>
              </a:rPr>
              <a:t> et de </a:t>
            </a:r>
            <a:r>
              <a:rPr lang="en-US" sz="1800" dirty="0" err="1">
                <a:solidFill>
                  <a:srgbClr val="3F3F3F"/>
                </a:solidFill>
                <a:latin typeface="Candara"/>
                <a:ea typeface="Candara"/>
                <a:cs typeface="Candara"/>
                <a:sym typeface="Candara"/>
              </a:rPr>
              <a:t>Bruxelles</a:t>
            </a:r>
            <a:r>
              <a:rPr lang="en-US" sz="1800" dirty="0">
                <a:solidFill>
                  <a:srgbClr val="3F3F3F"/>
                </a:solidFill>
                <a:latin typeface="Candara"/>
                <a:ea typeface="Candara"/>
                <a:cs typeface="Candara"/>
                <a:sym typeface="Candara"/>
              </a:rPr>
              <a:t>, qui </a:t>
            </a:r>
            <a:r>
              <a:rPr lang="en-US" sz="1800" dirty="0" err="1">
                <a:solidFill>
                  <a:srgbClr val="3F3F3F"/>
                </a:solidFill>
                <a:latin typeface="Candara"/>
                <a:ea typeface="Candara"/>
                <a:cs typeface="Candara"/>
                <a:sym typeface="Candara"/>
              </a:rPr>
              <a:t>est</a:t>
            </a:r>
            <a:r>
              <a:rPr lang="en-US" sz="1800" dirty="0">
                <a:solidFill>
                  <a:srgbClr val="3F3F3F"/>
                </a:solidFill>
                <a:latin typeface="Candara"/>
                <a:ea typeface="Candara"/>
                <a:cs typeface="Candara"/>
                <a:sym typeface="Candara"/>
              </a:rPr>
              <a:t> un </a:t>
            </a:r>
            <a:r>
              <a:rPr lang="en-US" sz="1800" dirty="0" err="1">
                <a:solidFill>
                  <a:srgbClr val="3F3F3F"/>
                </a:solidFill>
                <a:latin typeface="Candara"/>
                <a:ea typeface="Candara"/>
                <a:cs typeface="Candara"/>
                <a:sym typeface="Candara"/>
              </a:rPr>
              <a:t>creuset</a:t>
            </a:r>
            <a:r>
              <a:rPr lang="en-US" sz="1800" dirty="0">
                <a:solidFill>
                  <a:srgbClr val="3F3F3F"/>
                </a:solidFill>
                <a:latin typeface="Candara"/>
                <a:ea typeface="Candara"/>
                <a:cs typeface="Candara"/>
                <a:sym typeface="Candara"/>
              </a:rPr>
              <a:t> de </a:t>
            </a:r>
            <a:r>
              <a:rPr lang="en-US" sz="1800" dirty="0" err="1">
                <a:solidFill>
                  <a:srgbClr val="3F3F3F"/>
                </a:solidFill>
                <a:latin typeface="Candara"/>
                <a:ea typeface="Candara"/>
                <a:cs typeface="Candara"/>
                <a:sym typeface="Candara"/>
              </a:rPr>
              <a:t>différentes</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ethnies</a:t>
            </a:r>
            <a:r>
              <a:rPr lang="en-US" sz="1800" dirty="0">
                <a:solidFill>
                  <a:srgbClr val="3F3F3F"/>
                </a:solidFill>
                <a:latin typeface="Candara"/>
                <a:ea typeface="Candara"/>
                <a:cs typeface="Candara"/>
                <a:sym typeface="Candara"/>
              </a:rPr>
              <a:t> et </a:t>
            </a:r>
            <a:r>
              <a:rPr lang="en-US" sz="1800" dirty="0" err="1">
                <a:solidFill>
                  <a:srgbClr val="3F3F3F"/>
                </a:solidFill>
                <a:latin typeface="Candara"/>
                <a:ea typeface="Candara"/>
                <a:cs typeface="Candara"/>
                <a:sym typeface="Candara"/>
              </a:rPr>
              <a:t>nationalités</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Bruxelles</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elle-même</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est</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l'une</a:t>
            </a:r>
            <a:r>
              <a:rPr lang="en-US" sz="1800" dirty="0">
                <a:solidFill>
                  <a:srgbClr val="3F3F3F"/>
                </a:solidFill>
                <a:latin typeface="Candara"/>
                <a:ea typeface="Candara"/>
                <a:cs typeface="Candara"/>
                <a:sym typeface="Candara"/>
              </a:rPr>
              <a:t> des </a:t>
            </a:r>
            <a:r>
              <a:rPr lang="en-US" sz="1800" dirty="0" err="1">
                <a:solidFill>
                  <a:srgbClr val="3F3F3F"/>
                </a:solidFill>
                <a:latin typeface="Candara"/>
                <a:ea typeface="Candara"/>
                <a:cs typeface="Candara"/>
                <a:sym typeface="Candara"/>
              </a:rPr>
              <a:t>villes</a:t>
            </a:r>
            <a:r>
              <a:rPr lang="en-US" sz="1800" dirty="0">
                <a:solidFill>
                  <a:srgbClr val="3F3F3F"/>
                </a:solidFill>
                <a:latin typeface="Candara"/>
                <a:ea typeface="Candara"/>
                <a:cs typeface="Candara"/>
                <a:sym typeface="Candara"/>
              </a:rPr>
              <a:t> les plus cosmopolites </a:t>
            </a:r>
            <a:r>
              <a:rPr lang="en-US" sz="1800" dirty="0" err="1">
                <a:solidFill>
                  <a:srgbClr val="3F3F3F"/>
                </a:solidFill>
                <a:latin typeface="Candara"/>
                <a:ea typeface="Candara"/>
                <a:cs typeface="Candara"/>
                <a:sym typeface="Candara"/>
              </a:rPr>
              <a:t>d'Europe</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L'Ommegang</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s'est</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modernisé</a:t>
            </a:r>
            <a:r>
              <a:rPr lang="en-US" sz="1800" dirty="0">
                <a:solidFill>
                  <a:srgbClr val="3F3F3F"/>
                </a:solidFill>
                <a:latin typeface="Candara"/>
                <a:ea typeface="Candara"/>
                <a:cs typeface="Candara"/>
                <a:sym typeface="Candara"/>
              </a:rPr>
              <a:t> au fil des </a:t>
            </a:r>
            <a:r>
              <a:rPr lang="en-US" sz="1800" dirty="0" err="1">
                <a:solidFill>
                  <a:srgbClr val="3F3F3F"/>
                </a:solidFill>
                <a:latin typeface="Candara"/>
                <a:ea typeface="Candara"/>
                <a:cs typeface="Candara"/>
                <a:sym typeface="Candara"/>
              </a:rPr>
              <a:t>ans</a:t>
            </a:r>
            <a:r>
              <a:rPr lang="en-US" sz="1800" dirty="0">
                <a:solidFill>
                  <a:srgbClr val="3F3F3F"/>
                </a:solidFill>
                <a:latin typeface="Candara"/>
                <a:ea typeface="Candara"/>
                <a:cs typeface="Candara"/>
                <a:sym typeface="Candara"/>
              </a:rPr>
              <a:t> pour </a:t>
            </a:r>
            <a:r>
              <a:rPr lang="en-US" sz="1800" dirty="0" err="1">
                <a:solidFill>
                  <a:srgbClr val="3F3F3F"/>
                </a:solidFill>
                <a:latin typeface="Candara"/>
                <a:ea typeface="Candara"/>
                <a:cs typeface="Candara"/>
                <a:sym typeface="Candara"/>
              </a:rPr>
              <a:t>s'assurer</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qu'il</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reste</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adapté</a:t>
            </a:r>
            <a:r>
              <a:rPr lang="en-US" sz="1800" dirty="0">
                <a:solidFill>
                  <a:srgbClr val="3F3F3F"/>
                </a:solidFill>
                <a:latin typeface="Candara"/>
                <a:ea typeface="Candara"/>
                <a:cs typeface="Candara"/>
                <a:sym typeface="Candara"/>
              </a:rPr>
              <a:t> à la </a:t>
            </a:r>
            <a:r>
              <a:rPr lang="en-US" sz="1800" dirty="0" err="1">
                <a:solidFill>
                  <a:srgbClr val="3F3F3F"/>
                </a:solidFill>
                <a:latin typeface="Candara"/>
                <a:ea typeface="Candara"/>
                <a:cs typeface="Candara"/>
                <a:sym typeface="Candara"/>
              </a:rPr>
              <a:t>société</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belge</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contemporaine</a:t>
            </a:r>
            <a:r>
              <a:rPr lang="en-US" sz="1800" dirty="0">
                <a:solidFill>
                  <a:srgbClr val="3F3F3F"/>
                </a:solidFill>
                <a:latin typeface="Candara"/>
                <a:ea typeface="Candara"/>
                <a:cs typeface="Candara"/>
                <a:sym typeface="Candara"/>
              </a:rPr>
              <a:t>, qui </a:t>
            </a:r>
            <a:r>
              <a:rPr lang="en-US" sz="1800" dirty="0" err="1">
                <a:solidFill>
                  <a:srgbClr val="3F3F3F"/>
                </a:solidFill>
                <a:latin typeface="Candara"/>
                <a:ea typeface="Candara"/>
                <a:cs typeface="Candara"/>
                <a:sym typeface="Candara"/>
              </a:rPr>
              <a:t>est</a:t>
            </a:r>
            <a:r>
              <a:rPr lang="en-US" sz="1800" dirty="0">
                <a:solidFill>
                  <a:srgbClr val="3F3F3F"/>
                </a:solidFill>
                <a:latin typeface="Candara"/>
                <a:ea typeface="Candara"/>
                <a:cs typeface="Candara"/>
                <a:sym typeface="Candara"/>
              </a:rPr>
              <a:t> de plus </a:t>
            </a:r>
            <a:r>
              <a:rPr lang="en-US" sz="1800" dirty="0" err="1">
                <a:solidFill>
                  <a:srgbClr val="3F3F3F"/>
                </a:solidFill>
                <a:latin typeface="Candara"/>
                <a:ea typeface="Candara"/>
                <a:cs typeface="Candara"/>
                <a:sym typeface="Candara"/>
              </a:rPr>
              <a:t>en</a:t>
            </a:r>
            <a:r>
              <a:rPr lang="en-US" sz="1800" dirty="0">
                <a:solidFill>
                  <a:srgbClr val="3F3F3F"/>
                </a:solidFill>
                <a:latin typeface="Candara"/>
                <a:ea typeface="Candara"/>
                <a:cs typeface="Candara"/>
                <a:sym typeface="Candara"/>
              </a:rPr>
              <a:t> plus </a:t>
            </a:r>
            <a:r>
              <a:rPr lang="en-US" sz="1800" dirty="0" err="1">
                <a:solidFill>
                  <a:srgbClr val="3F3F3F"/>
                </a:solidFill>
                <a:latin typeface="Candara"/>
                <a:ea typeface="Candara"/>
                <a:cs typeface="Candara"/>
                <a:sym typeface="Candara"/>
              </a:rPr>
              <a:t>diversifiée</a:t>
            </a:r>
            <a:r>
              <a:rPr lang="en-US" sz="1800" dirty="0">
                <a:solidFill>
                  <a:srgbClr val="3F3F3F"/>
                </a:solidFill>
                <a:latin typeface="Candara"/>
                <a:ea typeface="Candara"/>
                <a:cs typeface="Candara"/>
                <a:sym typeface="Candara"/>
              </a:rPr>
              <a:t>. Bien que le festival conserve </a:t>
            </a:r>
            <a:r>
              <a:rPr lang="en-US" sz="1800" dirty="0" err="1">
                <a:solidFill>
                  <a:srgbClr val="3F3F3F"/>
                </a:solidFill>
                <a:latin typeface="Candara"/>
                <a:ea typeface="Candara"/>
                <a:cs typeface="Candara"/>
                <a:sym typeface="Candara"/>
              </a:rPr>
              <a:t>ses</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racines</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médiévales</a:t>
            </a:r>
            <a:r>
              <a:rPr lang="en-US" sz="1800" dirty="0">
                <a:solidFill>
                  <a:srgbClr val="3F3F3F"/>
                </a:solidFill>
                <a:latin typeface="Candara"/>
                <a:ea typeface="Candara"/>
                <a:cs typeface="Candara"/>
                <a:sym typeface="Candara"/>
              </a:rPr>
              <a:t>, un effort </a:t>
            </a:r>
            <a:r>
              <a:rPr lang="en-US" sz="1800" dirty="0" err="1">
                <a:solidFill>
                  <a:srgbClr val="3F3F3F"/>
                </a:solidFill>
                <a:latin typeface="Candara"/>
                <a:ea typeface="Candara"/>
                <a:cs typeface="Candara"/>
                <a:sym typeface="Candara"/>
              </a:rPr>
              <a:t>conscient</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est</a:t>
            </a:r>
            <a:r>
              <a:rPr lang="en-US" sz="1800" dirty="0">
                <a:solidFill>
                  <a:srgbClr val="3F3F3F"/>
                </a:solidFill>
                <a:latin typeface="Candara"/>
                <a:ea typeface="Candara"/>
                <a:cs typeface="Candara"/>
                <a:sym typeface="Candara"/>
              </a:rPr>
              <a:t> fait pour le </a:t>
            </a:r>
            <a:r>
              <a:rPr lang="en-US" sz="1800" dirty="0" err="1">
                <a:solidFill>
                  <a:srgbClr val="3F3F3F"/>
                </a:solidFill>
                <a:latin typeface="Candara"/>
                <a:ea typeface="Candara"/>
                <a:cs typeface="Candara"/>
                <a:sym typeface="Candara"/>
              </a:rPr>
              <a:t>présenter</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d'une</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manière</a:t>
            </a:r>
            <a:r>
              <a:rPr lang="en-US" sz="1800" dirty="0">
                <a:solidFill>
                  <a:srgbClr val="3F3F3F"/>
                </a:solidFill>
                <a:latin typeface="Candara"/>
                <a:ea typeface="Candara"/>
                <a:cs typeface="Candara"/>
                <a:sym typeface="Candara"/>
              </a:rPr>
              <a:t> qui </a:t>
            </a:r>
            <a:r>
              <a:rPr lang="en-US" sz="1800" dirty="0" err="1">
                <a:solidFill>
                  <a:srgbClr val="3F3F3F"/>
                </a:solidFill>
                <a:latin typeface="Candara"/>
                <a:ea typeface="Candara"/>
                <a:cs typeface="Candara"/>
                <a:sym typeface="Candara"/>
              </a:rPr>
              <a:t>résonne</a:t>
            </a:r>
            <a:r>
              <a:rPr lang="en-US" sz="1800" dirty="0">
                <a:solidFill>
                  <a:srgbClr val="3F3F3F"/>
                </a:solidFill>
                <a:latin typeface="Candara"/>
                <a:ea typeface="Candara"/>
                <a:cs typeface="Candara"/>
                <a:sym typeface="Candara"/>
              </a:rPr>
              <a:t> avec les </a:t>
            </a:r>
            <a:r>
              <a:rPr lang="en-US" sz="1800" dirty="0" err="1">
                <a:solidFill>
                  <a:srgbClr val="3F3F3F"/>
                </a:solidFill>
                <a:latin typeface="Candara"/>
                <a:ea typeface="Candara"/>
                <a:cs typeface="Candara"/>
                <a:sym typeface="Candara"/>
              </a:rPr>
              <a:t>valeurs</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modernes</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d'inclusion</a:t>
            </a:r>
            <a:r>
              <a:rPr lang="en-US" sz="1800" dirty="0">
                <a:solidFill>
                  <a:srgbClr val="3F3F3F"/>
                </a:solidFill>
                <a:latin typeface="Candara"/>
                <a:ea typeface="Candara"/>
                <a:cs typeface="Candara"/>
                <a:sym typeface="Candara"/>
              </a:rPr>
              <a:t>, de </a:t>
            </a:r>
            <a:r>
              <a:rPr lang="en-US" sz="1800" dirty="0" err="1">
                <a:solidFill>
                  <a:srgbClr val="3F3F3F"/>
                </a:solidFill>
                <a:latin typeface="Candara"/>
                <a:ea typeface="Candara"/>
                <a:cs typeface="Candara"/>
                <a:sym typeface="Candara"/>
              </a:rPr>
              <a:t>tolérance</a:t>
            </a:r>
            <a:r>
              <a:rPr lang="en-US" sz="1800" dirty="0">
                <a:solidFill>
                  <a:srgbClr val="3F3F3F"/>
                </a:solidFill>
                <a:latin typeface="Candara"/>
                <a:ea typeface="Candara"/>
                <a:cs typeface="Candara"/>
                <a:sym typeface="Candara"/>
              </a:rPr>
              <a:t> et de </a:t>
            </a:r>
            <a:r>
              <a:rPr lang="en-US" sz="1800" dirty="0" err="1">
                <a:solidFill>
                  <a:srgbClr val="3F3F3F"/>
                </a:solidFill>
                <a:latin typeface="Candara"/>
                <a:ea typeface="Candara"/>
                <a:cs typeface="Candara"/>
                <a:sym typeface="Candara"/>
              </a:rPr>
              <a:t>multiculturalisme</a:t>
            </a:r>
            <a:r>
              <a:rPr lang="en-US" sz="1800" dirty="0">
                <a:solidFill>
                  <a:srgbClr val="3F3F3F"/>
                </a:solidFill>
                <a:latin typeface="Candara"/>
                <a:ea typeface="Candara"/>
                <a:cs typeface="Candara"/>
                <a:sym typeface="Candara"/>
              </a:rPr>
              <a:t>.</a:t>
            </a:r>
            <a:endParaRPr dirty="0"/>
          </a:p>
          <a:p>
            <a:pPr marL="0" marR="0" lvl="0" indent="0" algn="just" rtl="0">
              <a:spcBef>
                <a:spcPts val="600"/>
              </a:spcBef>
              <a:spcAft>
                <a:spcPts val="0"/>
              </a:spcAft>
              <a:buNone/>
            </a:pPr>
            <a:r>
              <a:rPr lang="en-US" sz="1800" b="1" dirty="0">
                <a:solidFill>
                  <a:srgbClr val="3F3F3F"/>
                </a:solidFill>
                <a:latin typeface="Candara"/>
                <a:ea typeface="Candara"/>
                <a:cs typeface="Candara"/>
                <a:sym typeface="Candara"/>
              </a:rPr>
              <a:t>6. </a:t>
            </a:r>
            <a:r>
              <a:rPr lang="en-US" sz="1800" b="1" dirty="0" err="1">
                <a:solidFill>
                  <a:srgbClr val="3F3F3F"/>
                </a:solidFill>
                <a:latin typeface="Candara"/>
                <a:ea typeface="Candara"/>
                <a:cs typeface="Candara"/>
                <a:sym typeface="Candara"/>
              </a:rPr>
              <a:t>Tourisme</a:t>
            </a:r>
            <a:r>
              <a:rPr lang="en-US" sz="1800" b="1" dirty="0">
                <a:solidFill>
                  <a:srgbClr val="3F3F3F"/>
                </a:solidFill>
                <a:latin typeface="Candara"/>
                <a:ea typeface="Candara"/>
                <a:cs typeface="Candara"/>
                <a:sym typeface="Candara"/>
              </a:rPr>
              <a:t> </a:t>
            </a:r>
            <a:r>
              <a:rPr lang="en-US" sz="1800" b="1" dirty="0" err="1">
                <a:solidFill>
                  <a:srgbClr val="3F3F3F"/>
                </a:solidFill>
                <a:latin typeface="Candara"/>
                <a:ea typeface="Candara"/>
                <a:cs typeface="Candara"/>
                <a:sym typeface="Candara"/>
              </a:rPr>
              <a:t>culturel</a:t>
            </a:r>
            <a:r>
              <a:rPr lang="en-US" sz="1800" b="1" dirty="0">
                <a:solidFill>
                  <a:srgbClr val="3F3F3F"/>
                </a:solidFill>
                <a:latin typeface="Candara"/>
                <a:ea typeface="Candara"/>
                <a:cs typeface="Candara"/>
                <a:sym typeface="Candara"/>
              </a:rPr>
              <a:t> et </a:t>
            </a:r>
            <a:r>
              <a:rPr lang="en-US" sz="1800" b="1" dirty="0" err="1">
                <a:solidFill>
                  <a:srgbClr val="3F3F3F"/>
                </a:solidFill>
                <a:latin typeface="Candara"/>
                <a:ea typeface="Candara"/>
                <a:cs typeface="Candara"/>
                <a:sym typeface="Candara"/>
              </a:rPr>
              <a:t>visibilité</a:t>
            </a:r>
            <a:r>
              <a:rPr lang="en-US" sz="1800" b="1" dirty="0">
                <a:solidFill>
                  <a:srgbClr val="3F3F3F"/>
                </a:solidFill>
                <a:latin typeface="Candara"/>
                <a:ea typeface="Candara"/>
                <a:cs typeface="Candara"/>
                <a:sym typeface="Candara"/>
              </a:rPr>
              <a:t> </a:t>
            </a:r>
            <a:r>
              <a:rPr lang="en-US" sz="1800" b="1" dirty="0" err="1">
                <a:solidFill>
                  <a:srgbClr val="3F3F3F"/>
                </a:solidFill>
                <a:latin typeface="Candara"/>
                <a:ea typeface="Candara"/>
                <a:cs typeface="Candara"/>
                <a:sym typeface="Candara"/>
              </a:rPr>
              <a:t>internationale</a:t>
            </a:r>
            <a:r>
              <a:rPr lang="en-US" sz="1800" b="1" dirty="0">
                <a:solidFill>
                  <a:srgbClr val="3F3F3F"/>
                </a:solidFill>
                <a:latin typeface="Candara"/>
                <a:ea typeface="Candara"/>
                <a:cs typeface="Candara"/>
                <a:sym typeface="Candara"/>
              </a:rPr>
              <a:t> : </a:t>
            </a:r>
            <a:r>
              <a:rPr lang="en-US" sz="1800" dirty="0">
                <a:solidFill>
                  <a:srgbClr val="3F3F3F"/>
                </a:solidFill>
                <a:latin typeface="Candara"/>
                <a:ea typeface="Candara"/>
                <a:cs typeface="Candara"/>
                <a:sym typeface="Candara"/>
              </a:rPr>
              <a:t>Au-</a:t>
            </a:r>
            <a:r>
              <a:rPr lang="en-US" sz="1800" dirty="0" err="1">
                <a:solidFill>
                  <a:srgbClr val="3F3F3F"/>
                </a:solidFill>
                <a:latin typeface="Candara"/>
                <a:ea typeface="Candara"/>
                <a:cs typeface="Candara"/>
                <a:sym typeface="Candara"/>
              </a:rPr>
              <a:t>delà</a:t>
            </a:r>
            <a:r>
              <a:rPr lang="en-US" sz="1800" dirty="0">
                <a:solidFill>
                  <a:srgbClr val="3F3F3F"/>
                </a:solidFill>
                <a:latin typeface="Candara"/>
                <a:ea typeface="Candara"/>
                <a:cs typeface="Candara"/>
                <a:sym typeface="Candara"/>
              </a:rPr>
              <a:t> de </a:t>
            </a:r>
            <a:r>
              <a:rPr lang="en-US" sz="1800" dirty="0" err="1">
                <a:solidFill>
                  <a:srgbClr val="3F3F3F"/>
                </a:solidFill>
                <a:latin typeface="Candara"/>
                <a:ea typeface="Candara"/>
                <a:cs typeface="Candara"/>
                <a:sym typeface="Candara"/>
              </a:rPr>
              <a:t>l'engagement</a:t>
            </a:r>
            <a:r>
              <a:rPr lang="en-US" sz="1800" dirty="0">
                <a:solidFill>
                  <a:srgbClr val="3F3F3F"/>
                </a:solidFill>
                <a:latin typeface="Candara"/>
                <a:ea typeface="Candara"/>
                <a:cs typeface="Candara"/>
                <a:sym typeface="Candara"/>
              </a:rPr>
              <a:t> local, le festival </a:t>
            </a:r>
            <a:r>
              <a:rPr lang="en-US" sz="1800" dirty="0" err="1">
                <a:solidFill>
                  <a:srgbClr val="3F3F3F"/>
                </a:solidFill>
                <a:latin typeface="Candara"/>
                <a:ea typeface="Candara"/>
                <a:cs typeface="Candara"/>
                <a:sym typeface="Candara"/>
              </a:rPr>
              <a:t>d'Ommegang</a:t>
            </a:r>
            <a:r>
              <a:rPr lang="en-US" sz="1800" dirty="0">
                <a:solidFill>
                  <a:srgbClr val="3F3F3F"/>
                </a:solidFill>
                <a:latin typeface="Candara"/>
                <a:ea typeface="Candara"/>
                <a:cs typeface="Candara"/>
                <a:sym typeface="Candara"/>
              </a:rPr>
              <a:t> attire des </a:t>
            </a:r>
            <a:r>
              <a:rPr lang="en-US" sz="1800" dirty="0" err="1">
                <a:solidFill>
                  <a:srgbClr val="3F3F3F"/>
                </a:solidFill>
                <a:latin typeface="Candara"/>
                <a:ea typeface="Candara"/>
                <a:cs typeface="Candara"/>
                <a:sym typeface="Candara"/>
              </a:rPr>
              <a:t>touristes</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internationaux</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mettant</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en</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valeur</a:t>
            </a:r>
            <a:r>
              <a:rPr lang="en-US" sz="1800" dirty="0">
                <a:solidFill>
                  <a:srgbClr val="3F3F3F"/>
                </a:solidFill>
                <a:latin typeface="Candara"/>
                <a:ea typeface="Candara"/>
                <a:cs typeface="Candara"/>
                <a:sym typeface="Candara"/>
              </a:rPr>
              <a:t> le </a:t>
            </a:r>
            <a:r>
              <a:rPr lang="en-US" sz="1800" dirty="0" err="1">
                <a:solidFill>
                  <a:srgbClr val="3F3F3F"/>
                </a:solidFill>
                <a:latin typeface="Candara"/>
                <a:ea typeface="Candara"/>
                <a:cs typeface="Candara"/>
                <a:sym typeface="Candara"/>
              </a:rPr>
              <a:t>patrimoine</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belge</a:t>
            </a:r>
            <a:r>
              <a:rPr lang="en-US" sz="1800" dirty="0">
                <a:solidFill>
                  <a:srgbClr val="3F3F3F"/>
                </a:solidFill>
                <a:latin typeface="Candara"/>
                <a:ea typeface="Candara"/>
                <a:cs typeface="Candara"/>
                <a:sym typeface="Candara"/>
              </a:rPr>
              <a:t> sur la scène </a:t>
            </a:r>
            <a:r>
              <a:rPr lang="en-US" sz="1800" dirty="0" err="1">
                <a:solidFill>
                  <a:srgbClr val="3F3F3F"/>
                </a:solidFill>
                <a:latin typeface="Candara"/>
                <a:ea typeface="Candara"/>
                <a:cs typeface="Candara"/>
                <a:sym typeface="Candara"/>
              </a:rPr>
              <a:t>mondiale</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Cela</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stimule</a:t>
            </a:r>
            <a:r>
              <a:rPr lang="en-US" sz="1800" dirty="0">
                <a:solidFill>
                  <a:srgbClr val="3F3F3F"/>
                </a:solidFill>
                <a:latin typeface="Candara"/>
                <a:ea typeface="Candara"/>
                <a:cs typeface="Candara"/>
                <a:sym typeface="Candara"/>
              </a:rPr>
              <a:t> le </a:t>
            </a:r>
            <a:r>
              <a:rPr lang="en-US" sz="1800" dirty="0" err="1">
                <a:solidFill>
                  <a:srgbClr val="3F3F3F"/>
                </a:solidFill>
                <a:latin typeface="Candara"/>
                <a:ea typeface="Candara"/>
                <a:cs typeface="Candara"/>
                <a:sym typeface="Candara"/>
              </a:rPr>
              <a:t>tourisme</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culturel</a:t>
            </a:r>
            <a:r>
              <a:rPr lang="en-US" sz="1800" dirty="0">
                <a:solidFill>
                  <a:srgbClr val="3F3F3F"/>
                </a:solidFill>
                <a:latin typeface="Candara"/>
                <a:ea typeface="Candara"/>
                <a:cs typeface="Candara"/>
                <a:sym typeface="Candara"/>
              </a:rPr>
              <a:t> et </a:t>
            </a:r>
            <a:r>
              <a:rPr lang="en-US" sz="1800" dirty="0" err="1">
                <a:solidFill>
                  <a:srgbClr val="3F3F3F"/>
                </a:solidFill>
                <a:latin typeface="Candara"/>
                <a:ea typeface="Candara"/>
                <a:cs typeface="Candara"/>
                <a:sym typeface="Candara"/>
              </a:rPr>
              <a:t>renforce</a:t>
            </a:r>
            <a:r>
              <a:rPr lang="en-US" sz="1800" dirty="0">
                <a:solidFill>
                  <a:srgbClr val="3F3F3F"/>
                </a:solidFill>
                <a:latin typeface="Candara"/>
                <a:ea typeface="Candara"/>
                <a:cs typeface="Candara"/>
                <a:sym typeface="Candara"/>
              </a:rPr>
              <a:t> la position de </a:t>
            </a:r>
            <a:r>
              <a:rPr lang="en-US" sz="1800" dirty="0" err="1">
                <a:solidFill>
                  <a:srgbClr val="3F3F3F"/>
                </a:solidFill>
                <a:latin typeface="Candara"/>
                <a:ea typeface="Candara"/>
                <a:cs typeface="Candara"/>
                <a:sym typeface="Candara"/>
              </a:rPr>
              <a:t>Bruxelles</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en</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tant</a:t>
            </a:r>
            <a:r>
              <a:rPr lang="en-US" sz="1800" dirty="0">
                <a:solidFill>
                  <a:srgbClr val="3F3F3F"/>
                </a:solidFill>
                <a:latin typeface="Candara"/>
                <a:ea typeface="Candara"/>
                <a:cs typeface="Candara"/>
                <a:sym typeface="Candara"/>
              </a:rPr>
              <a:t> que </a:t>
            </a:r>
            <a:r>
              <a:rPr lang="en-US" sz="1800" dirty="0" err="1">
                <a:solidFill>
                  <a:srgbClr val="3F3F3F"/>
                </a:solidFill>
                <a:latin typeface="Candara"/>
                <a:ea typeface="Candara"/>
                <a:cs typeface="Candara"/>
                <a:sym typeface="Candara"/>
              </a:rPr>
              <a:t>capitale</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culturelle</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européenne</a:t>
            </a:r>
            <a:r>
              <a:rPr lang="en-US" sz="1800" dirty="0">
                <a:solidFill>
                  <a:srgbClr val="3F3F3F"/>
                </a:solidFill>
                <a:latin typeface="Candara"/>
                <a:ea typeface="Candara"/>
                <a:cs typeface="Candara"/>
                <a:sym typeface="Candara"/>
              </a:rPr>
              <a:t>. La </a:t>
            </a:r>
            <a:r>
              <a:rPr lang="en-US" sz="1800" dirty="0" err="1">
                <a:solidFill>
                  <a:srgbClr val="3F3F3F"/>
                </a:solidFill>
                <a:latin typeface="Candara"/>
                <a:ea typeface="Candara"/>
                <a:cs typeface="Candara"/>
                <a:sym typeface="Candara"/>
              </a:rPr>
              <a:t>visibilité</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internationale</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renforce</a:t>
            </a:r>
            <a:r>
              <a:rPr lang="en-US" sz="1800" dirty="0">
                <a:solidFill>
                  <a:srgbClr val="3F3F3F"/>
                </a:solidFill>
                <a:latin typeface="Candara"/>
                <a:ea typeface="Candara"/>
                <a:cs typeface="Candara"/>
                <a:sym typeface="Candara"/>
              </a:rPr>
              <a:t> la </a:t>
            </a:r>
            <a:r>
              <a:rPr lang="en-US" sz="1800" dirty="0" err="1">
                <a:solidFill>
                  <a:srgbClr val="3F3F3F"/>
                </a:solidFill>
                <a:latin typeface="Candara"/>
                <a:ea typeface="Candara"/>
                <a:cs typeface="Candara"/>
                <a:sym typeface="Candara"/>
              </a:rPr>
              <a:t>fierté</a:t>
            </a:r>
            <a:r>
              <a:rPr lang="en-US" sz="1800" dirty="0">
                <a:solidFill>
                  <a:srgbClr val="3F3F3F"/>
                </a:solidFill>
                <a:latin typeface="Candara"/>
                <a:ea typeface="Candara"/>
                <a:cs typeface="Candara"/>
                <a:sym typeface="Candara"/>
              </a:rPr>
              <a:t> des habitants pour </a:t>
            </a:r>
            <a:r>
              <a:rPr lang="en-US" sz="1800" dirty="0" err="1">
                <a:solidFill>
                  <a:srgbClr val="3F3F3F"/>
                </a:solidFill>
                <a:latin typeface="Candara"/>
                <a:ea typeface="Candara"/>
                <a:cs typeface="Candara"/>
                <a:sym typeface="Candara"/>
              </a:rPr>
              <a:t>leurs</a:t>
            </a:r>
            <a:r>
              <a:rPr lang="en-US" sz="1800" dirty="0">
                <a:solidFill>
                  <a:srgbClr val="3F3F3F"/>
                </a:solidFill>
                <a:latin typeface="Candara"/>
                <a:ea typeface="Candara"/>
                <a:cs typeface="Candara"/>
                <a:sym typeface="Candara"/>
              </a:rPr>
              <a:t> traditions </a:t>
            </a:r>
            <a:r>
              <a:rPr lang="en-US" sz="1800" dirty="0" err="1">
                <a:solidFill>
                  <a:srgbClr val="3F3F3F"/>
                </a:solidFill>
                <a:latin typeface="Candara"/>
                <a:ea typeface="Candara"/>
                <a:cs typeface="Candara"/>
                <a:sym typeface="Candara"/>
              </a:rPr>
              <a:t>uniques</a:t>
            </a:r>
            <a:r>
              <a:rPr lang="en-US" sz="1800" dirty="0">
                <a:solidFill>
                  <a:srgbClr val="3F3F3F"/>
                </a:solidFill>
                <a:latin typeface="Candara"/>
                <a:ea typeface="Candara"/>
                <a:cs typeface="Candara"/>
                <a:sym typeface="Candara"/>
              </a:rPr>
              <a:t> et </a:t>
            </a:r>
            <a:r>
              <a:rPr lang="en-US" sz="1800" dirty="0" err="1">
                <a:solidFill>
                  <a:srgbClr val="3F3F3F"/>
                </a:solidFill>
                <a:latin typeface="Candara"/>
                <a:ea typeface="Candara"/>
                <a:cs typeface="Candara"/>
                <a:sym typeface="Candara"/>
              </a:rPr>
              <a:t>favorise</a:t>
            </a:r>
            <a:r>
              <a:rPr lang="en-US" sz="1800" dirty="0">
                <a:solidFill>
                  <a:srgbClr val="3F3F3F"/>
                </a:solidFill>
                <a:latin typeface="Candara"/>
                <a:ea typeface="Candara"/>
                <a:cs typeface="Candara"/>
                <a:sym typeface="Candara"/>
              </a:rPr>
              <a:t> un plus grand sentiment </a:t>
            </a:r>
            <a:r>
              <a:rPr lang="en-US" sz="1800" dirty="0" err="1">
                <a:solidFill>
                  <a:srgbClr val="3F3F3F"/>
                </a:solidFill>
                <a:latin typeface="Candara"/>
                <a:ea typeface="Candara"/>
                <a:cs typeface="Candara"/>
                <a:sym typeface="Candara"/>
              </a:rPr>
              <a:t>d'appartenance</a:t>
            </a:r>
            <a:r>
              <a:rPr lang="en-US" sz="1800" dirty="0">
                <a:solidFill>
                  <a:srgbClr val="3F3F3F"/>
                </a:solidFill>
                <a:latin typeface="Candara"/>
                <a:ea typeface="Candara"/>
                <a:cs typeface="Candara"/>
                <a:sym typeface="Candara"/>
              </a:rPr>
              <a:t> à un </a:t>
            </a:r>
            <a:r>
              <a:rPr lang="en-US" sz="1800" dirty="0" err="1">
                <a:solidFill>
                  <a:srgbClr val="3F3F3F"/>
                </a:solidFill>
                <a:latin typeface="Candara"/>
                <a:ea typeface="Candara"/>
                <a:cs typeface="Candara"/>
                <a:sym typeface="Candara"/>
              </a:rPr>
              <a:t>héritage</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culturel</a:t>
            </a:r>
            <a:r>
              <a:rPr lang="en-US" sz="1800" dirty="0">
                <a:solidFill>
                  <a:srgbClr val="3F3F3F"/>
                </a:solidFill>
                <a:latin typeface="Candara"/>
                <a:ea typeface="Candara"/>
                <a:cs typeface="Candara"/>
                <a:sym typeface="Candara"/>
              </a:rPr>
              <a:t> et </a:t>
            </a:r>
            <a:r>
              <a:rPr lang="en-US" sz="1800" dirty="0" err="1">
                <a:solidFill>
                  <a:srgbClr val="3F3F3F"/>
                </a:solidFill>
                <a:latin typeface="Candara"/>
                <a:ea typeface="Candara"/>
                <a:cs typeface="Candara"/>
                <a:sym typeface="Candara"/>
              </a:rPr>
              <a:t>historique</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mondialement</a:t>
            </a:r>
            <a:r>
              <a:rPr lang="en-US" sz="1800" dirty="0">
                <a:solidFill>
                  <a:srgbClr val="3F3F3F"/>
                </a:solidFill>
                <a:latin typeface="Candara"/>
                <a:ea typeface="Candara"/>
                <a:cs typeface="Candara"/>
                <a:sym typeface="Candara"/>
              </a:rPr>
              <a:t> </a:t>
            </a:r>
            <a:r>
              <a:rPr lang="en-US" sz="1800" dirty="0" err="1">
                <a:solidFill>
                  <a:srgbClr val="3F3F3F"/>
                </a:solidFill>
                <a:latin typeface="Candara"/>
                <a:ea typeface="Candara"/>
                <a:cs typeface="Candara"/>
                <a:sym typeface="Candara"/>
              </a:rPr>
              <a:t>reconnu</a:t>
            </a:r>
            <a:r>
              <a:rPr lang="en-US" sz="1800" dirty="0">
                <a:solidFill>
                  <a:srgbClr val="3F3F3F"/>
                </a:solidFill>
                <a:latin typeface="Candara"/>
                <a:ea typeface="Candara"/>
                <a:cs typeface="Candara"/>
                <a:sym typeface="Candara"/>
              </a:rPr>
              <a:t>.</a:t>
            </a:r>
            <a:endParaRPr sz="1800" i="0" u="none" strike="noStrike" dirty="0">
              <a:solidFill>
                <a:srgbClr val="3F3F3F"/>
              </a:solidFill>
              <a:latin typeface="Candara"/>
              <a:ea typeface="Candara"/>
              <a:cs typeface="Candara"/>
              <a:sym typeface="Candara"/>
            </a:endParaRPr>
          </a:p>
        </p:txBody>
      </p:sp>
      <p:sp>
        <p:nvSpPr>
          <p:cNvPr id="264" name="Google Shape;264;p13"/>
          <p:cNvSpPr txBox="1"/>
          <p:nvPr/>
        </p:nvSpPr>
        <p:spPr>
          <a:xfrm>
            <a:off x="142306" y="964935"/>
            <a:ext cx="1155092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A99374"/>
                </a:solidFill>
                <a:latin typeface="Candara"/>
                <a:ea typeface="Candara"/>
                <a:cs typeface="Candara"/>
                <a:sym typeface="Candara"/>
              </a:rPr>
              <a:t>Comment le festival </a:t>
            </a:r>
            <a:r>
              <a:rPr lang="en-US" sz="2000" b="1" dirty="0" err="1">
                <a:solidFill>
                  <a:srgbClr val="A99374"/>
                </a:solidFill>
                <a:latin typeface="Candara"/>
                <a:ea typeface="Candara"/>
                <a:cs typeface="Candara"/>
                <a:sym typeface="Candara"/>
              </a:rPr>
              <a:t>Ommegang</a:t>
            </a:r>
            <a:r>
              <a:rPr lang="en-US" sz="2000" b="1" dirty="0">
                <a:solidFill>
                  <a:srgbClr val="A99374"/>
                </a:solidFill>
                <a:latin typeface="Candara"/>
                <a:ea typeface="Candara"/>
                <a:cs typeface="Candara"/>
                <a:sym typeface="Candara"/>
              </a:rPr>
              <a:t> à </a:t>
            </a:r>
            <a:r>
              <a:rPr lang="en-US" sz="2000" b="1" dirty="0" err="1">
                <a:solidFill>
                  <a:srgbClr val="A99374"/>
                </a:solidFill>
                <a:latin typeface="Candara"/>
                <a:ea typeface="Candara"/>
                <a:cs typeface="Candara"/>
                <a:sym typeface="Candara"/>
              </a:rPr>
              <a:t>Bruxelles</a:t>
            </a:r>
            <a:r>
              <a:rPr lang="en-US" sz="2000" b="1" dirty="0">
                <a:solidFill>
                  <a:srgbClr val="A99374"/>
                </a:solidFill>
                <a:latin typeface="Candara"/>
                <a:ea typeface="Candara"/>
                <a:cs typeface="Candara"/>
                <a:sym typeface="Candara"/>
              </a:rPr>
              <a:t> </a:t>
            </a:r>
            <a:r>
              <a:rPr lang="en-US" sz="2000" b="1" dirty="0" err="1">
                <a:solidFill>
                  <a:srgbClr val="A99374"/>
                </a:solidFill>
                <a:latin typeface="Candara"/>
                <a:ea typeface="Candara"/>
                <a:cs typeface="Candara"/>
                <a:sym typeface="Candara"/>
              </a:rPr>
              <a:t>renforce</a:t>
            </a:r>
            <a:r>
              <a:rPr lang="en-US" sz="2000" b="1" dirty="0">
                <a:solidFill>
                  <a:srgbClr val="A99374"/>
                </a:solidFill>
                <a:latin typeface="Candara"/>
                <a:ea typeface="Candara"/>
                <a:cs typeface="Candara"/>
                <a:sym typeface="Candara"/>
              </a:rPr>
              <a:t>-t-</a:t>
            </a:r>
            <a:r>
              <a:rPr lang="en-US" sz="2000" b="1" dirty="0" err="1">
                <a:solidFill>
                  <a:srgbClr val="A99374"/>
                </a:solidFill>
                <a:latin typeface="Candara"/>
                <a:ea typeface="Candara"/>
                <a:cs typeface="Candara"/>
                <a:sym typeface="Candara"/>
              </a:rPr>
              <a:t>il</a:t>
            </a:r>
            <a:r>
              <a:rPr lang="en-US" sz="2000" b="1" dirty="0">
                <a:solidFill>
                  <a:srgbClr val="A99374"/>
                </a:solidFill>
                <a:latin typeface="Candara"/>
                <a:ea typeface="Candara"/>
                <a:cs typeface="Candara"/>
                <a:sym typeface="Candara"/>
              </a:rPr>
              <a:t> </a:t>
            </a:r>
            <a:r>
              <a:rPr lang="en-US" sz="2000" b="1" dirty="0" err="1">
                <a:solidFill>
                  <a:srgbClr val="A99374"/>
                </a:solidFill>
                <a:latin typeface="Candara"/>
                <a:ea typeface="Candara"/>
                <a:cs typeface="Candara"/>
                <a:sym typeface="Candara"/>
              </a:rPr>
              <a:t>l'identité</a:t>
            </a:r>
            <a:r>
              <a:rPr lang="en-US" sz="2000" b="1" dirty="0">
                <a:solidFill>
                  <a:srgbClr val="A99374"/>
                </a:solidFill>
                <a:latin typeface="Candara"/>
                <a:ea typeface="Candara"/>
                <a:cs typeface="Candara"/>
                <a:sym typeface="Candara"/>
              </a:rPr>
              <a:t> et </a:t>
            </a:r>
            <a:r>
              <a:rPr lang="en-US" sz="2000" b="1" dirty="0" err="1">
                <a:solidFill>
                  <a:srgbClr val="A99374"/>
                </a:solidFill>
                <a:latin typeface="Candara"/>
                <a:ea typeface="Candara"/>
                <a:cs typeface="Candara"/>
                <a:sym typeface="Candara"/>
              </a:rPr>
              <a:t>l'engagement</a:t>
            </a:r>
            <a:r>
              <a:rPr lang="en-US" sz="2000" b="1" dirty="0">
                <a:solidFill>
                  <a:srgbClr val="A99374"/>
                </a:solidFill>
                <a:latin typeface="Candara"/>
                <a:ea typeface="Candara"/>
                <a:cs typeface="Candara"/>
                <a:sym typeface="Candara"/>
              </a:rPr>
              <a:t> de la </a:t>
            </a:r>
            <a:r>
              <a:rPr lang="en-US" sz="2000" b="1" dirty="0" err="1">
                <a:solidFill>
                  <a:srgbClr val="A99374"/>
                </a:solidFill>
                <a:latin typeface="Candara"/>
                <a:ea typeface="Candara"/>
                <a:cs typeface="Candara"/>
                <a:sym typeface="Candara"/>
              </a:rPr>
              <a:t>communauté</a:t>
            </a:r>
            <a:r>
              <a:rPr lang="en-US" sz="2000" b="1" dirty="0">
                <a:solidFill>
                  <a:srgbClr val="A99374"/>
                </a:solidFill>
                <a:latin typeface="Candara"/>
                <a:ea typeface="Candara"/>
                <a:cs typeface="Candara"/>
                <a:sym typeface="Candara"/>
              </a:rPr>
              <a:t> ?</a:t>
            </a:r>
            <a:endParaRPr sz="2000" b="1" dirty="0">
              <a:solidFill>
                <a:srgbClr val="A99374"/>
              </a:solidFill>
              <a:latin typeface="Candara"/>
              <a:ea typeface="Candara"/>
              <a:cs typeface="Candara"/>
              <a:sym typeface="Candar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Merci pour </a:t>
            </a:r>
            <a:r>
              <a:rPr lang="en-US" sz="2800" b="1" dirty="0" err="1" smtClean="0">
                <a:solidFill>
                  <a:schemeClr val="bg1"/>
                </a:solidFill>
                <a:latin typeface="Candara" pitchFamily="34" charset="0"/>
              </a:rPr>
              <a:t>votre</a:t>
            </a:r>
            <a:r>
              <a:rPr lang="en-US" sz="2800" b="1" dirty="0" smtClean="0">
                <a:solidFill>
                  <a:schemeClr val="bg1"/>
                </a:solidFill>
                <a:latin typeface="Candara" pitchFamily="34" charset="0"/>
              </a:rPr>
              <a:t> attention</a:t>
            </a: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PARTENAIRES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Google Shape;87;p1"/>
          <p:cNvSpPr txBox="1"/>
          <p:nvPr/>
        </p:nvSpPr>
        <p:spPr>
          <a:xfrm>
            <a:off x="2503716" y="6240914"/>
            <a:ext cx="8020510" cy="4308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projet</a:t>
            </a:r>
            <a:r>
              <a:rPr lang="en-GB" sz="1050" b="0" i="1" u="none" strike="noStrike" cap="none" dirty="0">
                <a:solidFill>
                  <a:schemeClr val="dk1"/>
                </a:solidFill>
                <a:latin typeface="Arial"/>
                <a:ea typeface="Arial"/>
                <a:cs typeface="Arial"/>
                <a:sym typeface="Arial"/>
              </a:rPr>
              <a:t> a </a:t>
            </a:r>
            <a:r>
              <a:rPr lang="en-GB" sz="1050" b="0" i="1" u="none" strike="noStrike" cap="none" dirty="0" err="1">
                <a:solidFill>
                  <a:schemeClr val="dk1"/>
                </a:solidFill>
                <a:latin typeface="Arial"/>
                <a:ea typeface="Arial"/>
                <a:cs typeface="Arial"/>
                <a:sym typeface="Arial"/>
              </a:rPr>
              <a:t>été</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financé</a:t>
            </a:r>
            <a:r>
              <a:rPr lang="en-GB" sz="1050" b="0" i="1" u="none" strike="noStrike" cap="none" dirty="0">
                <a:solidFill>
                  <a:schemeClr val="dk1"/>
                </a:solidFill>
                <a:latin typeface="Arial"/>
                <a:ea typeface="Arial"/>
                <a:cs typeface="Arial"/>
                <a:sym typeface="Arial"/>
              </a:rPr>
              <a:t> avec le </a:t>
            </a:r>
            <a:r>
              <a:rPr lang="en-GB" sz="1050" b="0" i="1" u="none" strike="noStrike" cap="none" dirty="0" err="1">
                <a:solidFill>
                  <a:schemeClr val="dk1"/>
                </a:solidFill>
                <a:latin typeface="Arial"/>
                <a:ea typeface="Arial"/>
                <a:cs typeface="Arial"/>
                <a:sym typeface="Arial"/>
              </a:rPr>
              <a:t>soutien</a:t>
            </a:r>
            <a:r>
              <a:rPr lang="en-GB" sz="1050" b="0" i="1" u="none" strike="noStrike" cap="none" dirty="0">
                <a:solidFill>
                  <a:schemeClr val="dk1"/>
                </a:solidFill>
                <a:latin typeface="Arial"/>
                <a:ea typeface="Arial"/>
                <a:cs typeface="Arial"/>
                <a:sym typeface="Arial"/>
              </a:rPr>
              <a:t> de la Commission </a:t>
            </a:r>
            <a:r>
              <a:rPr lang="en-GB" sz="1050" b="0" i="1" u="none" strike="noStrike" cap="none" dirty="0" err="1">
                <a:solidFill>
                  <a:schemeClr val="dk1"/>
                </a:solidFill>
                <a:latin typeface="Arial"/>
                <a:ea typeface="Arial"/>
                <a:cs typeface="Arial"/>
                <a:sym typeface="Arial"/>
              </a:rPr>
              <a:t>européenne</a:t>
            </a:r>
            <a:r>
              <a:rPr lang="en-GB" sz="1050" b="0" i="1" u="none" strike="noStrike" cap="none" dirty="0">
                <a:solidFill>
                  <a:schemeClr val="dk1"/>
                </a:solidFill>
                <a:latin typeface="Arial"/>
                <a:ea typeface="Arial"/>
                <a:cs typeface="Arial"/>
                <a:sym typeface="Arial"/>
              </a:rPr>
              <a:t>. Le </a:t>
            </a:r>
            <a:r>
              <a:rPr lang="en-GB" sz="1050" b="0" i="1" u="none" strike="noStrike" cap="none" dirty="0" err="1">
                <a:solidFill>
                  <a:schemeClr val="dk1"/>
                </a:solidFill>
                <a:latin typeface="Arial"/>
                <a:ea typeface="Arial"/>
                <a:cs typeface="Arial"/>
                <a:sym typeface="Arial"/>
              </a:rPr>
              <a:t>contenu</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reflète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uniquement</a:t>
            </a:r>
            <a:r>
              <a:rPr lang="en-GB" sz="1050" b="0" i="1" u="none" strike="noStrike" cap="none" dirty="0">
                <a:solidFill>
                  <a:schemeClr val="dk1"/>
                </a:solidFill>
                <a:latin typeface="Arial"/>
                <a:ea typeface="Arial"/>
                <a:cs typeface="Arial"/>
                <a:sym typeface="Arial"/>
              </a:rPr>
              <a:t> les opinions de </a:t>
            </a:r>
            <a:r>
              <a:rPr lang="en-GB" sz="1050" b="0" i="1" u="none" strike="noStrike" cap="none" dirty="0" err="1">
                <a:solidFill>
                  <a:schemeClr val="dk1"/>
                </a:solidFill>
                <a:latin typeface="Arial"/>
                <a:ea typeface="Arial"/>
                <a:cs typeface="Arial"/>
                <a:sym typeface="Arial"/>
              </a:rPr>
              <a:t>l'auteur</a:t>
            </a:r>
            <a:r>
              <a:rPr lang="en-GB" sz="1050" b="0" i="1" u="none" strike="noStrike" cap="none" dirty="0">
                <a:solidFill>
                  <a:schemeClr val="dk1"/>
                </a:solidFill>
                <a:latin typeface="Arial"/>
                <a:ea typeface="Arial"/>
                <a:cs typeface="Arial"/>
                <a:sym typeface="Arial"/>
              </a:rPr>
              <a:t> et la Commission ne </a:t>
            </a:r>
            <a:r>
              <a:rPr lang="en-GB" sz="1050" b="0" i="1" u="none" strike="noStrike" cap="none" dirty="0" err="1">
                <a:solidFill>
                  <a:schemeClr val="dk1"/>
                </a:solidFill>
                <a:latin typeface="Arial"/>
                <a:ea typeface="Arial"/>
                <a:cs typeface="Arial"/>
                <a:sym typeface="Arial"/>
              </a:rPr>
              <a:t>peut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tenue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responsable</a:t>
            </a:r>
            <a:r>
              <a:rPr lang="en-GB" sz="1050" b="0" i="1" u="none" strike="noStrike" cap="none" dirty="0">
                <a:solidFill>
                  <a:schemeClr val="dk1"/>
                </a:solidFill>
                <a:latin typeface="Arial"/>
                <a:ea typeface="Arial"/>
                <a:cs typeface="Arial"/>
                <a:sym typeface="Arial"/>
              </a:rPr>
              <a:t> de </a:t>
            </a:r>
            <a:r>
              <a:rPr lang="en-GB" sz="1050" b="0" i="1" u="none" strike="noStrike" cap="none" dirty="0" err="1">
                <a:solidFill>
                  <a:schemeClr val="dk1"/>
                </a:solidFill>
                <a:latin typeface="Arial"/>
                <a:ea typeface="Arial"/>
                <a:cs typeface="Arial"/>
                <a:sym typeface="Arial"/>
              </a:rPr>
              <a:t>l'utilisation</a:t>
            </a:r>
            <a:r>
              <a:rPr lang="en-GB" sz="1050" b="0" i="1" u="none" strike="noStrike" cap="none" dirty="0">
                <a:solidFill>
                  <a:schemeClr val="dk1"/>
                </a:solidFill>
                <a:latin typeface="Arial"/>
                <a:ea typeface="Arial"/>
                <a:cs typeface="Arial"/>
                <a:sym typeface="Arial"/>
              </a:rPr>
              <a:t> qui </a:t>
            </a:r>
            <a:r>
              <a:rPr lang="en-GB" sz="1050" b="0" i="1" u="none" strike="noStrike" cap="none" dirty="0" err="1">
                <a:solidFill>
                  <a:schemeClr val="dk1"/>
                </a:solidFill>
                <a:latin typeface="Arial"/>
                <a:ea typeface="Arial"/>
                <a:cs typeface="Arial"/>
                <a:sym typeface="Arial"/>
              </a:rPr>
              <a:t>pourrait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faite</a:t>
            </a:r>
            <a:r>
              <a:rPr lang="en-GB" sz="1050" b="0" i="1" u="none" strike="noStrike" cap="none" dirty="0">
                <a:solidFill>
                  <a:schemeClr val="dk1"/>
                </a:solidFill>
                <a:latin typeface="Arial"/>
                <a:ea typeface="Arial"/>
                <a:cs typeface="Arial"/>
                <a:sym typeface="Arial"/>
              </a:rPr>
              <a:t> des </a:t>
            </a:r>
            <a:r>
              <a:rPr lang="en-GB" sz="1050" b="0" i="1" u="none" strike="noStrike" cap="none" dirty="0" err="1">
                <a:solidFill>
                  <a:schemeClr val="dk1"/>
                </a:solidFill>
                <a:latin typeface="Arial"/>
                <a:ea typeface="Arial"/>
                <a:cs typeface="Arial"/>
                <a:sym typeface="Arial"/>
              </a:rPr>
              <a:t>informations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contenues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dans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document.</a:t>
            </a:r>
            <a:endParaRPr sz="1800" b="0" i="0" u="none" strike="noStrike" cap="none" dirty="0">
              <a:solidFill>
                <a:schemeClr val="dk1"/>
              </a:solidFill>
              <a:latin typeface="Times New Roman"/>
              <a:ea typeface="Times New Roman"/>
              <a:cs typeface="Times New Roman"/>
              <a:sym typeface="Times New Roman"/>
            </a:endParaRPr>
          </a:p>
        </p:txBody>
      </p:sp>
      <p:pic>
        <p:nvPicPr>
          <p:cNvPr id="17" name="16 - Εικόνα" descr="FR_Co-fundedbytheEU_RGB_POS.png"/>
          <p:cNvPicPr>
            <a:picLocks noChangeAspect="1"/>
          </p:cNvPicPr>
          <p:nvPr/>
        </p:nvPicPr>
        <p:blipFill>
          <a:blip r:embed="rId12"/>
          <a:stretch>
            <a:fillRect/>
          </a:stretch>
        </p:blipFill>
        <p:spPr>
          <a:xfrm>
            <a:off x="198408" y="6181683"/>
            <a:ext cx="2219864" cy="499157"/>
          </a:xfrm>
          <a:prstGeom prst="rect">
            <a:avLst/>
          </a:prstGeom>
        </p:spPr>
      </p:pic>
      <p:pic>
        <p:nvPicPr>
          <p:cNvPr id="18" name="17 - Εικόνα" descr="cc-brand-1.png"/>
          <p:cNvPicPr>
            <a:picLocks noChangeAspect="1"/>
          </p:cNvPicPr>
          <p:nvPr/>
        </p:nvPicPr>
        <p:blipFill>
          <a:blip r:embed="rId13"/>
          <a:stretch>
            <a:fillRect/>
          </a:stretch>
        </p:blipFill>
        <p:spPr>
          <a:xfrm>
            <a:off x="10680056" y="6093574"/>
            <a:ext cx="1241650" cy="643631"/>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814792" y="1240957"/>
            <a:ext cx="10876200" cy="28581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1016000" y="1588183"/>
            <a:ext cx="10427855"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1200"/>
              </a:spcBef>
              <a:spcAft>
                <a:spcPts val="0"/>
              </a:spcAft>
              <a:buNone/>
            </a:pPr>
            <a:endParaRPr sz="3600" b="1" i="0" u="none" strike="noStrike" cap="none" dirty="0">
              <a:solidFill>
                <a:srgbClr val="FFFFFF"/>
              </a:solidFill>
              <a:latin typeface="Candara"/>
              <a:ea typeface="Candara"/>
              <a:cs typeface="Candara"/>
              <a:sym typeface="Candara"/>
            </a:endParaRPr>
          </a:p>
          <a:p>
            <a:pPr marL="0" marR="0" lvl="0" indent="0" algn="ctr" rtl="0">
              <a:spcBef>
                <a:spcPts val="1200"/>
              </a:spcBef>
              <a:spcAft>
                <a:spcPts val="0"/>
              </a:spcAft>
              <a:buNone/>
            </a:pPr>
            <a:r>
              <a:rPr lang="en-US" sz="2800" b="1" i="0" u="none" strike="noStrike" cap="none" dirty="0">
                <a:solidFill>
                  <a:srgbClr val="FFFFFF"/>
                </a:solidFill>
                <a:latin typeface="Candara"/>
                <a:ea typeface="Candara"/>
                <a:cs typeface="Candara"/>
                <a:sym typeface="Candara"/>
              </a:rPr>
              <a:t>LEÇON 1 : </a:t>
            </a:r>
            <a:r>
              <a:rPr lang="en-US" sz="2800" b="1" i="0" u="none" strike="noStrike" cap="none" dirty="0" err="1">
                <a:solidFill>
                  <a:srgbClr val="FFFFFF"/>
                </a:solidFill>
                <a:latin typeface="Candara"/>
                <a:ea typeface="Candara"/>
                <a:cs typeface="Candara"/>
                <a:sym typeface="Candara"/>
              </a:rPr>
              <a:t>Patrimoine</a:t>
            </a:r>
            <a:r>
              <a:rPr lang="en-US" sz="2800" b="1" i="0" u="none" strike="noStrike" cap="none" dirty="0">
                <a:solidFill>
                  <a:srgbClr val="FFFFFF"/>
                </a:solidFill>
                <a:latin typeface="Candara"/>
                <a:ea typeface="Candara"/>
                <a:cs typeface="Candara"/>
                <a:sym typeface="Candara"/>
              </a:rPr>
              <a:t> et </a:t>
            </a:r>
            <a:r>
              <a:rPr lang="en-US" sz="2800" b="1" i="0" u="none" strike="noStrike" cap="none" dirty="0" err="1">
                <a:solidFill>
                  <a:srgbClr val="FFFFFF"/>
                </a:solidFill>
                <a:latin typeface="Candara"/>
                <a:ea typeface="Candara"/>
                <a:cs typeface="Candara"/>
                <a:sym typeface="Candara"/>
              </a:rPr>
              <a:t>identité</a:t>
            </a:r>
            <a:endParaRPr sz="2800" b="0" i="0" u="none" strike="noStrike" cap="none" dirty="0">
              <a:solidFill>
                <a:schemeClr val="dk1"/>
              </a:solidFill>
              <a:latin typeface="Times New Roman"/>
              <a:ea typeface="Times New Roman"/>
              <a:cs typeface="Times New Roman"/>
              <a:sym typeface="Times New Roman"/>
            </a:endParaRPr>
          </a:p>
        </p:txBody>
      </p:sp>
      <p:sp>
        <p:nvSpPr>
          <p:cNvPr id="97" name="Google Shape;97;p2"/>
          <p:cNvSpPr txBox="1"/>
          <p:nvPr/>
        </p:nvSpPr>
        <p:spPr>
          <a:xfrm>
            <a:off x="4828938" y="634262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t>Source : </a:t>
            </a:r>
            <a:r>
              <a:rPr lang="en-US" dirty="0" err="1"/>
              <a:t>freshidea</a:t>
            </a:r>
            <a:r>
              <a:rPr lang="en-US" dirty="0"/>
              <a:t>/</a:t>
            </a:r>
            <a:r>
              <a:rPr lang="en-US" dirty="0" err="1"/>
              <a:t>AdobeStock</a:t>
            </a:r>
            <a:endParaRPr dirty="0"/>
          </a:p>
        </p:txBody>
      </p:sp>
      <p:pic>
        <p:nvPicPr>
          <p:cNvPr id="6" name="Google Shape;96;p2"/>
          <p:cNvPicPr preferRelativeResize="0"/>
          <p:nvPr/>
        </p:nvPicPr>
        <p:blipFill>
          <a:blip r:embed="rId4">
            <a:alphaModFix/>
          </a:blip>
          <a:stretch>
            <a:fillRect/>
          </a:stretch>
        </p:blipFill>
        <p:spPr>
          <a:xfrm>
            <a:off x="4569474" y="4238332"/>
            <a:ext cx="3366868" cy="210429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3" name="Google Shape;103;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3"/>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dirty="0">
                <a:solidFill>
                  <a:srgbClr val="FFFFFF"/>
                </a:solidFill>
                <a:latin typeface="Candara"/>
                <a:ea typeface="Candara"/>
                <a:cs typeface="Candara"/>
                <a:sym typeface="Candara"/>
              </a:rPr>
              <a:t>QUELQUES DÉFINITIONS ET CONCEPTS (1/3)</a:t>
            </a:r>
            <a:endParaRPr sz="3600" b="0" i="0" u="none" strike="noStrike" cap="none" dirty="0">
              <a:solidFill>
                <a:schemeClr val="dk1"/>
              </a:solidFill>
              <a:latin typeface="Times New Roman"/>
              <a:ea typeface="Times New Roman"/>
              <a:cs typeface="Times New Roman"/>
              <a:sym typeface="Times New Roman"/>
            </a:endParaRPr>
          </a:p>
        </p:txBody>
      </p:sp>
      <p:sp>
        <p:nvSpPr>
          <p:cNvPr id="106" name="Google Shape;106;p3"/>
          <p:cNvSpPr txBox="1"/>
          <p:nvPr/>
        </p:nvSpPr>
        <p:spPr>
          <a:xfrm>
            <a:off x="606550" y="1501900"/>
            <a:ext cx="8003100" cy="39249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0" i="0" u="none" strike="noStrike" cap="none" dirty="0">
                <a:solidFill>
                  <a:srgbClr val="3F3F3F"/>
                </a:solidFill>
                <a:latin typeface="Candara"/>
                <a:ea typeface="Candara"/>
                <a:cs typeface="Candara"/>
                <a:sym typeface="Candara"/>
              </a:rPr>
              <a:t>Le </a:t>
            </a:r>
            <a:r>
              <a:rPr lang="en-US" sz="1800" b="0" i="0" u="none" strike="noStrike" cap="none" dirty="0" err="1">
                <a:solidFill>
                  <a:srgbClr val="3F3F3F"/>
                </a:solidFill>
                <a:latin typeface="Candara"/>
                <a:ea typeface="Candara"/>
                <a:cs typeface="Candara"/>
                <a:sym typeface="Candara"/>
              </a:rPr>
              <a:t>patrimoine</a:t>
            </a:r>
            <a:r>
              <a:rPr lang="en-US" sz="1800" b="0" i="0" u="none" strike="noStrike" cap="none" dirty="0">
                <a:solidFill>
                  <a:srgbClr val="3F3F3F"/>
                </a:solidFill>
                <a:latin typeface="Candara"/>
                <a:ea typeface="Candara"/>
                <a:cs typeface="Candara"/>
                <a:sym typeface="Candara"/>
              </a:rPr>
              <a:t> </a:t>
            </a:r>
            <a:r>
              <a:rPr lang="en-US" sz="1800" b="0" i="0" u="none" strike="noStrike" cap="none" dirty="0" err="1">
                <a:solidFill>
                  <a:srgbClr val="3F3F3F"/>
                </a:solidFill>
                <a:latin typeface="Candara"/>
                <a:ea typeface="Candara"/>
                <a:cs typeface="Candara"/>
                <a:sym typeface="Candara"/>
              </a:rPr>
              <a:t>culturel</a:t>
            </a:r>
            <a:r>
              <a:rPr lang="en-US" sz="1800" b="0" i="0" u="none" strike="noStrike" cap="none" dirty="0">
                <a:solidFill>
                  <a:srgbClr val="3F3F3F"/>
                </a:solidFill>
                <a:latin typeface="Candara"/>
                <a:ea typeface="Candara"/>
                <a:cs typeface="Candara"/>
                <a:sym typeface="Candara"/>
              </a:rPr>
              <a:t> </a:t>
            </a:r>
            <a:r>
              <a:rPr lang="en-US" sz="1800" b="0" i="0" u="none" strike="noStrike" cap="none" dirty="0" err="1">
                <a:solidFill>
                  <a:srgbClr val="3F3F3F"/>
                </a:solidFill>
                <a:latin typeface="Candara"/>
                <a:ea typeface="Candara"/>
                <a:cs typeface="Candara"/>
                <a:sym typeface="Candara"/>
              </a:rPr>
              <a:t>désigne</a:t>
            </a:r>
            <a:r>
              <a:rPr lang="en-US" sz="1800" b="0" i="0" u="none" strike="noStrike" cap="none" dirty="0">
                <a:solidFill>
                  <a:srgbClr val="3F3F3F"/>
                </a:solidFill>
                <a:latin typeface="Candara"/>
                <a:ea typeface="Candara"/>
                <a:cs typeface="Candara"/>
                <a:sym typeface="Candara"/>
              </a:rPr>
              <a:t> les aspects </a:t>
            </a:r>
            <a:r>
              <a:rPr lang="en-US" sz="1800" b="0" i="0" u="none" strike="noStrike" cap="none" dirty="0" err="1">
                <a:solidFill>
                  <a:srgbClr val="3F3F3F"/>
                </a:solidFill>
                <a:latin typeface="Candara"/>
                <a:ea typeface="Candara"/>
                <a:cs typeface="Candara"/>
                <a:sym typeface="Candara"/>
              </a:rPr>
              <a:t>matériels</a:t>
            </a:r>
            <a:r>
              <a:rPr lang="en-US" sz="1800" b="0" i="0" u="none" strike="noStrike" cap="none" dirty="0">
                <a:solidFill>
                  <a:srgbClr val="3F3F3F"/>
                </a:solidFill>
                <a:latin typeface="Candara"/>
                <a:ea typeface="Candara"/>
                <a:cs typeface="Candara"/>
                <a:sym typeface="Candara"/>
              </a:rPr>
              <a:t> et </a:t>
            </a:r>
            <a:r>
              <a:rPr lang="en-US" sz="1800" b="0" i="0" u="none" strike="noStrike" cap="none" dirty="0" err="1">
                <a:solidFill>
                  <a:srgbClr val="3F3F3F"/>
                </a:solidFill>
                <a:latin typeface="Candara"/>
                <a:ea typeface="Candara"/>
                <a:cs typeface="Candara"/>
                <a:sym typeface="Candara"/>
              </a:rPr>
              <a:t>immatériels</a:t>
            </a:r>
            <a:r>
              <a:rPr lang="en-US" sz="1800" b="0" i="0" u="none" strike="noStrike" cap="none" dirty="0">
                <a:solidFill>
                  <a:srgbClr val="3F3F3F"/>
                </a:solidFill>
                <a:latin typeface="Candara"/>
                <a:ea typeface="Candara"/>
                <a:cs typeface="Candara"/>
                <a:sym typeface="Candara"/>
              </a:rPr>
              <a:t> de la vie humaine </a:t>
            </a:r>
            <a:r>
              <a:rPr lang="en-US" sz="1800" b="0" i="0" u="none" strike="noStrike" cap="none" dirty="0" err="1">
                <a:solidFill>
                  <a:srgbClr val="3F3F3F"/>
                </a:solidFill>
                <a:latin typeface="Candara"/>
                <a:ea typeface="Candara"/>
                <a:cs typeface="Candara"/>
                <a:sym typeface="Candara"/>
              </a:rPr>
              <a:t>transmis</a:t>
            </a:r>
            <a:r>
              <a:rPr lang="en-US" sz="1800" b="0" i="0" u="none" strike="noStrike" cap="none" dirty="0">
                <a:solidFill>
                  <a:srgbClr val="3F3F3F"/>
                </a:solidFill>
                <a:latin typeface="Candara"/>
                <a:ea typeface="Candara"/>
                <a:cs typeface="Candara"/>
                <a:sym typeface="Candara"/>
              </a:rPr>
              <a:t> de </a:t>
            </a:r>
            <a:r>
              <a:rPr lang="en-US" sz="1800" b="0" i="0" u="none" strike="noStrike" cap="none" dirty="0" err="1">
                <a:solidFill>
                  <a:srgbClr val="3F3F3F"/>
                </a:solidFill>
                <a:latin typeface="Candara"/>
                <a:ea typeface="Candara"/>
                <a:cs typeface="Candara"/>
                <a:sym typeface="Candara"/>
              </a:rPr>
              <a:t>génération</a:t>
            </a:r>
            <a:r>
              <a:rPr lang="en-US" sz="1800" b="0" i="0" u="none" strike="noStrike" cap="none" dirty="0">
                <a:solidFill>
                  <a:srgbClr val="3F3F3F"/>
                </a:solidFill>
                <a:latin typeface="Candara"/>
                <a:ea typeface="Candara"/>
                <a:cs typeface="Candara"/>
                <a:sym typeface="Candara"/>
              </a:rPr>
              <a:t> </a:t>
            </a:r>
            <a:r>
              <a:rPr lang="en-US" sz="1800" b="0" i="0" u="none" strike="noStrike" cap="none" dirty="0" err="1">
                <a:solidFill>
                  <a:srgbClr val="3F3F3F"/>
                </a:solidFill>
                <a:latin typeface="Candara"/>
                <a:ea typeface="Candara"/>
                <a:cs typeface="Candara"/>
                <a:sym typeface="Candara"/>
              </a:rPr>
              <a:t>en</a:t>
            </a:r>
            <a:r>
              <a:rPr lang="en-US" sz="1800" b="0" i="0" u="none" strike="noStrike" cap="none" dirty="0">
                <a:solidFill>
                  <a:srgbClr val="3F3F3F"/>
                </a:solidFill>
                <a:latin typeface="Candara"/>
                <a:ea typeface="Candara"/>
                <a:cs typeface="Candara"/>
                <a:sym typeface="Candara"/>
              </a:rPr>
              <a:t> </a:t>
            </a:r>
            <a:r>
              <a:rPr lang="en-US" sz="1800" b="0" i="0" u="none" strike="noStrike" cap="none" dirty="0" err="1">
                <a:solidFill>
                  <a:srgbClr val="3F3F3F"/>
                </a:solidFill>
                <a:latin typeface="Candara"/>
                <a:ea typeface="Candara"/>
                <a:cs typeface="Candara"/>
                <a:sym typeface="Candara"/>
              </a:rPr>
              <a:t>génération</a:t>
            </a:r>
            <a:r>
              <a:rPr lang="en-US" sz="1800" b="0" i="0" u="none" strike="noStrike" cap="none" dirty="0">
                <a:solidFill>
                  <a:srgbClr val="3F3F3F"/>
                </a:solidFill>
                <a:latin typeface="Candara"/>
                <a:ea typeface="Candara"/>
                <a:cs typeface="Candara"/>
                <a:sym typeface="Candara"/>
              </a:rPr>
              <a:t>, </a:t>
            </a:r>
            <a:r>
              <a:rPr lang="en-US" sz="1800" b="0" i="0" u="none" strike="noStrike" cap="none" dirty="0" err="1">
                <a:solidFill>
                  <a:srgbClr val="3F3F3F"/>
                </a:solidFill>
                <a:latin typeface="Candara"/>
                <a:ea typeface="Candara"/>
                <a:cs typeface="Candara"/>
                <a:sym typeface="Candara"/>
              </a:rPr>
              <a:t>tels</a:t>
            </a:r>
            <a:r>
              <a:rPr lang="en-US" sz="1800" b="0" i="0" u="none" strike="noStrike" cap="none" dirty="0">
                <a:solidFill>
                  <a:srgbClr val="3F3F3F"/>
                </a:solidFill>
                <a:latin typeface="Candara"/>
                <a:ea typeface="Candara"/>
                <a:cs typeface="Candara"/>
                <a:sym typeface="Candara"/>
              </a:rPr>
              <a:t> </a:t>
            </a:r>
            <a:r>
              <a:rPr lang="en-US" sz="1800" b="0" i="0" u="none" strike="noStrike" cap="none" dirty="0" err="1">
                <a:solidFill>
                  <a:srgbClr val="3F3F3F"/>
                </a:solidFill>
                <a:latin typeface="Candara"/>
                <a:ea typeface="Candara"/>
                <a:cs typeface="Candara"/>
                <a:sym typeface="Candara"/>
              </a:rPr>
              <a:t>que</a:t>
            </a:r>
            <a:r>
              <a:rPr lang="en-US" sz="1800" b="0" i="0" u="none" strike="noStrike" cap="none" dirty="0">
                <a:solidFill>
                  <a:srgbClr val="3F3F3F"/>
                </a:solidFill>
                <a:latin typeface="Candara"/>
                <a:ea typeface="Candara"/>
                <a:cs typeface="Candara"/>
                <a:sym typeface="Candara"/>
              </a:rPr>
              <a:t> les monuments, les artefacts, les </a:t>
            </a:r>
            <a:r>
              <a:rPr lang="en-US" sz="1800" b="0" i="0" u="none" strike="noStrike" cap="none" dirty="0" err="1">
                <a:solidFill>
                  <a:srgbClr val="3F3F3F"/>
                </a:solidFill>
                <a:latin typeface="Candara"/>
                <a:ea typeface="Candara"/>
                <a:cs typeface="Candara"/>
                <a:sym typeface="Candara"/>
              </a:rPr>
              <a:t>langues</a:t>
            </a:r>
            <a:r>
              <a:rPr lang="en-US" sz="1800" b="0" i="0" u="none" strike="noStrike" cap="none" dirty="0">
                <a:solidFill>
                  <a:srgbClr val="3F3F3F"/>
                </a:solidFill>
                <a:latin typeface="Candara"/>
                <a:ea typeface="Candara"/>
                <a:cs typeface="Candara"/>
                <a:sym typeface="Candara"/>
              </a:rPr>
              <a:t>, les traditions et les </a:t>
            </a:r>
            <a:r>
              <a:rPr lang="en-US" sz="1800" b="0" i="0" u="none" strike="noStrike" cap="none" dirty="0" err="1">
                <a:solidFill>
                  <a:srgbClr val="3F3F3F"/>
                </a:solidFill>
                <a:latin typeface="Candara"/>
                <a:ea typeface="Candara"/>
                <a:cs typeface="Candara"/>
                <a:sym typeface="Candara"/>
              </a:rPr>
              <a:t>rituels</a:t>
            </a:r>
            <a:r>
              <a:rPr lang="en-US" sz="1800" b="0" i="0" u="none" strike="noStrike" cap="none" dirty="0">
                <a:solidFill>
                  <a:srgbClr val="3F3F3F"/>
                </a:solidFill>
                <a:latin typeface="Candara"/>
                <a:ea typeface="Candara"/>
                <a:cs typeface="Candara"/>
                <a:sym typeface="Candara"/>
              </a:rPr>
              <a:t>. Il </a:t>
            </a:r>
            <a:r>
              <a:rPr lang="en-US" sz="1800" b="0" i="0" u="none" strike="noStrike" cap="none" dirty="0" err="1">
                <a:solidFill>
                  <a:srgbClr val="3F3F3F"/>
                </a:solidFill>
                <a:latin typeface="Candara"/>
                <a:ea typeface="Candara"/>
                <a:cs typeface="Candara"/>
                <a:sym typeface="Candara"/>
              </a:rPr>
              <a:t>incarne</a:t>
            </a:r>
            <a:r>
              <a:rPr lang="en-US" sz="1800" b="0" i="0" u="none" strike="noStrike" cap="none" dirty="0">
                <a:solidFill>
                  <a:srgbClr val="3F3F3F"/>
                </a:solidFill>
                <a:latin typeface="Candara"/>
                <a:ea typeface="Candara"/>
                <a:cs typeface="Candara"/>
                <a:sym typeface="Candara"/>
              </a:rPr>
              <a:t> </a:t>
            </a:r>
            <a:r>
              <a:rPr lang="en-US" sz="1800" b="0" i="0" u="none" strike="noStrike" cap="none" dirty="0" err="1">
                <a:solidFill>
                  <a:srgbClr val="3F3F3F"/>
                </a:solidFill>
                <a:latin typeface="Candara"/>
                <a:ea typeface="Candara"/>
                <a:cs typeface="Candara"/>
                <a:sym typeface="Candara"/>
              </a:rPr>
              <a:t>l'identité</a:t>
            </a:r>
            <a:r>
              <a:rPr lang="en-US" sz="1800" b="0" i="0" u="none" strike="noStrike" cap="none" dirty="0">
                <a:solidFill>
                  <a:srgbClr val="3F3F3F"/>
                </a:solidFill>
                <a:latin typeface="Candara"/>
                <a:ea typeface="Candara"/>
                <a:cs typeface="Candara"/>
                <a:sym typeface="Candara"/>
              </a:rPr>
              <a:t> </a:t>
            </a:r>
            <a:r>
              <a:rPr lang="en-US" sz="1800" b="0" i="0" u="none" strike="noStrike" cap="none" dirty="0" err="1">
                <a:solidFill>
                  <a:srgbClr val="3F3F3F"/>
                </a:solidFill>
                <a:latin typeface="Candara"/>
                <a:ea typeface="Candara"/>
                <a:cs typeface="Candara"/>
                <a:sym typeface="Candara"/>
              </a:rPr>
              <a:t>historique</a:t>
            </a:r>
            <a:r>
              <a:rPr lang="en-US" sz="1800" b="0" i="0" u="none" strike="noStrike" cap="none" dirty="0">
                <a:solidFill>
                  <a:srgbClr val="3F3F3F"/>
                </a:solidFill>
                <a:latin typeface="Candara"/>
                <a:ea typeface="Candara"/>
                <a:cs typeface="Candara"/>
                <a:sym typeface="Candara"/>
              </a:rPr>
              <a:t>, </a:t>
            </a:r>
            <a:r>
              <a:rPr lang="en-US" sz="1800" b="0" i="0" u="none" strike="noStrike" cap="none" dirty="0" err="1">
                <a:solidFill>
                  <a:srgbClr val="3F3F3F"/>
                </a:solidFill>
                <a:latin typeface="Candara"/>
                <a:ea typeface="Candara"/>
                <a:cs typeface="Candara"/>
                <a:sym typeface="Candara"/>
              </a:rPr>
              <a:t>artistique</a:t>
            </a:r>
            <a:r>
              <a:rPr lang="en-US" sz="1800" b="0" i="0" u="none" strike="noStrike" cap="none" dirty="0">
                <a:solidFill>
                  <a:srgbClr val="3F3F3F"/>
                </a:solidFill>
                <a:latin typeface="Candara"/>
                <a:ea typeface="Candara"/>
                <a:cs typeface="Candara"/>
                <a:sym typeface="Candara"/>
              </a:rPr>
              <a:t> et </a:t>
            </a:r>
            <a:r>
              <a:rPr lang="en-US" sz="1800" b="0" i="0" u="none" strike="noStrike" cap="none" dirty="0" err="1">
                <a:solidFill>
                  <a:srgbClr val="3F3F3F"/>
                </a:solidFill>
                <a:latin typeface="Candara"/>
                <a:ea typeface="Candara"/>
                <a:cs typeface="Candara"/>
                <a:sym typeface="Candara"/>
              </a:rPr>
              <a:t>culturelle</a:t>
            </a:r>
            <a:r>
              <a:rPr lang="en-US" sz="1800" b="0" i="0" u="none" strike="noStrike" cap="none" dirty="0">
                <a:solidFill>
                  <a:srgbClr val="3F3F3F"/>
                </a:solidFill>
                <a:latin typeface="Candara"/>
                <a:ea typeface="Candara"/>
                <a:cs typeface="Candara"/>
                <a:sym typeface="Candara"/>
              </a:rPr>
              <a:t> </a:t>
            </a:r>
            <a:r>
              <a:rPr lang="en-US" sz="1800" b="0" i="0" u="none" strike="noStrike" cap="none" dirty="0" err="1">
                <a:solidFill>
                  <a:srgbClr val="3F3F3F"/>
                </a:solidFill>
                <a:latin typeface="Candara"/>
                <a:ea typeface="Candara"/>
                <a:cs typeface="Candara"/>
                <a:sym typeface="Candara"/>
              </a:rPr>
              <a:t>d'une</a:t>
            </a:r>
            <a:r>
              <a:rPr lang="en-US" sz="1800" b="0" i="0" u="none" strike="noStrike" cap="none" dirty="0">
                <a:solidFill>
                  <a:srgbClr val="3F3F3F"/>
                </a:solidFill>
                <a:latin typeface="Candara"/>
                <a:ea typeface="Candara"/>
                <a:cs typeface="Candara"/>
                <a:sym typeface="Candara"/>
              </a:rPr>
              <a:t> société. </a:t>
            </a:r>
            <a:endParaRPr sz="1800" b="0" i="0" u="none" strike="noStrike" cap="none" dirty="0">
              <a:solidFill>
                <a:srgbClr val="3F3F3F"/>
              </a:solidFill>
              <a:latin typeface="Candara"/>
              <a:ea typeface="Candara"/>
              <a:cs typeface="Candara"/>
              <a:sym typeface="Candara"/>
            </a:endParaRPr>
          </a:p>
          <a:p>
            <a:pPr marL="0" marR="0" lvl="0" indent="0" algn="just" rtl="0">
              <a:spcBef>
                <a:spcPts val="0"/>
              </a:spcBef>
              <a:spcAft>
                <a:spcPts val="0"/>
              </a:spcAft>
              <a:buNone/>
            </a:pPr>
            <a:endParaRPr sz="1800" dirty="0">
              <a:solidFill>
                <a:srgbClr val="3F3F3F"/>
              </a:solidFill>
              <a:latin typeface="Candara"/>
              <a:ea typeface="Candara"/>
              <a:cs typeface="Candara"/>
              <a:sym typeface="Candara"/>
            </a:endParaRPr>
          </a:p>
          <a:p>
            <a:pPr marL="0" marR="0" lvl="0" indent="0" algn="just" rtl="0">
              <a:spcBef>
                <a:spcPts val="600"/>
              </a:spcBef>
              <a:spcAft>
                <a:spcPts val="0"/>
              </a:spcAft>
              <a:buNone/>
            </a:pPr>
            <a:r>
              <a:rPr lang="en-US" sz="1800" b="0" i="0" u="none" strike="noStrike" cap="none" dirty="0">
                <a:solidFill>
                  <a:srgbClr val="3F3F3F"/>
                </a:solidFill>
                <a:latin typeface="Candara"/>
                <a:ea typeface="Candara"/>
                <a:cs typeface="Candara"/>
                <a:sym typeface="Candara"/>
              </a:rPr>
              <a:t>Le </a:t>
            </a:r>
            <a:r>
              <a:rPr lang="en-US" sz="1800" b="0" i="0" u="none" strike="noStrike" cap="none" dirty="0" err="1">
                <a:solidFill>
                  <a:srgbClr val="3F3F3F"/>
                </a:solidFill>
                <a:latin typeface="Candara"/>
                <a:ea typeface="Candara"/>
                <a:cs typeface="Candara"/>
                <a:sym typeface="Candara"/>
              </a:rPr>
              <a:t>patrimoine</a:t>
            </a:r>
            <a:r>
              <a:rPr lang="en-US" sz="1800" b="0" i="0" u="none" strike="noStrike" cap="none" dirty="0">
                <a:solidFill>
                  <a:srgbClr val="3F3F3F"/>
                </a:solidFill>
                <a:latin typeface="Candara"/>
                <a:ea typeface="Candara"/>
                <a:cs typeface="Candara"/>
                <a:sym typeface="Candara"/>
              </a:rPr>
              <a:t> naturel, quant à </a:t>
            </a:r>
            <a:r>
              <a:rPr lang="en-US" sz="1800" b="0" i="0" u="none" strike="noStrike" cap="none" dirty="0" err="1">
                <a:solidFill>
                  <a:srgbClr val="3F3F3F"/>
                </a:solidFill>
                <a:latin typeface="Candara"/>
                <a:ea typeface="Candara"/>
                <a:cs typeface="Candara"/>
                <a:sym typeface="Candara"/>
              </a:rPr>
              <a:t>lui</a:t>
            </a:r>
            <a:r>
              <a:rPr lang="en-US" sz="1800" b="0" i="0" u="none" strike="noStrike" cap="none" dirty="0">
                <a:solidFill>
                  <a:srgbClr val="3F3F3F"/>
                </a:solidFill>
                <a:latin typeface="Candara"/>
                <a:ea typeface="Candara"/>
                <a:cs typeface="Candara"/>
                <a:sym typeface="Candara"/>
              </a:rPr>
              <a:t>, </a:t>
            </a:r>
            <a:r>
              <a:rPr lang="en-US" sz="1800" b="0" i="0" u="none" strike="noStrike" cap="none" dirty="0" err="1">
                <a:solidFill>
                  <a:srgbClr val="3F3F3F"/>
                </a:solidFill>
                <a:latin typeface="Candara"/>
                <a:ea typeface="Candara"/>
                <a:cs typeface="Candara"/>
                <a:sym typeface="Candara"/>
              </a:rPr>
              <a:t>comprend</a:t>
            </a:r>
            <a:r>
              <a:rPr lang="en-US" sz="1800" b="0" i="0" u="none" strike="noStrike" cap="none" dirty="0">
                <a:solidFill>
                  <a:srgbClr val="3F3F3F"/>
                </a:solidFill>
                <a:latin typeface="Candara"/>
                <a:ea typeface="Candara"/>
                <a:cs typeface="Candara"/>
                <a:sym typeface="Candara"/>
              </a:rPr>
              <a:t> les </a:t>
            </a:r>
            <a:r>
              <a:rPr lang="en-US" sz="1800" b="0" i="0" u="none" strike="noStrike" cap="none" dirty="0" err="1">
                <a:solidFill>
                  <a:srgbClr val="3F3F3F"/>
                </a:solidFill>
                <a:latin typeface="Candara"/>
                <a:ea typeface="Candara"/>
                <a:cs typeface="Candara"/>
                <a:sym typeface="Candara"/>
              </a:rPr>
              <a:t>paysages</a:t>
            </a:r>
            <a:r>
              <a:rPr lang="en-US" sz="1800" b="0" i="0" u="none" strike="noStrike" cap="none" dirty="0">
                <a:solidFill>
                  <a:srgbClr val="3F3F3F"/>
                </a:solidFill>
                <a:latin typeface="Candara"/>
                <a:ea typeface="Candara"/>
                <a:cs typeface="Candara"/>
                <a:sym typeface="Candara"/>
              </a:rPr>
              <a:t> </a:t>
            </a:r>
            <a:r>
              <a:rPr lang="en-US" sz="1800" b="0" i="0" u="none" strike="noStrike" cap="none" dirty="0" err="1">
                <a:solidFill>
                  <a:srgbClr val="3F3F3F"/>
                </a:solidFill>
                <a:latin typeface="Candara"/>
                <a:ea typeface="Candara"/>
                <a:cs typeface="Candara"/>
                <a:sym typeface="Candara"/>
              </a:rPr>
              <a:t>naturels</a:t>
            </a:r>
            <a:r>
              <a:rPr lang="en-US" sz="1800" b="0" i="0" u="none" strike="noStrike" cap="none" dirty="0">
                <a:solidFill>
                  <a:srgbClr val="3F3F3F"/>
                </a:solidFill>
                <a:latin typeface="Candara"/>
                <a:ea typeface="Candara"/>
                <a:cs typeface="Candara"/>
                <a:sym typeface="Candara"/>
              </a:rPr>
              <a:t>, les </a:t>
            </a:r>
            <a:r>
              <a:rPr lang="en-US" sz="1800" b="0" i="0" u="none" strike="noStrike" cap="none" dirty="0" err="1">
                <a:solidFill>
                  <a:srgbClr val="3F3F3F"/>
                </a:solidFill>
                <a:latin typeface="Candara"/>
                <a:ea typeface="Candara"/>
                <a:cs typeface="Candara"/>
                <a:sym typeface="Candara"/>
              </a:rPr>
              <a:t>écosystèmes</a:t>
            </a:r>
            <a:r>
              <a:rPr lang="en-US" sz="1800" b="0" i="0" u="none" strike="noStrike" cap="none" dirty="0">
                <a:solidFill>
                  <a:srgbClr val="3F3F3F"/>
                </a:solidFill>
                <a:latin typeface="Candara"/>
                <a:ea typeface="Candara"/>
                <a:cs typeface="Candara"/>
                <a:sym typeface="Candara"/>
              </a:rPr>
              <a:t> et la </a:t>
            </a:r>
            <a:r>
              <a:rPr lang="en-US" sz="1800" b="0" i="0" u="none" strike="noStrike" cap="none" dirty="0" err="1">
                <a:solidFill>
                  <a:srgbClr val="3F3F3F"/>
                </a:solidFill>
                <a:latin typeface="Candara"/>
                <a:ea typeface="Candara"/>
                <a:cs typeface="Candara"/>
                <a:sym typeface="Candara"/>
              </a:rPr>
              <a:t>biodiversité</a:t>
            </a:r>
            <a:r>
              <a:rPr lang="en-US" sz="1800" b="0" i="0" u="none" strike="noStrike" cap="none" dirty="0">
                <a:solidFill>
                  <a:srgbClr val="3F3F3F"/>
                </a:solidFill>
                <a:latin typeface="Candara"/>
                <a:ea typeface="Candara"/>
                <a:cs typeface="Candara"/>
                <a:sym typeface="Candara"/>
              </a:rPr>
              <a:t> </a:t>
            </a:r>
            <a:r>
              <a:rPr lang="en-US" sz="1800" b="0" i="0" u="none" strike="noStrike" cap="none" dirty="0" err="1">
                <a:solidFill>
                  <a:srgbClr val="3F3F3F"/>
                </a:solidFill>
                <a:latin typeface="Candara"/>
                <a:ea typeface="Candara"/>
                <a:cs typeface="Candara"/>
                <a:sym typeface="Candara"/>
              </a:rPr>
              <a:t>significatifs</a:t>
            </a:r>
            <a:r>
              <a:rPr lang="en-US" sz="1800" b="0" i="0" u="none" strike="noStrike" cap="none" dirty="0">
                <a:solidFill>
                  <a:srgbClr val="3F3F3F"/>
                </a:solidFill>
                <a:latin typeface="Candara"/>
                <a:ea typeface="Candara"/>
                <a:cs typeface="Candara"/>
                <a:sym typeface="Candara"/>
              </a:rPr>
              <a:t> qui </a:t>
            </a:r>
            <a:r>
              <a:rPr lang="en-US" sz="1800" b="0" i="0" u="none" strike="noStrike" cap="none" dirty="0" err="1">
                <a:solidFill>
                  <a:srgbClr val="3F3F3F"/>
                </a:solidFill>
                <a:latin typeface="Candara"/>
                <a:ea typeface="Candara"/>
                <a:cs typeface="Candara"/>
                <a:sym typeface="Candara"/>
              </a:rPr>
              <a:t>sont</a:t>
            </a:r>
            <a:r>
              <a:rPr lang="en-US" sz="1800" b="0" i="0" u="none" strike="noStrike" cap="none" dirty="0">
                <a:solidFill>
                  <a:srgbClr val="3F3F3F"/>
                </a:solidFill>
                <a:latin typeface="Candara"/>
                <a:ea typeface="Candara"/>
                <a:cs typeface="Candara"/>
                <a:sym typeface="Candara"/>
              </a:rPr>
              <a:t> protégés pour </a:t>
            </a:r>
            <a:r>
              <a:rPr lang="en-US" sz="1800" b="0" i="0" u="none" strike="noStrike" cap="none" dirty="0" err="1">
                <a:solidFill>
                  <a:srgbClr val="3F3F3F"/>
                </a:solidFill>
                <a:latin typeface="Candara"/>
                <a:ea typeface="Candara"/>
                <a:cs typeface="Candara"/>
                <a:sym typeface="Candara"/>
              </a:rPr>
              <a:t>leur</a:t>
            </a:r>
            <a:r>
              <a:rPr lang="en-US" sz="1800" b="0" i="0" u="none" strike="noStrike" cap="none" dirty="0">
                <a:solidFill>
                  <a:srgbClr val="3F3F3F"/>
                </a:solidFill>
                <a:latin typeface="Candara"/>
                <a:ea typeface="Candara"/>
                <a:cs typeface="Candara"/>
                <a:sym typeface="Candara"/>
              </a:rPr>
              <a:t> </a:t>
            </a:r>
            <a:r>
              <a:rPr lang="en-US" sz="1800" b="0" i="0" u="none" strike="noStrike" cap="none" dirty="0" err="1">
                <a:solidFill>
                  <a:srgbClr val="3F3F3F"/>
                </a:solidFill>
                <a:latin typeface="Candara"/>
                <a:ea typeface="Candara"/>
                <a:cs typeface="Candara"/>
                <a:sym typeface="Candara"/>
              </a:rPr>
              <a:t>valeur</a:t>
            </a:r>
            <a:r>
              <a:rPr lang="en-US" sz="1800" b="0" i="0" u="none" strike="noStrike" cap="none" dirty="0">
                <a:solidFill>
                  <a:srgbClr val="3F3F3F"/>
                </a:solidFill>
                <a:latin typeface="Candara"/>
                <a:ea typeface="Candara"/>
                <a:cs typeface="Candara"/>
                <a:sym typeface="Candara"/>
              </a:rPr>
              <a:t> </a:t>
            </a:r>
            <a:r>
              <a:rPr lang="en-US" sz="1800" b="0" i="0" u="none" strike="noStrike" cap="none" dirty="0" err="1">
                <a:solidFill>
                  <a:srgbClr val="3F3F3F"/>
                </a:solidFill>
                <a:latin typeface="Candara"/>
                <a:ea typeface="Candara"/>
                <a:cs typeface="Candara"/>
                <a:sym typeface="Candara"/>
              </a:rPr>
              <a:t>écologique</a:t>
            </a:r>
            <a:r>
              <a:rPr lang="en-US" sz="1800" b="0" i="0" u="none" strike="noStrike" cap="none" dirty="0">
                <a:solidFill>
                  <a:srgbClr val="3F3F3F"/>
                </a:solidFill>
                <a:latin typeface="Candara"/>
                <a:ea typeface="Candara"/>
                <a:cs typeface="Candara"/>
                <a:sym typeface="Candara"/>
              </a:rPr>
              <a:t>, </a:t>
            </a:r>
            <a:r>
              <a:rPr lang="en-US" sz="1800" b="0" i="0" u="none" strike="noStrike" cap="none" dirty="0" err="1">
                <a:solidFill>
                  <a:srgbClr val="3F3F3F"/>
                </a:solidFill>
                <a:latin typeface="Candara"/>
                <a:ea typeface="Candara"/>
                <a:cs typeface="Candara"/>
                <a:sym typeface="Candara"/>
              </a:rPr>
              <a:t>esthétique</a:t>
            </a:r>
            <a:r>
              <a:rPr lang="en-US" sz="1800" b="0" i="0" u="none" strike="noStrike" cap="none" dirty="0">
                <a:solidFill>
                  <a:srgbClr val="3F3F3F"/>
                </a:solidFill>
                <a:latin typeface="Candara"/>
                <a:ea typeface="Candara"/>
                <a:cs typeface="Candara"/>
                <a:sym typeface="Candara"/>
              </a:rPr>
              <a:t> </a:t>
            </a:r>
            <a:r>
              <a:rPr lang="en-US" sz="1800" b="0" i="0" u="none" strike="noStrike" cap="none" dirty="0" err="1">
                <a:solidFill>
                  <a:srgbClr val="3F3F3F"/>
                </a:solidFill>
                <a:latin typeface="Candara"/>
                <a:ea typeface="Candara"/>
                <a:cs typeface="Candara"/>
                <a:sym typeface="Candara"/>
              </a:rPr>
              <a:t>ou</a:t>
            </a:r>
            <a:r>
              <a:rPr lang="en-US" sz="1800" b="0" i="0" u="none" strike="noStrike" cap="none" dirty="0">
                <a:solidFill>
                  <a:srgbClr val="3F3F3F"/>
                </a:solidFill>
                <a:latin typeface="Candara"/>
                <a:ea typeface="Candara"/>
                <a:cs typeface="Candara"/>
                <a:sym typeface="Candara"/>
              </a:rPr>
              <a:t> </a:t>
            </a:r>
            <a:r>
              <a:rPr lang="en-US" sz="1800" b="0" i="0" u="none" strike="noStrike" cap="none" dirty="0" err="1">
                <a:solidFill>
                  <a:srgbClr val="3F3F3F"/>
                </a:solidFill>
                <a:latin typeface="Candara"/>
                <a:ea typeface="Candara"/>
                <a:cs typeface="Candara"/>
                <a:sym typeface="Candara"/>
              </a:rPr>
              <a:t>scientifique</a:t>
            </a:r>
            <a:r>
              <a:rPr lang="en-US" sz="1800" b="0" i="0" u="none" strike="noStrike" cap="none" dirty="0">
                <a:solidFill>
                  <a:srgbClr val="3F3F3F"/>
                </a:solidFill>
                <a:latin typeface="Candara"/>
                <a:ea typeface="Candara"/>
                <a:cs typeface="Candara"/>
                <a:sym typeface="Candara"/>
              </a:rPr>
              <a:t>. </a:t>
            </a:r>
            <a:endParaRPr sz="1800" b="0" i="0" u="none" strike="noStrike" cap="none" dirty="0">
              <a:solidFill>
                <a:srgbClr val="3F3F3F"/>
              </a:solidFill>
              <a:latin typeface="Candara"/>
              <a:ea typeface="Candara"/>
              <a:cs typeface="Candara"/>
              <a:sym typeface="Candara"/>
            </a:endParaRPr>
          </a:p>
          <a:p>
            <a:pPr marL="0" marR="0" lvl="0" indent="0" algn="just" rtl="0">
              <a:spcBef>
                <a:spcPts val="600"/>
              </a:spcBef>
              <a:spcAft>
                <a:spcPts val="0"/>
              </a:spcAft>
              <a:buNone/>
            </a:pPr>
            <a:endParaRPr sz="1800" dirty="0">
              <a:solidFill>
                <a:srgbClr val="3F3F3F"/>
              </a:solidFill>
              <a:latin typeface="Candara"/>
              <a:ea typeface="Candara"/>
              <a:cs typeface="Candara"/>
              <a:sym typeface="Candara"/>
            </a:endParaRPr>
          </a:p>
          <a:p>
            <a:pPr marL="0" marR="0" lvl="0" indent="0" algn="just" rtl="0">
              <a:spcBef>
                <a:spcPts val="600"/>
              </a:spcBef>
              <a:spcAft>
                <a:spcPts val="0"/>
              </a:spcAft>
              <a:buNone/>
            </a:pPr>
            <a:r>
              <a:rPr lang="en-US" sz="1800" b="0" i="0" u="none" strike="noStrike" cap="none" dirty="0">
                <a:solidFill>
                  <a:srgbClr val="3F3F3F"/>
                </a:solidFill>
                <a:latin typeface="Candara"/>
                <a:ea typeface="Candara"/>
                <a:cs typeface="Candara"/>
                <a:sym typeface="Candara"/>
              </a:rPr>
              <a:t>L'UNESCO </a:t>
            </a:r>
            <a:r>
              <a:rPr lang="en-US" sz="1800" b="0" i="0" u="none" strike="noStrike" cap="none" dirty="0" err="1">
                <a:solidFill>
                  <a:srgbClr val="3F3F3F"/>
                </a:solidFill>
                <a:latin typeface="Candara"/>
                <a:ea typeface="Candara"/>
                <a:cs typeface="Candara"/>
                <a:sym typeface="Candara"/>
              </a:rPr>
              <a:t>reconnaît</a:t>
            </a:r>
            <a:r>
              <a:rPr lang="en-US" sz="1800" b="0" i="0" u="none" strike="noStrike" cap="none" dirty="0">
                <a:solidFill>
                  <a:srgbClr val="3F3F3F"/>
                </a:solidFill>
                <a:latin typeface="Candara"/>
                <a:ea typeface="Candara"/>
                <a:cs typeface="Candara"/>
                <a:sym typeface="Candara"/>
              </a:rPr>
              <a:t> </a:t>
            </a:r>
            <a:r>
              <a:rPr lang="en-US" sz="1800" b="0" i="0" u="none" strike="noStrike" cap="none" dirty="0" err="1">
                <a:solidFill>
                  <a:srgbClr val="3F3F3F"/>
                </a:solidFill>
                <a:latin typeface="Candara"/>
                <a:ea typeface="Candara"/>
                <a:cs typeface="Candara"/>
                <a:sym typeface="Candara"/>
              </a:rPr>
              <a:t>que</a:t>
            </a:r>
            <a:r>
              <a:rPr lang="en-US" sz="1800" b="0" i="0" u="none" strike="noStrike" cap="none" dirty="0">
                <a:solidFill>
                  <a:srgbClr val="3F3F3F"/>
                </a:solidFill>
                <a:latin typeface="Candara"/>
                <a:ea typeface="Candara"/>
                <a:cs typeface="Candara"/>
                <a:sym typeface="Candara"/>
              </a:rPr>
              <a:t> le </a:t>
            </a:r>
            <a:r>
              <a:rPr lang="en-US" sz="1800" b="0" i="0" u="none" strike="noStrike" cap="none" dirty="0" err="1">
                <a:solidFill>
                  <a:srgbClr val="3F3F3F"/>
                </a:solidFill>
                <a:latin typeface="Candara"/>
                <a:ea typeface="Candara"/>
                <a:cs typeface="Candara"/>
                <a:sym typeface="Candara"/>
              </a:rPr>
              <a:t>patrimoine</a:t>
            </a:r>
            <a:r>
              <a:rPr lang="en-US" sz="1800" b="0" i="0" u="none" strike="noStrike" cap="none" dirty="0">
                <a:solidFill>
                  <a:srgbClr val="3F3F3F"/>
                </a:solidFill>
                <a:latin typeface="Candara"/>
                <a:ea typeface="Candara"/>
                <a:cs typeface="Candara"/>
                <a:sym typeface="Candara"/>
              </a:rPr>
              <a:t> </a:t>
            </a:r>
            <a:r>
              <a:rPr lang="en-US" sz="1800" b="0" i="0" u="none" strike="noStrike" cap="none" dirty="0" err="1">
                <a:solidFill>
                  <a:srgbClr val="3F3F3F"/>
                </a:solidFill>
                <a:latin typeface="Candara"/>
                <a:ea typeface="Candara"/>
                <a:cs typeface="Candara"/>
                <a:sym typeface="Candara"/>
              </a:rPr>
              <a:t>culturel</a:t>
            </a:r>
            <a:r>
              <a:rPr lang="en-US" sz="1800" b="0" i="0" u="none" strike="noStrike" cap="none" dirty="0">
                <a:solidFill>
                  <a:srgbClr val="3F3F3F"/>
                </a:solidFill>
                <a:latin typeface="Candara"/>
                <a:ea typeface="Candara"/>
                <a:cs typeface="Candara"/>
                <a:sym typeface="Candara"/>
              </a:rPr>
              <a:t> et naturel est vital pour </a:t>
            </a:r>
            <a:r>
              <a:rPr lang="en-US" sz="1800" b="0" i="0" u="none" strike="noStrike" cap="none" dirty="0" err="1">
                <a:solidFill>
                  <a:srgbClr val="3F3F3F"/>
                </a:solidFill>
                <a:latin typeface="Candara"/>
                <a:ea typeface="Candara"/>
                <a:cs typeface="Candara"/>
                <a:sym typeface="Candara"/>
              </a:rPr>
              <a:t>l'histoire</a:t>
            </a:r>
            <a:r>
              <a:rPr lang="en-US" sz="1800" b="0" i="0" u="none" strike="noStrike" cap="none" dirty="0">
                <a:solidFill>
                  <a:srgbClr val="3F3F3F"/>
                </a:solidFill>
                <a:latin typeface="Candara"/>
                <a:ea typeface="Candara"/>
                <a:cs typeface="Candara"/>
                <a:sym typeface="Candara"/>
              </a:rPr>
              <a:t> commune de </a:t>
            </a:r>
            <a:r>
              <a:rPr lang="en-US" sz="1800" b="0" i="0" u="none" strike="noStrike" cap="none" dirty="0" err="1">
                <a:solidFill>
                  <a:srgbClr val="3F3F3F"/>
                </a:solidFill>
                <a:latin typeface="Candara"/>
                <a:ea typeface="Candara"/>
                <a:cs typeface="Candara"/>
                <a:sym typeface="Candara"/>
              </a:rPr>
              <a:t>l'humanité</a:t>
            </a:r>
            <a:r>
              <a:rPr lang="en-US" sz="1800" b="0" i="0" u="none" strike="noStrike" cap="none" dirty="0">
                <a:solidFill>
                  <a:srgbClr val="3F3F3F"/>
                </a:solidFill>
                <a:latin typeface="Candara"/>
                <a:ea typeface="Candara"/>
                <a:cs typeface="Candara"/>
                <a:sym typeface="Candara"/>
              </a:rPr>
              <a:t>. Ensemble, </a:t>
            </a:r>
            <a:r>
              <a:rPr lang="en-US" sz="1800" b="0" i="0" u="none" strike="noStrike" cap="none" dirty="0" err="1">
                <a:solidFill>
                  <a:srgbClr val="3F3F3F"/>
                </a:solidFill>
                <a:latin typeface="Candara"/>
                <a:ea typeface="Candara"/>
                <a:cs typeface="Candara"/>
                <a:sym typeface="Candara"/>
              </a:rPr>
              <a:t>ils</a:t>
            </a:r>
            <a:r>
              <a:rPr lang="en-US" sz="1800" b="0" i="0" u="none" strike="noStrike" cap="none" dirty="0">
                <a:solidFill>
                  <a:srgbClr val="3F3F3F"/>
                </a:solidFill>
                <a:latin typeface="Candara"/>
                <a:ea typeface="Candara"/>
                <a:cs typeface="Candara"/>
                <a:sym typeface="Candara"/>
              </a:rPr>
              <a:t> </a:t>
            </a:r>
            <a:r>
              <a:rPr lang="en-US" sz="1800" b="0" i="0" u="none" strike="noStrike" cap="none" dirty="0" err="1">
                <a:solidFill>
                  <a:srgbClr val="3F3F3F"/>
                </a:solidFill>
                <a:latin typeface="Candara"/>
                <a:ea typeface="Candara"/>
                <a:cs typeface="Candara"/>
                <a:sym typeface="Candara"/>
              </a:rPr>
              <a:t>reflètent</a:t>
            </a:r>
            <a:r>
              <a:rPr lang="en-US" sz="1800" b="0" i="0" u="none" strike="noStrike" cap="none" dirty="0">
                <a:solidFill>
                  <a:srgbClr val="3F3F3F"/>
                </a:solidFill>
                <a:latin typeface="Candara"/>
                <a:ea typeface="Candara"/>
                <a:cs typeface="Candara"/>
                <a:sym typeface="Candara"/>
              </a:rPr>
              <a:t> les interactions entre les sociétés </a:t>
            </a:r>
            <a:r>
              <a:rPr lang="en-US" sz="1800" b="0" i="0" u="none" strike="noStrike" cap="none" dirty="0" err="1">
                <a:solidFill>
                  <a:srgbClr val="3F3F3F"/>
                </a:solidFill>
                <a:latin typeface="Candara"/>
                <a:ea typeface="Candara"/>
                <a:cs typeface="Candara"/>
                <a:sym typeface="Candara"/>
              </a:rPr>
              <a:t>humaines</a:t>
            </a:r>
            <a:r>
              <a:rPr lang="en-US" sz="1800" b="0" i="0" u="none" strike="noStrike" cap="none" dirty="0">
                <a:solidFill>
                  <a:srgbClr val="3F3F3F"/>
                </a:solidFill>
                <a:latin typeface="Candara"/>
                <a:ea typeface="Candara"/>
                <a:cs typeface="Candara"/>
                <a:sym typeface="Candara"/>
              </a:rPr>
              <a:t> et </a:t>
            </a:r>
            <a:r>
              <a:rPr lang="en-US" sz="1800" b="0" i="0" u="none" strike="noStrike" cap="none" dirty="0" err="1">
                <a:solidFill>
                  <a:srgbClr val="3F3F3F"/>
                </a:solidFill>
                <a:latin typeface="Candara"/>
                <a:ea typeface="Candara"/>
                <a:cs typeface="Candara"/>
                <a:sym typeface="Candara"/>
              </a:rPr>
              <a:t>l'environnement</a:t>
            </a:r>
            <a:r>
              <a:rPr lang="en-US" sz="1800" b="0" i="0" u="none" strike="noStrike" cap="none" dirty="0">
                <a:solidFill>
                  <a:srgbClr val="3F3F3F"/>
                </a:solidFill>
                <a:latin typeface="Candara"/>
                <a:ea typeface="Candara"/>
                <a:cs typeface="Candara"/>
                <a:sym typeface="Candara"/>
              </a:rPr>
              <a:t> naturel, formant </a:t>
            </a:r>
            <a:r>
              <a:rPr lang="en-US" sz="1800" b="0" i="0" u="none" strike="noStrike" cap="none" dirty="0" err="1">
                <a:solidFill>
                  <a:srgbClr val="3F3F3F"/>
                </a:solidFill>
                <a:latin typeface="Candara"/>
                <a:ea typeface="Candara"/>
                <a:cs typeface="Candara"/>
                <a:sym typeface="Candara"/>
              </a:rPr>
              <a:t>une</a:t>
            </a:r>
            <a:r>
              <a:rPr lang="en-US" sz="1800" b="0" i="0" u="none" strike="noStrike" cap="none" dirty="0">
                <a:solidFill>
                  <a:srgbClr val="3F3F3F"/>
                </a:solidFill>
                <a:latin typeface="Candara"/>
                <a:ea typeface="Candara"/>
                <a:cs typeface="Candara"/>
                <a:sym typeface="Candara"/>
              </a:rPr>
              <a:t> base pour la </a:t>
            </a:r>
            <a:r>
              <a:rPr lang="en-US" sz="1800" b="0" i="0" u="none" strike="noStrike" cap="none" dirty="0" err="1">
                <a:solidFill>
                  <a:srgbClr val="3F3F3F"/>
                </a:solidFill>
                <a:latin typeface="Candara"/>
                <a:ea typeface="Candara"/>
                <a:cs typeface="Candara"/>
                <a:sym typeface="Candara"/>
              </a:rPr>
              <a:t>continuité</a:t>
            </a:r>
            <a:r>
              <a:rPr lang="en-US" sz="1800" b="0" i="0" u="none" strike="noStrike" cap="none" dirty="0">
                <a:solidFill>
                  <a:srgbClr val="3F3F3F"/>
                </a:solidFill>
                <a:latin typeface="Candara"/>
                <a:ea typeface="Candara"/>
                <a:cs typeface="Candara"/>
                <a:sym typeface="Candara"/>
              </a:rPr>
              <a:t> </a:t>
            </a:r>
            <a:r>
              <a:rPr lang="en-US" sz="1800" b="0" i="0" u="none" strike="noStrike" cap="none" dirty="0" err="1">
                <a:solidFill>
                  <a:srgbClr val="3F3F3F"/>
                </a:solidFill>
                <a:latin typeface="Candara"/>
                <a:ea typeface="Candara"/>
                <a:cs typeface="Candara"/>
                <a:sym typeface="Candara"/>
              </a:rPr>
              <a:t>culturelle</a:t>
            </a:r>
            <a:r>
              <a:rPr lang="en-US" sz="1800" b="0" i="0" u="none" strike="noStrike" cap="none" dirty="0">
                <a:solidFill>
                  <a:srgbClr val="3F3F3F"/>
                </a:solidFill>
                <a:latin typeface="Candara"/>
                <a:ea typeface="Candara"/>
                <a:cs typeface="Candara"/>
                <a:sym typeface="Candara"/>
              </a:rPr>
              <a:t>, la conservation de </a:t>
            </a:r>
            <a:r>
              <a:rPr lang="en-US" sz="1800" b="0" i="0" u="none" strike="noStrike" cap="none" dirty="0" err="1">
                <a:solidFill>
                  <a:srgbClr val="3F3F3F"/>
                </a:solidFill>
                <a:latin typeface="Candara"/>
                <a:ea typeface="Candara"/>
                <a:cs typeface="Candara"/>
                <a:sym typeface="Candara"/>
              </a:rPr>
              <a:t>l'environnement</a:t>
            </a:r>
            <a:r>
              <a:rPr lang="en-US" sz="1800" b="0" i="0" u="none" strike="noStrike" cap="none" dirty="0">
                <a:solidFill>
                  <a:srgbClr val="3F3F3F"/>
                </a:solidFill>
                <a:latin typeface="Candara"/>
                <a:ea typeface="Candara"/>
                <a:cs typeface="Candara"/>
                <a:sym typeface="Candara"/>
              </a:rPr>
              <a:t> et le </a:t>
            </a:r>
            <a:r>
              <a:rPr lang="en-US" sz="1800" b="0" i="0" u="none" strike="noStrike" cap="none" dirty="0" err="1">
                <a:solidFill>
                  <a:srgbClr val="3F3F3F"/>
                </a:solidFill>
                <a:latin typeface="Candara"/>
                <a:ea typeface="Candara"/>
                <a:cs typeface="Candara"/>
                <a:sym typeface="Candara"/>
              </a:rPr>
              <a:t>développement</a:t>
            </a:r>
            <a:r>
              <a:rPr lang="en-US" sz="1800" b="0" i="0" u="none" strike="noStrike" cap="none" dirty="0">
                <a:solidFill>
                  <a:srgbClr val="3F3F3F"/>
                </a:solidFill>
                <a:latin typeface="Candara"/>
                <a:ea typeface="Candara"/>
                <a:cs typeface="Candara"/>
                <a:sym typeface="Candara"/>
              </a:rPr>
              <a:t> durable.</a:t>
            </a:r>
            <a:endParaRPr sz="1800" b="0" i="0" u="none" strike="noStrike" cap="none" dirty="0">
              <a:solidFill>
                <a:srgbClr val="3F3F3F"/>
              </a:solidFill>
              <a:latin typeface="Candara"/>
              <a:ea typeface="Candara"/>
              <a:cs typeface="Candara"/>
              <a:sym typeface="Candara"/>
            </a:endParaRPr>
          </a:p>
        </p:txBody>
      </p:sp>
      <p:sp>
        <p:nvSpPr>
          <p:cNvPr id="107" name="Google Shape;107;p3"/>
          <p:cNvSpPr txBox="1"/>
          <p:nvPr/>
        </p:nvSpPr>
        <p:spPr>
          <a:xfrm>
            <a:off x="484053" y="918849"/>
            <a:ext cx="609805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dirty="0">
                <a:solidFill>
                  <a:srgbClr val="A99374"/>
                </a:solidFill>
                <a:latin typeface="Candara"/>
                <a:ea typeface="Candara"/>
                <a:cs typeface="Candara"/>
                <a:sym typeface="Candara"/>
              </a:rPr>
              <a:t>1. </a:t>
            </a:r>
            <a:r>
              <a:rPr lang="en-US" sz="2000" b="1" i="0" u="none" strike="noStrike" cap="none" dirty="0" err="1">
                <a:solidFill>
                  <a:srgbClr val="A99374"/>
                </a:solidFill>
                <a:latin typeface="Candara"/>
                <a:ea typeface="Candara"/>
                <a:cs typeface="Candara"/>
                <a:sym typeface="Candara"/>
              </a:rPr>
              <a:t>Définition</a:t>
            </a:r>
            <a:r>
              <a:rPr lang="en-US" sz="2000" b="1" i="0" u="none" strike="noStrike" cap="none" dirty="0">
                <a:solidFill>
                  <a:srgbClr val="A99374"/>
                </a:solidFill>
                <a:latin typeface="Candara"/>
                <a:ea typeface="Candara"/>
                <a:cs typeface="Candara"/>
                <a:sym typeface="Candara"/>
              </a:rPr>
              <a:t> du </a:t>
            </a:r>
            <a:r>
              <a:rPr lang="en-US" sz="2000" b="1" i="0" u="none" strike="noStrike" cap="none" dirty="0" err="1">
                <a:solidFill>
                  <a:srgbClr val="A99374"/>
                </a:solidFill>
                <a:latin typeface="Candara"/>
                <a:ea typeface="Candara"/>
                <a:cs typeface="Candara"/>
                <a:sym typeface="Candara"/>
              </a:rPr>
              <a:t>patrimoine</a:t>
            </a:r>
            <a:r>
              <a:rPr lang="en-US" sz="2000" b="1" i="0" u="none" strike="noStrike" cap="none" dirty="0">
                <a:solidFill>
                  <a:srgbClr val="A99374"/>
                </a:solidFill>
                <a:latin typeface="Candara"/>
                <a:ea typeface="Candara"/>
                <a:cs typeface="Candara"/>
                <a:sym typeface="Candara"/>
              </a:rPr>
              <a:t> </a:t>
            </a:r>
            <a:r>
              <a:rPr lang="en-US" sz="2000" b="1" i="0" u="none" strike="noStrike" cap="none" dirty="0" err="1">
                <a:solidFill>
                  <a:srgbClr val="A99374"/>
                </a:solidFill>
                <a:latin typeface="Candara"/>
                <a:ea typeface="Candara"/>
                <a:cs typeface="Candara"/>
                <a:sym typeface="Candara"/>
              </a:rPr>
              <a:t>culturel</a:t>
            </a:r>
            <a:r>
              <a:rPr lang="en-US" sz="2000" b="1" i="0" u="none" strike="noStrike" cap="none" dirty="0">
                <a:solidFill>
                  <a:srgbClr val="A99374"/>
                </a:solidFill>
                <a:latin typeface="Candara"/>
                <a:ea typeface="Candara"/>
                <a:cs typeface="Candara"/>
                <a:sym typeface="Candara"/>
              </a:rPr>
              <a:t> et naturel</a:t>
            </a:r>
            <a:endParaRPr sz="2000" b="1" dirty="0">
              <a:solidFill>
                <a:srgbClr val="A99374"/>
              </a:solidFill>
              <a:latin typeface="Candara"/>
              <a:ea typeface="Candara"/>
              <a:cs typeface="Candara"/>
              <a:sym typeface="Candara"/>
            </a:endParaRPr>
          </a:p>
        </p:txBody>
      </p:sp>
      <p:sp>
        <p:nvSpPr>
          <p:cNvPr id="109" name="Google Shape;109;p3"/>
          <p:cNvSpPr txBox="1"/>
          <p:nvPr/>
        </p:nvSpPr>
        <p:spPr>
          <a:xfrm>
            <a:off x="8900825" y="2913150"/>
            <a:ext cx="30000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dirty="0"/>
              <a:t>Source </a:t>
            </a:r>
            <a:r>
              <a:rPr lang="en-US" sz="800" u="sng" dirty="0">
                <a:solidFill>
                  <a:schemeClr val="hlink"/>
                </a:solidFill>
                <a:hlinkClick r:id="rId4"/>
              </a:rPr>
              <a:t>: </a:t>
            </a:r>
            <a:r>
              <a:rPr lang="en-US" sz="800" dirty="0"/>
              <a:t>https://www.freepik.com/free-ai-image/young-women-traditional-clothing-parade-outdoors-generated-by-ai_42431165.htm#fromView=search&amp;page=1&amp;position=20&amp;uuid=ba464ac0-e44f-4baf-8e1c-390ae766ac3f </a:t>
            </a:r>
            <a:endParaRPr sz="800" dirty="0"/>
          </a:p>
          <a:p>
            <a:pPr marL="0" lvl="0" indent="0" algn="l" rtl="0">
              <a:spcBef>
                <a:spcPts val="0"/>
              </a:spcBef>
              <a:spcAft>
                <a:spcPts val="0"/>
              </a:spcAft>
              <a:buNone/>
            </a:pPr>
            <a:r>
              <a:rPr lang="en-US" sz="800" dirty="0" err="1"/>
              <a:t>Généré</a:t>
            </a:r>
            <a:r>
              <a:rPr lang="en-US" sz="800" dirty="0"/>
              <a:t> par </a:t>
            </a:r>
            <a:r>
              <a:rPr lang="en-US" sz="800" dirty="0" err="1"/>
              <a:t>l'IA</a:t>
            </a:r>
            <a:endParaRPr sz="800" dirty="0"/>
          </a:p>
        </p:txBody>
      </p:sp>
      <p:sp>
        <p:nvSpPr>
          <p:cNvPr id="111" name="Google Shape;111;p3"/>
          <p:cNvSpPr txBox="1"/>
          <p:nvPr/>
        </p:nvSpPr>
        <p:spPr>
          <a:xfrm>
            <a:off x="8822875" y="6228475"/>
            <a:ext cx="30000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1100" dirty="0"/>
              <a:t>Source, image </a:t>
            </a:r>
            <a:r>
              <a:rPr lang="en-US" sz="1100" dirty="0" err="1"/>
              <a:t>gratuite</a:t>
            </a:r>
            <a:r>
              <a:rPr lang="en-US" sz="1100" dirty="0"/>
              <a:t> </a:t>
            </a:r>
            <a:r>
              <a:rPr lang="en-US" sz="1100" u="sng" dirty="0">
                <a:solidFill>
                  <a:schemeClr val="hlink"/>
                </a:solidFill>
                <a:hlinkClick r:id="rId5"/>
              </a:rPr>
              <a:t>: </a:t>
            </a:r>
            <a:r>
              <a:rPr lang="en-US" sz="1100" dirty="0"/>
              <a:t>https://www.needpix.com/photo/825772/ </a:t>
            </a:r>
            <a:endParaRPr sz="1100" dirty="0"/>
          </a:p>
        </p:txBody>
      </p:sp>
      <p:pic>
        <p:nvPicPr>
          <p:cNvPr id="10" name="Google Shape;108;p3"/>
          <p:cNvPicPr preferRelativeResize="0"/>
          <p:nvPr/>
        </p:nvPicPr>
        <p:blipFill>
          <a:blip r:embed="rId6">
            <a:alphaModFix/>
          </a:blip>
          <a:stretch>
            <a:fillRect/>
          </a:stretch>
        </p:blipFill>
        <p:spPr>
          <a:xfrm>
            <a:off x="8762050" y="888318"/>
            <a:ext cx="3277548" cy="1872427"/>
          </a:xfrm>
          <a:prstGeom prst="rect">
            <a:avLst/>
          </a:prstGeom>
          <a:noFill/>
          <a:ln>
            <a:noFill/>
          </a:ln>
          <a:effectLst>
            <a:outerShdw blurRad="57150" dist="19050" dir="5400000" algn="bl" rotWithShape="0">
              <a:srgbClr val="000000">
                <a:alpha val="50000"/>
              </a:srgbClr>
            </a:outerShdw>
          </a:effectLst>
        </p:spPr>
      </p:pic>
      <p:pic>
        <p:nvPicPr>
          <p:cNvPr id="11" name="Google Shape;110;p3"/>
          <p:cNvPicPr preferRelativeResize="0"/>
          <p:nvPr/>
        </p:nvPicPr>
        <p:blipFill>
          <a:blip r:embed="rId7">
            <a:alphaModFix/>
          </a:blip>
          <a:stretch>
            <a:fillRect/>
          </a:stretch>
        </p:blipFill>
        <p:spPr>
          <a:xfrm>
            <a:off x="8762050" y="3988950"/>
            <a:ext cx="3277550" cy="216318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7" name="Google Shape;117;p4"/>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4"/>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rgbClr val="FFFFFF"/>
                </a:solidFill>
                <a:latin typeface="Candara"/>
                <a:ea typeface="Candara"/>
                <a:cs typeface="Candara"/>
                <a:sym typeface="Candara"/>
              </a:rPr>
              <a:t>QUELQUES DÉFINITIONS ET CONCEPTS</a:t>
            </a:r>
            <a:endParaRPr sz="3600" b="0" i="0" u="none" strike="noStrike" cap="none">
              <a:solidFill>
                <a:schemeClr val="dk1"/>
              </a:solidFill>
              <a:latin typeface="Times New Roman"/>
              <a:ea typeface="Times New Roman"/>
              <a:cs typeface="Times New Roman"/>
              <a:sym typeface="Times New Roman"/>
            </a:endParaRPr>
          </a:p>
        </p:txBody>
      </p:sp>
      <p:sp>
        <p:nvSpPr>
          <p:cNvPr id="120" name="Google Shape;120;p4"/>
          <p:cNvSpPr txBox="1"/>
          <p:nvPr/>
        </p:nvSpPr>
        <p:spPr>
          <a:xfrm>
            <a:off x="196975" y="1126750"/>
            <a:ext cx="11358000" cy="36018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dirty="0">
                <a:solidFill>
                  <a:srgbClr val="3F3F3F"/>
                </a:solidFill>
                <a:latin typeface="Candara"/>
                <a:ea typeface="Candara"/>
                <a:cs typeface="Candara"/>
                <a:sym typeface="Candara"/>
              </a:rPr>
              <a:t>La </a:t>
            </a:r>
            <a:r>
              <a:rPr lang="en-US" sz="1800" b="1" dirty="0" err="1">
                <a:solidFill>
                  <a:srgbClr val="3F3F3F"/>
                </a:solidFill>
                <a:latin typeface="Candara"/>
                <a:ea typeface="Candara"/>
                <a:cs typeface="Candara"/>
                <a:sym typeface="Candara"/>
              </a:rPr>
              <a:t>Belgique</a:t>
            </a:r>
            <a:r>
              <a:rPr lang="en-US" sz="1800" b="1" dirty="0">
                <a:solidFill>
                  <a:srgbClr val="3F3F3F"/>
                </a:solidFill>
                <a:latin typeface="Candara"/>
                <a:ea typeface="Candara"/>
                <a:cs typeface="Candara"/>
                <a:sym typeface="Candara"/>
              </a:rPr>
              <a:t> : </a:t>
            </a:r>
            <a:r>
              <a:rPr lang="en-US" sz="1400" b="1" dirty="0">
                <a:solidFill>
                  <a:srgbClr val="548135"/>
                </a:solidFill>
                <a:latin typeface="Candara"/>
                <a:ea typeface="Candara"/>
                <a:cs typeface="Candara"/>
                <a:sym typeface="Candara"/>
              </a:rPr>
              <a:t>La Grand-Place </a:t>
            </a:r>
            <a:r>
              <a:rPr lang="en-US" sz="1400" dirty="0">
                <a:solidFill>
                  <a:srgbClr val="3F3F3F"/>
                </a:solidFill>
                <a:latin typeface="Candara"/>
                <a:ea typeface="Candara"/>
                <a:cs typeface="Candara"/>
                <a:sym typeface="Candara"/>
              </a:rPr>
              <a:t>de </a:t>
            </a:r>
            <a:r>
              <a:rPr lang="en-US" sz="1400" dirty="0" err="1">
                <a:solidFill>
                  <a:srgbClr val="3F3F3F"/>
                </a:solidFill>
                <a:latin typeface="Candara"/>
                <a:ea typeface="Candara"/>
                <a:cs typeface="Candara"/>
                <a:sym typeface="Candara"/>
              </a:rPr>
              <a:t>Bruxelles</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classée</a:t>
            </a:r>
            <a:r>
              <a:rPr lang="en-US" sz="1400" dirty="0">
                <a:solidFill>
                  <a:srgbClr val="3F3F3F"/>
                </a:solidFill>
                <a:latin typeface="Candara"/>
                <a:ea typeface="Candara"/>
                <a:cs typeface="Candara"/>
                <a:sym typeface="Candara"/>
              </a:rPr>
              <a:t> au </a:t>
            </a:r>
            <a:r>
              <a:rPr lang="en-US" sz="1400" dirty="0" err="1">
                <a:solidFill>
                  <a:srgbClr val="3F3F3F"/>
                </a:solidFill>
                <a:latin typeface="Candara"/>
                <a:ea typeface="Candara"/>
                <a:cs typeface="Candara"/>
                <a:sym typeface="Candara"/>
              </a:rPr>
              <a:t>patrimoine</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mondial</a:t>
            </a:r>
            <a:r>
              <a:rPr lang="en-US" sz="1400" dirty="0">
                <a:solidFill>
                  <a:srgbClr val="3F3F3F"/>
                </a:solidFill>
                <a:latin typeface="Candara"/>
                <a:ea typeface="Candara"/>
                <a:cs typeface="Candara"/>
                <a:sym typeface="Candara"/>
              </a:rPr>
              <a:t> de </a:t>
            </a:r>
            <a:r>
              <a:rPr lang="en-US" sz="1400" dirty="0" err="1">
                <a:solidFill>
                  <a:srgbClr val="3F3F3F"/>
                </a:solidFill>
                <a:latin typeface="Candara"/>
                <a:ea typeface="Candara"/>
                <a:cs typeface="Candara"/>
                <a:sym typeface="Candara"/>
              </a:rPr>
              <a:t>l'UNESCO</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est</a:t>
            </a:r>
            <a:r>
              <a:rPr lang="en-US" sz="1400" dirty="0">
                <a:solidFill>
                  <a:srgbClr val="3F3F3F"/>
                </a:solidFill>
                <a:latin typeface="Candara"/>
                <a:ea typeface="Candara"/>
                <a:cs typeface="Candara"/>
                <a:sym typeface="Candara"/>
              </a:rPr>
              <a:t> un excellent </a:t>
            </a:r>
            <a:r>
              <a:rPr lang="en-US" sz="1400" dirty="0" err="1">
                <a:solidFill>
                  <a:srgbClr val="3F3F3F"/>
                </a:solidFill>
                <a:latin typeface="Candara"/>
                <a:ea typeface="Candara"/>
                <a:cs typeface="Candara"/>
                <a:sym typeface="Candara"/>
              </a:rPr>
              <a:t>exemple</a:t>
            </a:r>
            <a:r>
              <a:rPr lang="en-US" sz="1400" dirty="0">
                <a:solidFill>
                  <a:srgbClr val="3F3F3F"/>
                </a:solidFill>
                <a:latin typeface="Candara"/>
                <a:ea typeface="Candara"/>
                <a:cs typeface="Candara"/>
                <a:sym typeface="Candara"/>
              </a:rPr>
              <a:t> du riche </a:t>
            </a:r>
            <a:r>
              <a:rPr lang="en-US" sz="1400" dirty="0" err="1">
                <a:solidFill>
                  <a:srgbClr val="3F3F3F"/>
                </a:solidFill>
                <a:latin typeface="Candara"/>
                <a:ea typeface="Candara"/>
                <a:cs typeface="Candara"/>
                <a:sym typeface="Candara"/>
              </a:rPr>
              <a:t>patrimoine</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culturel</a:t>
            </a:r>
            <a:r>
              <a:rPr lang="en-US" sz="1400" dirty="0">
                <a:solidFill>
                  <a:srgbClr val="3F3F3F"/>
                </a:solidFill>
                <a:latin typeface="Candara"/>
                <a:ea typeface="Candara"/>
                <a:cs typeface="Candara"/>
                <a:sym typeface="Candara"/>
              </a:rPr>
              <a:t> de la </a:t>
            </a:r>
            <a:r>
              <a:rPr lang="en-US" sz="1400" dirty="0" err="1">
                <a:solidFill>
                  <a:srgbClr val="3F3F3F"/>
                </a:solidFill>
                <a:latin typeface="Candara"/>
                <a:ea typeface="Candara"/>
                <a:cs typeface="Candara"/>
                <a:sym typeface="Candara"/>
              </a:rPr>
              <a:t>Belgique</a:t>
            </a:r>
            <a:r>
              <a:rPr lang="en-US" sz="1400" dirty="0">
                <a:solidFill>
                  <a:srgbClr val="3F3F3F"/>
                </a:solidFill>
                <a:latin typeface="Candara"/>
                <a:ea typeface="Candara"/>
                <a:cs typeface="Candara"/>
                <a:sym typeface="Candara"/>
              </a:rPr>
              <a:t>, avec son architecture </a:t>
            </a:r>
            <a:r>
              <a:rPr lang="en-US" sz="1400" dirty="0" err="1">
                <a:solidFill>
                  <a:srgbClr val="3F3F3F"/>
                </a:solidFill>
                <a:latin typeface="Candara"/>
                <a:ea typeface="Candara"/>
                <a:cs typeface="Candara"/>
                <a:sym typeface="Candara"/>
              </a:rPr>
              <a:t>gothique</a:t>
            </a:r>
            <a:r>
              <a:rPr lang="en-US" sz="1400" dirty="0">
                <a:solidFill>
                  <a:srgbClr val="3F3F3F"/>
                </a:solidFill>
                <a:latin typeface="Candara"/>
                <a:ea typeface="Candara"/>
                <a:cs typeface="Candara"/>
                <a:sym typeface="Candara"/>
              </a:rPr>
              <a:t> et baroque. La </a:t>
            </a:r>
            <a:r>
              <a:rPr lang="en-US" sz="1400" b="1" dirty="0" err="1">
                <a:solidFill>
                  <a:srgbClr val="548135"/>
                </a:solidFill>
                <a:latin typeface="Candara"/>
                <a:ea typeface="Candara"/>
                <a:cs typeface="Candara"/>
                <a:sym typeface="Candara"/>
              </a:rPr>
              <a:t>forêt</a:t>
            </a:r>
            <a:r>
              <a:rPr lang="en-US" sz="1400" b="1" dirty="0">
                <a:solidFill>
                  <a:srgbClr val="548135"/>
                </a:solidFill>
                <a:latin typeface="Candara"/>
                <a:ea typeface="Candara"/>
                <a:cs typeface="Candara"/>
                <a:sym typeface="Candara"/>
              </a:rPr>
              <a:t> de </a:t>
            </a:r>
            <a:r>
              <a:rPr lang="en-US" sz="1400" b="1" dirty="0" err="1">
                <a:solidFill>
                  <a:srgbClr val="548135"/>
                </a:solidFill>
                <a:latin typeface="Candara"/>
                <a:ea typeface="Candara"/>
                <a:cs typeface="Candara"/>
                <a:sym typeface="Candara"/>
              </a:rPr>
              <a:t>Sonian</a:t>
            </a:r>
            <a:r>
              <a:rPr lang="en-US" sz="1400" dirty="0">
                <a:solidFill>
                  <a:srgbClr val="3F3F3F"/>
                </a:solidFill>
                <a:latin typeface="Candara"/>
                <a:ea typeface="Candara"/>
                <a:cs typeface="Candara"/>
                <a:sym typeface="Candara"/>
              </a:rPr>
              <a:t>, qui traverse la </a:t>
            </a:r>
            <a:r>
              <a:rPr lang="en-US" sz="1400" dirty="0" err="1">
                <a:solidFill>
                  <a:srgbClr val="3F3F3F"/>
                </a:solidFill>
                <a:latin typeface="Candara"/>
                <a:ea typeface="Candara"/>
                <a:cs typeface="Candara"/>
                <a:sym typeface="Candara"/>
              </a:rPr>
              <a:t>capitale</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belge</a:t>
            </a:r>
            <a:r>
              <a:rPr lang="en-US" sz="1400" dirty="0">
                <a:solidFill>
                  <a:srgbClr val="3F3F3F"/>
                </a:solidFill>
                <a:latin typeface="Candara"/>
                <a:ea typeface="Candara"/>
                <a:cs typeface="Candara"/>
                <a:sym typeface="Candara"/>
              </a:rPr>
              <a:t>, fait </a:t>
            </a:r>
            <a:r>
              <a:rPr lang="en-US" sz="1400" dirty="0" err="1">
                <a:solidFill>
                  <a:srgbClr val="3F3F3F"/>
                </a:solidFill>
                <a:latin typeface="Candara"/>
                <a:ea typeface="Candara"/>
                <a:cs typeface="Candara"/>
                <a:sym typeface="Candara"/>
              </a:rPr>
              <a:t>partie</a:t>
            </a:r>
            <a:r>
              <a:rPr lang="en-US" sz="1400" dirty="0">
                <a:solidFill>
                  <a:srgbClr val="3F3F3F"/>
                </a:solidFill>
                <a:latin typeface="Candara"/>
                <a:ea typeface="Candara"/>
                <a:cs typeface="Candara"/>
                <a:sym typeface="Candara"/>
              </a:rPr>
              <a:t> des </a:t>
            </a:r>
            <a:r>
              <a:rPr lang="en-US" sz="1400" dirty="0" err="1">
                <a:solidFill>
                  <a:srgbClr val="3F3F3F"/>
                </a:solidFill>
                <a:latin typeface="Candara"/>
                <a:ea typeface="Candara"/>
                <a:cs typeface="Candara"/>
                <a:sym typeface="Candara"/>
              </a:rPr>
              <a:t>anciennes</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forêts</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d'Europe</a:t>
            </a:r>
            <a:r>
              <a:rPr lang="en-US" sz="1400" dirty="0">
                <a:solidFill>
                  <a:srgbClr val="3F3F3F"/>
                </a:solidFill>
                <a:latin typeface="Candara"/>
                <a:ea typeface="Candara"/>
                <a:cs typeface="Candara"/>
                <a:sym typeface="Candara"/>
              </a:rPr>
              <a:t> et </a:t>
            </a:r>
            <a:r>
              <a:rPr lang="en-US" sz="1400" dirty="0" err="1">
                <a:solidFill>
                  <a:srgbClr val="3F3F3F"/>
                </a:solidFill>
                <a:latin typeface="Candara"/>
                <a:ea typeface="Candara"/>
                <a:cs typeface="Candara"/>
                <a:sym typeface="Candara"/>
              </a:rPr>
              <a:t>représente</a:t>
            </a:r>
            <a:r>
              <a:rPr lang="en-US" sz="1400" dirty="0">
                <a:solidFill>
                  <a:srgbClr val="3F3F3F"/>
                </a:solidFill>
                <a:latin typeface="Candara"/>
                <a:ea typeface="Candara"/>
                <a:cs typeface="Candara"/>
                <a:sym typeface="Candara"/>
              </a:rPr>
              <a:t> le </a:t>
            </a:r>
            <a:r>
              <a:rPr lang="en-US" sz="1400" dirty="0" err="1">
                <a:solidFill>
                  <a:srgbClr val="3F3F3F"/>
                </a:solidFill>
                <a:latin typeface="Candara"/>
                <a:ea typeface="Candara"/>
                <a:cs typeface="Candara"/>
                <a:sym typeface="Candara"/>
              </a:rPr>
              <a:t>patrimoine</a:t>
            </a:r>
            <a:r>
              <a:rPr lang="en-US" sz="1400" dirty="0">
                <a:solidFill>
                  <a:srgbClr val="3F3F3F"/>
                </a:solidFill>
                <a:latin typeface="Candara"/>
                <a:ea typeface="Candara"/>
                <a:cs typeface="Candara"/>
                <a:sym typeface="Candara"/>
              </a:rPr>
              <a:t> naturel de la </a:t>
            </a:r>
            <a:r>
              <a:rPr lang="en-US" sz="1400" dirty="0" err="1">
                <a:solidFill>
                  <a:srgbClr val="3F3F3F"/>
                </a:solidFill>
                <a:latin typeface="Candara"/>
                <a:ea typeface="Candara"/>
                <a:cs typeface="Candara"/>
                <a:sym typeface="Candara"/>
              </a:rPr>
              <a:t>Belgique</a:t>
            </a:r>
            <a:r>
              <a:rPr lang="en-US" sz="1400" dirty="0">
                <a:solidFill>
                  <a:srgbClr val="3F3F3F"/>
                </a:solidFill>
                <a:latin typeface="Candara"/>
                <a:ea typeface="Candara"/>
                <a:cs typeface="Candara"/>
                <a:sym typeface="Candara"/>
              </a:rPr>
              <a:t>.</a:t>
            </a:r>
            <a:endParaRPr dirty="0"/>
          </a:p>
          <a:p>
            <a:pPr marL="0" marR="0" lvl="0" indent="0" algn="just" rtl="0">
              <a:spcBef>
                <a:spcPts val="600"/>
              </a:spcBef>
              <a:spcAft>
                <a:spcPts val="0"/>
              </a:spcAft>
              <a:buNone/>
            </a:pPr>
            <a:endParaRPr sz="800" dirty="0">
              <a:solidFill>
                <a:srgbClr val="3F3F3F"/>
              </a:solidFill>
              <a:latin typeface="Candara"/>
              <a:ea typeface="Candara"/>
              <a:cs typeface="Candara"/>
              <a:sym typeface="Candara"/>
            </a:endParaRPr>
          </a:p>
          <a:p>
            <a:pPr marL="0" marR="0" lvl="0" indent="0" algn="just" rtl="0">
              <a:spcBef>
                <a:spcPts val="600"/>
              </a:spcBef>
              <a:spcAft>
                <a:spcPts val="0"/>
              </a:spcAft>
              <a:buNone/>
            </a:pPr>
            <a:r>
              <a:rPr lang="en-US" sz="1800" b="1" dirty="0" err="1">
                <a:solidFill>
                  <a:srgbClr val="3F3F3F"/>
                </a:solidFill>
                <a:latin typeface="Candara"/>
                <a:ea typeface="Candara"/>
                <a:cs typeface="Candara"/>
                <a:sym typeface="Candara"/>
              </a:rPr>
              <a:t>Espagne</a:t>
            </a:r>
            <a:r>
              <a:rPr lang="en-US" sz="1800" b="1" dirty="0">
                <a:solidFill>
                  <a:srgbClr val="3F3F3F"/>
                </a:solidFill>
                <a:latin typeface="Candara"/>
                <a:ea typeface="Candara"/>
                <a:cs typeface="Candara"/>
                <a:sym typeface="Candara"/>
              </a:rPr>
              <a:t> : </a:t>
            </a:r>
            <a:r>
              <a:rPr lang="en-US" sz="1400" b="1" dirty="0" err="1">
                <a:solidFill>
                  <a:srgbClr val="548135"/>
                </a:solidFill>
                <a:latin typeface="Candara"/>
                <a:ea typeface="Candara"/>
                <a:cs typeface="Candara"/>
                <a:sym typeface="Candara"/>
              </a:rPr>
              <a:t>L'Alhambra</a:t>
            </a:r>
            <a:r>
              <a:rPr lang="en-US" sz="1400" b="1" dirty="0">
                <a:solidFill>
                  <a:srgbClr val="548135"/>
                </a:solidFill>
                <a:latin typeface="Candara"/>
                <a:ea typeface="Candara"/>
                <a:cs typeface="Candara"/>
                <a:sym typeface="Candara"/>
              </a:rPr>
              <a:t> </a:t>
            </a:r>
            <a:r>
              <a:rPr lang="en-US" sz="1400" dirty="0">
                <a:solidFill>
                  <a:srgbClr val="3F3F3F"/>
                </a:solidFill>
                <a:latin typeface="Candara"/>
                <a:ea typeface="Candara"/>
                <a:cs typeface="Candara"/>
                <a:sym typeface="Candara"/>
              </a:rPr>
              <a:t>de Grenade </a:t>
            </a:r>
            <a:r>
              <a:rPr lang="en-US" sz="1400" dirty="0" err="1">
                <a:solidFill>
                  <a:srgbClr val="3F3F3F"/>
                </a:solidFill>
                <a:latin typeface="Candara"/>
                <a:ea typeface="Candara"/>
                <a:cs typeface="Candara"/>
                <a:sym typeface="Candara"/>
              </a:rPr>
              <a:t>est</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l'un</a:t>
            </a:r>
            <a:r>
              <a:rPr lang="en-US" sz="1400" dirty="0">
                <a:solidFill>
                  <a:srgbClr val="3F3F3F"/>
                </a:solidFill>
                <a:latin typeface="Candara"/>
                <a:ea typeface="Candara"/>
                <a:cs typeface="Candara"/>
                <a:sym typeface="Candara"/>
              </a:rPr>
              <a:t> des sites du </a:t>
            </a:r>
            <a:r>
              <a:rPr lang="en-US" sz="1400" dirty="0" err="1">
                <a:solidFill>
                  <a:srgbClr val="3F3F3F"/>
                </a:solidFill>
                <a:latin typeface="Candara"/>
                <a:ea typeface="Candara"/>
                <a:cs typeface="Candara"/>
                <a:sym typeface="Candara"/>
              </a:rPr>
              <a:t>patrimoine</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culturel</a:t>
            </a:r>
            <a:r>
              <a:rPr lang="en-US" sz="1400" dirty="0">
                <a:solidFill>
                  <a:srgbClr val="3F3F3F"/>
                </a:solidFill>
                <a:latin typeface="Candara"/>
                <a:ea typeface="Candara"/>
                <a:cs typeface="Candara"/>
                <a:sym typeface="Candara"/>
              </a:rPr>
              <a:t> les plus </a:t>
            </a:r>
            <a:r>
              <a:rPr lang="en-US" sz="1400" dirty="0" err="1">
                <a:solidFill>
                  <a:srgbClr val="3F3F3F"/>
                </a:solidFill>
                <a:latin typeface="Candara"/>
                <a:ea typeface="Candara"/>
                <a:cs typeface="Candara"/>
                <a:sym typeface="Candara"/>
              </a:rPr>
              <a:t>importants</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d'Espagne</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reflétant</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l'histoire</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islamique</a:t>
            </a:r>
            <a:r>
              <a:rPr lang="en-US" sz="1400" dirty="0">
                <a:solidFill>
                  <a:srgbClr val="3F3F3F"/>
                </a:solidFill>
                <a:latin typeface="Candara"/>
                <a:ea typeface="Candara"/>
                <a:cs typeface="Candara"/>
                <a:sym typeface="Candara"/>
              </a:rPr>
              <a:t> du pays. Le </a:t>
            </a:r>
            <a:r>
              <a:rPr lang="en-US" sz="1400" b="1" dirty="0" err="1">
                <a:solidFill>
                  <a:srgbClr val="548135"/>
                </a:solidFill>
                <a:latin typeface="Candara"/>
                <a:ea typeface="Candara"/>
                <a:cs typeface="Candara"/>
                <a:sym typeface="Candara"/>
              </a:rPr>
              <a:t>parc</a:t>
            </a:r>
            <a:r>
              <a:rPr lang="en-US" sz="1400" b="1" dirty="0">
                <a:solidFill>
                  <a:srgbClr val="548135"/>
                </a:solidFill>
                <a:latin typeface="Candara"/>
                <a:ea typeface="Candara"/>
                <a:cs typeface="Candara"/>
                <a:sym typeface="Candara"/>
              </a:rPr>
              <a:t> national de </a:t>
            </a:r>
            <a:r>
              <a:rPr lang="en-US" sz="1400" b="1" dirty="0" err="1">
                <a:solidFill>
                  <a:srgbClr val="548135"/>
                </a:solidFill>
                <a:latin typeface="Candara"/>
                <a:ea typeface="Candara"/>
                <a:cs typeface="Candara"/>
                <a:sym typeface="Candara"/>
              </a:rPr>
              <a:t>Doñana</a:t>
            </a:r>
            <a:r>
              <a:rPr lang="en-US" sz="1400" b="1" dirty="0">
                <a:solidFill>
                  <a:srgbClr val="548135"/>
                </a:solidFill>
                <a:latin typeface="Candara"/>
                <a:ea typeface="Candara"/>
                <a:cs typeface="Candara"/>
                <a:sym typeface="Candara"/>
              </a:rPr>
              <a:t> </a:t>
            </a:r>
            <a:r>
              <a:rPr lang="en-US" sz="1400" dirty="0" err="1">
                <a:solidFill>
                  <a:srgbClr val="3F3F3F"/>
                </a:solidFill>
                <a:latin typeface="Candara"/>
                <a:ea typeface="Candara"/>
                <a:cs typeface="Candara"/>
                <a:sym typeface="Candara"/>
              </a:rPr>
              <a:t>est</a:t>
            </a:r>
            <a:r>
              <a:rPr lang="en-US" sz="1400" dirty="0">
                <a:solidFill>
                  <a:srgbClr val="3F3F3F"/>
                </a:solidFill>
                <a:latin typeface="Candara"/>
                <a:ea typeface="Candara"/>
                <a:cs typeface="Candara"/>
                <a:sym typeface="Candara"/>
              </a:rPr>
              <a:t> un site </a:t>
            </a:r>
            <a:r>
              <a:rPr lang="en-US" sz="1400" dirty="0" err="1">
                <a:solidFill>
                  <a:srgbClr val="3F3F3F"/>
                </a:solidFill>
                <a:latin typeface="Candara"/>
                <a:ea typeface="Candara"/>
                <a:cs typeface="Candara"/>
                <a:sym typeface="Candara"/>
              </a:rPr>
              <a:t>majeur</a:t>
            </a:r>
            <a:r>
              <a:rPr lang="en-US" sz="1400" dirty="0">
                <a:solidFill>
                  <a:srgbClr val="3F3F3F"/>
                </a:solidFill>
                <a:latin typeface="Candara"/>
                <a:ea typeface="Candara"/>
                <a:cs typeface="Candara"/>
                <a:sym typeface="Candara"/>
              </a:rPr>
              <a:t> du </a:t>
            </a:r>
            <a:r>
              <a:rPr lang="en-US" sz="1400" dirty="0" err="1">
                <a:solidFill>
                  <a:srgbClr val="3F3F3F"/>
                </a:solidFill>
                <a:latin typeface="Candara"/>
                <a:ea typeface="Candara"/>
                <a:cs typeface="Candara"/>
                <a:sym typeface="Candara"/>
              </a:rPr>
              <a:t>patrimoine</a:t>
            </a:r>
            <a:r>
              <a:rPr lang="en-US" sz="1400" dirty="0">
                <a:solidFill>
                  <a:srgbClr val="3F3F3F"/>
                </a:solidFill>
                <a:latin typeface="Candara"/>
                <a:ea typeface="Candara"/>
                <a:cs typeface="Candara"/>
                <a:sym typeface="Candara"/>
              </a:rPr>
              <a:t> naturel, avec </a:t>
            </a:r>
            <a:r>
              <a:rPr lang="en-US" sz="1400" dirty="0" err="1">
                <a:solidFill>
                  <a:srgbClr val="3F3F3F"/>
                </a:solidFill>
                <a:latin typeface="Candara"/>
                <a:ea typeface="Candara"/>
                <a:cs typeface="Candara"/>
                <a:sym typeface="Candara"/>
              </a:rPr>
              <a:t>ses</a:t>
            </a:r>
            <a:r>
              <a:rPr lang="en-US" sz="1400" dirty="0">
                <a:solidFill>
                  <a:srgbClr val="3F3F3F"/>
                </a:solidFill>
                <a:latin typeface="Candara"/>
                <a:ea typeface="Candara"/>
                <a:cs typeface="Candara"/>
                <a:sym typeface="Candara"/>
              </a:rPr>
              <a:t> zones </a:t>
            </a:r>
            <a:r>
              <a:rPr lang="en-US" sz="1400" dirty="0" err="1">
                <a:solidFill>
                  <a:srgbClr val="3F3F3F"/>
                </a:solidFill>
                <a:latin typeface="Candara"/>
                <a:ea typeface="Candara"/>
                <a:cs typeface="Candara"/>
                <a:sym typeface="Candara"/>
              </a:rPr>
              <a:t>humides</a:t>
            </a:r>
            <a:r>
              <a:rPr lang="en-US" sz="1400" dirty="0">
                <a:solidFill>
                  <a:srgbClr val="3F3F3F"/>
                </a:solidFill>
                <a:latin typeface="Candara"/>
                <a:ea typeface="Candara"/>
                <a:cs typeface="Candara"/>
                <a:sym typeface="Candara"/>
              </a:rPr>
              <a:t> et </a:t>
            </a:r>
            <a:r>
              <a:rPr lang="en-US" sz="1400" dirty="0" err="1">
                <a:solidFill>
                  <a:srgbClr val="3F3F3F"/>
                </a:solidFill>
                <a:latin typeface="Candara"/>
                <a:ea typeface="Candara"/>
                <a:cs typeface="Candara"/>
                <a:sym typeface="Candara"/>
              </a:rPr>
              <a:t>sa</a:t>
            </a:r>
            <a:r>
              <a:rPr lang="en-US" sz="1400" dirty="0">
                <a:solidFill>
                  <a:srgbClr val="3F3F3F"/>
                </a:solidFill>
                <a:latin typeface="Candara"/>
                <a:ea typeface="Candara"/>
                <a:cs typeface="Candara"/>
                <a:sym typeface="Candara"/>
              </a:rPr>
              <a:t> riche </a:t>
            </a:r>
            <a:r>
              <a:rPr lang="en-US" sz="1400" dirty="0" err="1">
                <a:solidFill>
                  <a:srgbClr val="3F3F3F"/>
                </a:solidFill>
                <a:latin typeface="Candara"/>
                <a:ea typeface="Candara"/>
                <a:cs typeface="Candara"/>
                <a:sym typeface="Candara"/>
              </a:rPr>
              <a:t>biodiversité</a:t>
            </a:r>
            <a:r>
              <a:rPr lang="en-US" sz="1400" dirty="0">
                <a:solidFill>
                  <a:srgbClr val="3F3F3F"/>
                </a:solidFill>
                <a:latin typeface="Candara"/>
                <a:ea typeface="Candara"/>
                <a:cs typeface="Candara"/>
                <a:sym typeface="Candara"/>
              </a:rPr>
              <a:t>.</a:t>
            </a:r>
            <a:endParaRPr dirty="0"/>
          </a:p>
          <a:p>
            <a:pPr marL="0" marR="0" lvl="0" indent="0" algn="just" rtl="0">
              <a:spcBef>
                <a:spcPts val="600"/>
              </a:spcBef>
              <a:spcAft>
                <a:spcPts val="0"/>
              </a:spcAft>
              <a:buNone/>
            </a:pPr>
            <a:endParaRPr sz="800" dirty="0">
              <a:solidFill>
                <a:srgbClr val="3F3F3F"/>
              </a:solidFill>
              <a:latin typeface="Candara"/>
              <a:ea typeface="Candara"/>
              <a:cs typeface="Candara"/>
              <a:sym typeface="Candara"/>
            </a:endParaRPr>
          </a:p>
          <a:p>
            <a:pPr marL="0" marR="0" lvl="0" indent="0" algn="just" rtl="0">
              <a:spcBef>
                <a:spcPts val="600"/>
              </a:spcBef>
              <a:spcAft>
                <a:spcPts val="0"/>
              </a:spcAft>
              <a:buNone/>
            </a:pPr>
            <a:r>
              <a:rPr lang="en-US" sz="1800" b="1" dirty="0" err="1">
                <a:solidFill>
                  <a:srgbClr val="3F3F3F"/>
                </a:solidFill>
                <a:latin typeface="Candara"/>
                <a:ea typeface="Candara"/>
                <a:cs typeface="Candara"/>
                <a:sym typeface="Candara"/>
              </a:rPr>
              <a:t>L'Estonie</a:t>
            </a:r>
            <a:r>
              <a:rPr lang="en-US" sz="1800" b="1" dirty="0">
                <a:solidFill>
                  <a:srgbClr val="3F3F3F"/>
                </a:solidFill>
                <a:latin typeface="Candara"/>
                <a:ea typeface="Candara"/>
                <a:cs typeface="Candara"/>
                <a:sym typeface="Candara"/>
              </a:rPr>
              <a:t> : </a:t>
            </a:r>
            <a:r>
              <a:rPr lang="en-US" sz="1400" dirty="0">
                <a:solidFill>
                  <a:srgbClr val="3F3F3F"/>
                </a:solidFill>
                <a:latin typeface="Candara"/>
                <a:ea typeface="Candara"/>
                <a:cs typeface="Candara"/>
                <a:sym typeface="Candara"/>
              </a:rPr>
              <a:t>Le </a:t>
            </a:r>
            <a:r>
              <a:rPr lang="en-US" sz="1400" dirty="0" err="1">
                <a:solidFill>
                  <a:srgbClr val="3F3F3F"/>
                </a:solidFill>
                <a:latin typeface="Candara"/>
                <a:ea typeface="Candara"/>
                <a:cs typeface="Candara"/>
                <a:sym typeface="Candara"/>
              </a:rPr>
              <a:t>patrimoine</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culturel</a:t>
            </a:r>
            <a:r>
              <a:rPr lang="en-US" sz="1400" dirty="0">
                <a:solidFill>
                  <a:srgbClr val="3F3F3F"/>
                </a:solidFill>
                <a:latin typeface="Candara"/>
                <a:ea typeface="Candara"/>
                <a:cs typeface="Candara"/>
                <a:sym typeface="Candara"/>
              </a:rPr>
              <a:t> de </a:t>
            </a:r>
            <a:r>
              <a:rPr lang="en-US" sz="1400" dirty="0" err="1">
                <a:solidFill>
                  <a:srgbClr val="3F3F3F"/>
                </a:solidFill>
                <a:latin typeface="Candara"/>
                <a:ea typeface="Candara"/>
                <a:cs typeface="Candara"/>
                <a:sym typeface="Candara"/>
              </a:rPr>
              <a:t>l'Estonie</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comprend</a:t>
            </a:r>
            <a:r>
              <a:rPr lang="en-US" sz="1400" dirty="0">
                <a:solidFill>
                  <a:srgbClr val="3F3F3F"/>
                </a:solidFill>
                <a:latin typeface="Candara"/>
                <a:ea typeface="Candara"/>
                <a:cs typeface="Candara"/>
                <a:sym typeface="Candara"/>
              </a:rPr>
              <a:t> la </a:t>
            </a:r>
            <a:r>
              <a:rPr lang="en-US" sz="1400" b="1" dirty="0" err="1">
                <a:solidFill>
                  <a:srgbClr val="548135"/>
                </a:solidFill>
                <a:latin typeface="Candara"/>
                <a:ea typeface="Candara"/>
                <a:cs typeface="Candara"/>
                <a:sym typeface="Candara"/>
              </a:rPr>
              <a:t>vieille</a:t>
            </a:r>
            <a:r>
              <a:rPr lang="en-US" sz="1400" b="1" dirty="0">
                <a:solidFill>
                  <a:srgbClr val="548135"/>
                </a:solidFill>
                <a:latin typeface="Candara"/>
                <a:ea typeface="Candara"/>
                <a:cs typeface="Candara"/>
                <a:sym typeface="Candara"/>
              </a:rPr>
              <a:t> </a:t>
            </a:r>
            <a:r>
              <a:rPr lang="en-US" sz="1400" b="1" dirty="0" err="1">
                <a:solidFill>
                  <a:srgbClr val="548135"/>
                </a:solidFill>
                <a:latin typeface="Candara"/>
                <a:ea typeface="Candara"/>
                <a:cs typeface="Candara"/>
                <a:sym typeface="Candara"/>
              </a:rPr>
              <a:t>ville</a:t>
            </a:r>
            <a:r>
              <a:rPr lang="en-US" sz="1400" b="1" dirty="0">
                <a:solidFill>
                  <a:srgbClr val="548135"/>
                </a:solidFill>
                <a:latin typeface="Candara"/>
                <a:ea typeface="Candara"/>
                <a:cs typeface="Candara"/>
                <a:sym typeface="Candara"/>
              </a:rPr>
              <a:t> </a:t>
            </a:r>
            <a:r>
              <a:rPr lang="en-US" sz="1400" b="1" dirty="0" err="1">
                <a:solidFill>
                  <a:srgbClr val="548135"/>
                </a:solidFill>
                <a:latin typeface="Candara"/>
                <a:ea typeface="Candara"/>
                <a:cs typeface="Candara"/>
                <a:sym typeface="Candara"/>
              </a:rPr>
              <a:t>médiévale</a:t>
            </a:r>
            <a:r>
              <a:rPr lang="en-US" sz="1400" b="1" dirty="0">
                <a:solidFill>
                  <a:srgbClr val="548135"/>
                </a:solidFill>
                <a:latin typeface="Candara"/>
                <a:ea typeface="Candara"/>
                <a:cs typeface="Candara"/>
                <a:sym typeface="Candara"/>
              </a:rPr>
              <a:t> de Tallinn</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préservée</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depuis</a:t>
            </a:r>
            <a:r>
              <a:rPr lang="en-US" sz="1400" dirty="0">
                <a:solidFill>
                  <a:srgbClr val="3F3F3F"/>
                </a:solidFill>
                <a:latin typeface="Candara"/>
                <a:ea typeface="Candara"/>
                <a:cs typeface="Candara"/>
                <a:sym typeface="Candara"/>
              </a:rPr>
              <a:t> le </a:t>
            </a:r>
            <a:r>
              <a:rPr lang="en-US" sz="1400" dirty="0" err="1">
                <a:solidFill>
                  <a:srgbClr val="3F3F3F"/>
                </a:solidFill>
                <a:latin typeface="Candara"/>
                <a:ea typeface="Candara"/>
                <a:cs typeface="Candara"/>
                <a:sym typeface="Candara"/>
              </a:rPr>
              <a:t>Moyen</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Âge</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En</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ce</a:t>
            </a:r>
            <a:r>
              <a:rPr lang="en-US" sz="1400" dirty="0">
                <a:solidFill>
                  <a:srgbClr val="3F3F3F"/>
                </a:solidFill>
                <a:latin typeface="Candara"/>
                <a:ea typeface="Candara"/>
                <a:cs typeface="Candara"/>
                <a:sym typeface="Candara"/>
              </a:rPr>
              <a:t> qui </a:t>
            </a:r>
            <a:r>
              <a:rPr lang="en-US" sz="1400" dirty="0" err="1">
                <a:solidFill>
                  <a:srgbClr val="3F3F3F"/>
                </a:solidFill>
                <a:latin typeface="Candara"/>
                <a:ea typeface="Candara"/>
                <a:cs typeface="Candara"/>
                <a:sym typeface="Candara"/>
              </a:rPr>
              <a:t>concerne</a:t>
            </a:r>
            <a:r>
              <a:rPr lang="en-US" sz="1400" dirty="0">
                <a:solidFill>
                  <a:srgbClr val="3F3F3F"/>
                </a:solidFill>
                <a:latin typeface="Candara"/>
                <a:ea typeface="Candara"/>
                <a:cs typeface="Candara"/>
                <a:sym typeface="Candara"/>
              </a:rPr>
              <a:t> le </a:t>
            </a:r>
            <a:r>
              <a:rPr lang="en-US" sz="1400" dirty="0" err="1">
                <a:solidFill>
                  <a:srgbClr val="3F3F3F"/>
                </a:solidFill>
                <a:latin typeface="Candara"/>
                <a:ea typeface="Candara"/>
                <a:cs typeface="Candara"/>
                <a:sym typeface="Candara"/>
              </a:rPr>
              <a:t>patrimoine</a:t>
            </a:r>
            <a:r>
              <a:rPr lang="en-US" sz="1400" dirty="0">
                <a:solidFill>
                  <a:srgbClr val="3F3F3F"/>
                </a:solidFill>
                <a:latin typeface="Candara"/>
                <a:ea typeface="Candara"/>
                <a:cs typeface="Candara"/>
                <a:sym typeface="Candara"/>
              </a:rPr>
              <a:t> naturel, le </a:t>
            </a:r>
            <a:r>
              <a:rPr lang="en-US" sz="1400" b="1" dirty="0" err="1">
                <a:solidFill>
                  <a:srgbClr val="548135"/>
                </a:solidFill>
                <a:latin typeface="Candara"/>
                <a:ea typeface="Candara"/>
                <a:cs typeface="Candara"/>
                <a:sym typeface="Candara"/>
              </a:rPr>
              <a:t>parc</a:t>
            </a:r>
            <a:r>
              <a:rPr lang="en-US" sz="1400" b="1" dirty="0">
                <a:solidFill>
                  <a:srgbClr val="548135"/>
                </a:solidFill>
                <a:latin typeface="Candara"/>
                <a:ea typeface="Candara"/>
                <a:cs typeface="Candara"/>
                <a:sym typeface="Candara"/>
              </a:rPr>
              <a:t> national de </a:t>
            </a:r>
            <a:r>
              <a:rPr lang="en-US" sz="1400" b="1" dirty="0" err="1">
                <a:solidFill>
                  <a:srgbClr val="548135"/>
                </a:solidFill>
                <a:latin typeface="Candara"/>
                <a:ea typeface="Candara"/>
                <a:cs typeface="Candara"/>
                <a:sym typeface="Candara"/>
              </a:rPr>
              <a:t>Lahemaa</a:t>
            </a:r>
            <a:r>
              <a:rPr lang="en-US" sz="1400" b="1" dirty="0">
                <a:solidFill>
                  <a:srgbClr val="548135"/>
                </a:solidFill>
                <a:latin typeface="Candara"/>
                <a:ea typeface="Candara"/>
                <a:cs typeface="Candara"/>
                <a:sym typeface="Candara"/>
              </a:rPr>
              <a:t> </a:t>
            </a:r>
            <a:r>
              <a:rPr lang="en-US" sz="1400" dirty="0" err="1">
                <a:solidFill>
                  <a:srgbClr val="3F3F3F"/>
                </a:solidFill>
                <a:latin typeface="Candara"/>
                <a:ea typeface="Candara"/>
                <a:cs typeface="Candara"/>
                <a:sym typeface="Candara"/>
              </a:rPr>
              <a:t>est</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l'une</a:t>
            </a:r>
            <a:r>
              <a:rPr lang="en-US" sz="1400" dirty="0">
                <a:solidFill>
                  <a:srgbClr val="3F3F3F"/>
                </a:solidFill>
                <a:latin typeface="Candara"/>
                <a:ea typeface="Candara"/>
                <a:cs typeface="Candara"/>
                <a:sym typeface="Candara"/>
              </a:rPr>
              <a:t> des </a:t>
            </a:r>
            <a:r>
              <a:rPr lang="en-US" sz="1400" dirty="0" err="1">
                <a:solidFill>
                  <a:srgbClr val="3F3F3F"/>
                </a:solidFill>
                <a:latin typeface="Candara"/>
                <a:ea typeface="Candara"/>
                <a:cs typeface="Candara"/>
                <a:sym typeface="Candara"/>
              </a:rPr>
              <a:t>réserves</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naturelles</a:t>
            </a:r>
            <a:r>
              <a:rPr lang="en-US" sz="1400" dirty="0">
                <a:solidFill>
                  <a:srgbClr val="3F3F3F"/>
                </a:solidFill>
                <a:latin typeface="Candara"/>
                <a:ea typeface="Candara"/>
                <a:cs typeface="Candara"/>
                <a:sym typeface="Candara"/>
              </a:rPr>
              <a:t> les plus </a:t>
            </a:r>
            <a:r>
              <a:rPr lang="en-US" sz="1400" dirty="0" err="1">
                <a:solidFill>
                  <a:srgbClr val="3F3F3F"/>
                </a:solidFill>
                <a:latin typeface="Candara"/>
                <a:ea typeface="Candara"/>
                <a:cs typeface="Candara"/>
                <a:sym typeface="Candara"/>
              </a:rPr>
              <a:t>importantes</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d'Estonie</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connue</a:t>
            </a:r>
            <a:r>
              <a:rPr lang="en-US" sz="1400" dirty="0">
                <a:solidFill>
                  <a:srgbClr val="3F3F3F"/>
                </a:solidFill>
                <a:latin typeface="Candara"/>
                <a:ea typeface="Candara"/>
                <a:cs typeface="Candara"/>
                <a:sym typeface="Candara"/>
              </a:rPr>
              <a:t> pour </a:t>
            </a:r>
            <a:r>
              <a:rPr lang="en-US" sz="1400" dirty="0" err="1">
                <a:solidFill>
                  <a:srgbClr val="3F3F3F"/>
                </a:solidFill>
                <a:latin typeface="Candara"/>
                <a:ea typeface="Candara"/>
                <a:cs typeface="Candara"/>
                <a:sym typeface="Candara"/>
              </a:rPr>
              <a:t>ses</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forêts</a:t>
            </a:r>
            <a:r>
              <a:rPr lang="en-US" sz="1400" dirty="0">
                <a:solidFill>
                  <a:srgbClr val="3F3F3F"/>
                </a:solidFill>
                <a:latin typeface="Candara"/>
                <a:ea typeface="Candara"/>
                <a:cs typeface="Candara"/>
                <a:sym typeface="Candara"/>
              </a:rPr>
              <a:t> et </a:t>
            </a:r>
            <a:r>
              <a:rPr lang="en-US" sz="1400" dirty="0" err="1">
                <a:solidFill>
                  <a:srgbClr val="3F3F3F"/>
                </a:solidFill>
                <a:latin typeface="Candara"/>
                <a:ea typeface="Candara"/>
                <a:cs typeface="Candara"/>
                <a:sym typeface="Candara"/>
              </a:rPr>
              <a:t>ses</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côtes</a:t>
            </a:r>
            <a:r>
              <a:rPr lang="en-US" sz="1400" dirty="0">
                <a:solidFill>
                  <a:srgbClr val="3F3F3F"/>
                </a:solidFill>
                <a:latin typeface="Candara"/>
                <a:ea typeface="Candara"/>
                <a:cs typeface="Candara"/>
                <a:sym typeface="Candara"/>
              </a:rPr>
              <a:t>.</a:t>
            </a:r>
            <a:endParaRPr dirty="0"/>
          </a:p>
          <a:p>
            <a:pPr marL="0" marR="0" lvl="0" indent="0" algn="just" rtl="0">
              <a:spcBef>
                <a:spcPts val="600"/>
              </a:spcBef>
              <a:spcAft>
                <a:spcPts val="0"/>
              </a:spcAft>
              <a:buNone/>
            </a:pPr>
            <a:endParaRPr sz="800" dirty="0">
              <a:solidFill>
                <a:srgbClr val="3F3F3F"/>
              </a:solidFill>
              <a:latin typeface="Candara"/>
              <a:ea typeface="Candara"/>
              <a:cs typeface="Candara"/>
              <a:sym typeface="Candara"/>
            </a:endParaRPr>
          </a:p>
          <a:p>
            <a:pPr marL="0" marR="0" lvl="0" indent="0" algn="just" rtl="0">
              <a:spcBef>
                <a:spcPts val="600"/>
              </a:spcBef>
              <a:spcAft>
                <a:spcPts val="0"/>
              </a:spcAft>
              <a:buNone/>
            </a:pPr>
            <a:r>
              <a:rPr lang="en-US" sz="1800" b="1" dirty="0">
                <a:solidFill>
                  <a:srgbClr val="3F3F3F"/>
                </a:solidFill>
                <a:latin typeface="Candara"/>
                <a:ea typeface="Candara"/>
                <a:cs typeface="Candara"/>
                <a:sym typeface="Candara"/>
              </a:rPr>
              <a:t>La </a:t>
            </a:r>
            <a:r>
              <a:rPr lang="en-US" sz="1800" b="1" dirty="0" err="1">
                <a:solidFill>
                  <a:srgbClr val="3F3F3F"/>
                </a:solidFill>
                <a:latin typeface="Candara"/>
                <a:ea typeface="Candara"/>
                <a:cs typeface="Candara"/>
                <a:sym typeface="Candara"/>
              </a:rPr>
              <a:t>Grèce</a:t>
            </a:r>
            <a:r>
              <a:rPr lang="en-US" sz="1800" b="1" dirty="0">
                <a:solidFill>
                  <a:srgbClr val="3F3F3F"/>
                </a:solidFill>
                <a:latin typeface="Candara"/>
                <a:ea typeface="Candara"/>
                <a:cs typeface="Candara"/>
                <a:sym typeface="Candara"/>
              </a:rPr>
              <a:t> : </a:t>
            </a:r>
            <a:r>
              <a:rPr lang="en-US" sz="1400" b="1" dirty="0" err="1">
                <a:solidFill>
                  <a:srgbClr val="548135"/>
                </a:solidFill>
                <a:latin typeface="Candara"/>
                <a:ea typeface="Candara"/>
                <a:cs typeface="Candara"/>
                <a:sym typeface="Candara"/>
              </a:rPr>
              <a:t>L'Acropole</a:t>
            </a:r>
            <a:r>
              <a:rPr lang="en-US" sz="1400" b="1" dirty="0">
                <a:solidFill>
                  <a:srgbClr val="548135"/>
                </a:solidFill>
                <a:latin typeface="Candara"/>
                <a:ea typeface="Candara"/>
                <a:cs typeface="Candara"/>
                <a:sym typeface="Candara"/>
              </a:rPr>
              <a:t> </a:t>
            </a:r>
            <a:r>
              <a:rPr lang="en-US" sz="1400" b="1" dirty="0" err="1">
                <a:solidFill>
                  <a:srgbClr val="548135"/>
                </a:solidFill>
                <a:latin typeface="Candara"/>
                <a:ea typeface="Candara"/>
                <a:cs typeface="Candara"/>
                <a:sym typeface="Candara"/>
              </a:rPr>
              <a:t>d'Athènes</a:t>
            </a:r>
            <a:r>
              <a:rPr lang="en-US" sz="1400" b="1" dirty="0">
                <a:solidFill>
                  <a:srgbClr val="548135"/>
                </a:solidFill>
                <a:latin typeface="Candara"/>
                <a:ea typeface="Candara"/>
                <a:cs typeface="Candara"/>
                <a:sym typeface="Candara"/>
              </a:rPr>
              <a:t> </a:t>
            </a:r>
            <a:r>
              <a:rPr lang="en-US" sz="1400" dirty="0" err="1">
                <a:solidFill>
                  <a:srgbClr val="3F3F3F"/>
                </a:solidFill>
                <a:latin typeface="Candara"/>
                <a:ea typeface="Candara"/>
                <a:cs typeface="Candara"/>
                <a:sym typeface="Candara"/>
              </a:rPr>
              <a:t>est</a:t>
            </a:r>
            <a:r>
              <a:rPr lang="en-US" sz="1400" dirty="0">
                <a:solidFill>
                  <a:srgbClr val="3F3F3F"/>
                </a:solidFill>
                <a:latin typeface="Candara"/>
                <a:ea typeface="Candara"/>
                <a:cs typeface="Candara"/>
                <a:sym typeface="Candara"/>
              </a:rPr>
              <a:t> le principal </a:t>
            </a:r>
            <a:r>
              <a:rPr lang="en-US" sz="1400" dirty="0" err="1">
                <a:solidFill>
                  <a:srgbClr val="3F3F3F"/>
                </a:solidFill>
                <a:latin typeface="Candara"/>
                <a:ea typeface="Candara"/>
                <a:cs typeface="Candara"/>
                <a:sym typeface="Candara"/>
              </a:rPr>
              <a:t>symbole</a:t>
            </a:r>
            <a:r>
              <a:rPr lang="en-US" sz="1400" dirty="0">
                <a:solidFill>
                  <a:srgbClr val="3F3F3F"/>
                </a:solidFill>
                <a:latin typeface="Candara"/>
                <a:ea typeface="Candara"/>
                <a:cs typeface="Candara"/>
                <a:sym typeface="Candara"/>
              </a:rPr>
              <a:t> de la </a:t>
            </a:r>
            <a:r>
              <a:rPr lang="en-US" sz="1400" dirty="0" err="1">
                <a:solidFill>
                  <a:srgbClr val="3F3F3F"/>
                </a:solidFill>
                <a:latin typeface="Candara"/>
                <a:ea typeface="Candara"/>
                <a:cs typeface="Candara"/>
                <a:sym typeface="Candara"/>
              </a:rPr>
              <a:t>civilisation</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grecque</a:t>
            </a:r>
            <a:r>
              <a:rPr lang="en-US" sz="1400" dirty="0">
                <a:solidFill>
                  <a:srgbClr val="3F3F3F"/>
                </a:solidFill>
                <a:latin typeface="Candara"/>
                <a:ea typeface="Candara"/>
                <a:cs typeface="Candara"/>
                <a:sym typeface="Candara"/>
              </a:rPr>
              <a:t> antique et </a:t>
            </a:r>
            <a:r>
              <a:rPr lang="en-US" sz="1400" dirty="0" err="1">
                <a:solidFill>
                  <a:srgbClr val="3F3F3F"/>
                </a:solidFill>
                <a:latin typeface="Candara"/>
                <a:ea typeface="Candara"/>
                <a:cs typeface="Candara"/>
                <a:sym typeface="Candara"/>
              </a:rPr>
              <a:t>joue</a:t>
            </a:r>
            <a:r>
              <a:rPr lang="en-US" sz="1400" dirty="0">
                <a:solidFill>
                  <a:srgbClr val="3F3F3F"/>
                </a:solidFill>
                <a:latin typeface="Candara"/>
                <a:ea typeface="Candara"/>
                <a:cs typeface="Candara"/>
                <a:sym typeface="Candara"/>
              </a:rPr>
              <a:t> un </a:t>
            </a:r>
            <a:r>
              <a:rPr lang="en-US" sz="1400" dirty="0" err="1">
                <a:solidFill>
                  <a:srgbClr val="3F3F3F"/>
                </a:solidFill>
                <a:latin typeface="Candara"/>
                <a:ea typeface="Candara"/>
                <a:cs typeface="Candara"/>
                <a:sym typeface="Candara"/>
              </a:rPr>
              <a:t>rôle</a:t>
            </a:r>
            <a:r>
              <a:rPr lang="en-US" sz="1400" dirty="0">
                <a:solidFill>
                  <a:srgbClr val="3F3F3F"/>
                </a:solidFill>
                <a:latin typeface="Candara"/>
                <a:ea typeface="Candara"/>
                <a:cs typeface="Candara"/>
                <a:sym typeface="Candara"/>
              </a:rPr>
              <a:t> central </a:t>
            </a:r>
            <a:r>
              <a:rPr lang="en-US" sz="1400" dirty="0" err="1">
                <a:solidFill>
                  <a:srgbClr val="3F3F3F"/>
                </a:solidFill>
                <a:latin typeface="Candara"/>
                <a:ea typeface="Candara"/>
                <a:cs typeface="Candara"/>
                <a:sym typeface="Candara"/>
              </a:rPr>
              <a:t>dans</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l'héritage</a:t>
            </a:r>
            <a:r>
              <a:rPr lang="en-US" sz="1400" dirty="0">
                <a:solidFill>
                  <a:srgbClr val="3F3F3F"/>
                </a:solidFill>
                <a:latin typeface="Candara"/>
                <a:ea typeface="Candara"/>
                <a:cs typeface="Candara"/>
                <a:sym typeface="Candara"/>
              </a:rPr>
              <a:t> de la culture </a:t>
            </a:r>
            <a:r>
              <a:rPr lang="en-US" sz="1400" dirty="0" err="1">
                <a:solidFill>
                  <a:srgbClr val="3F3F3F"/>
                </a:solidFill>
                <a:latin typeface="Candara"/>
                <a:ea typeface="Candara"/>
                <a:cs typeface="Candara"/>
                <a:sym typeface="Candara"/>
              </a:rPr>
              <a:t>occidentale</a:t>
            </a:r>
            <a:r>
              <a:rPr lang="en-US" sz="1400" dirty="0">
                <a:solidFill>
                  <a:srgbClr val="3F3F3F"/>
                </a:solidFill>
                <a:latin typeface="Candara"/>
                <a:ea typeface="Candara"/>
                <a:cs typeface="Candara"/>
                <a:sym typeface="Candara"/>
              </a:rPr>
              <a:t>. Le </a:t>
            </a:r>
            <a:r>
              <a:rPr lang="en-US" sz="1400" b="1" dirty="0" err="1">
                <a:solidFill>
                  <a:srgbClr val="548135"/>
                </a:solidFill>
                <a:latin typeface="Candara"/>
                <a:ea typeface="Candara"/>
                <a:cs typeface="Candara"/>
                <a:sym typeface="Candara"/>
              </a:rPr>
              <a:t>parc</a:t>
            </a:r>
            <a:r>
              <a:rPr lang="en-US" sz="1400" b="1" dirty="0">
                <a:solidFill>
                  <a:srgbClr val="548135"/>
                </a:solidFill>
                <a:latin typeface="Candara"/>
                <a:ea typeface="Candara"/>
                <a:cs typeface="Candara"/>
                <a:sym typeface="Candara"/>
              </a:rPr>
              <a:t> national du </a:t>
            </a:r>
            <a:r>
              <a:rPr lang="en-US" sz="1400" b="1" dirty="0" err="1">
                <a:solidFill>
                  <a:srgbClr val="548135"/>
                </a:solidFill>
                <a:latin typeface="Candara"/>
                <a:ea typeface="Candara"/>
                <a:cs typeface="Candara"/>
                <a:sym typeface="Candara"/>
              </a:rPr>
              <a:t>mont</a:t>
            </a:r>
            <a:r>
              <a:rPr lang="en-US" sz="1400" b="1" dirty="0">
                <a:solidFill>
                  <a:srgbClr val="548135"/>
                </a:solidFill>
                <a:latin typeface="Candara"/>
                <a:ea typeface="Candara"/>
                <a:cs typeface="Candara"/>
                <a:sym typeface="Candara"/>
              </a:rPr>
              <a:t> </a:t>
            </a:r>
            <a:r>
              <a:rPr lang="en-US" sz="1400" b="1" dirty="0" err="1">
                <a:solidFill>
                  <a:srgbClr val="548135"/>
                </a:solidFill>
                <a:latin typeface="Candara"/>
                <a:ea typeface="Candara"/>
                <a:cs typeface="Candara"/>
                <a:sym typeface="Candara"/>
              </a:rPr>
              <a:t>Olympe</a:t>
            </a:r>
            <a:r>
              <a:rPr lang="en-US" sz="1400" dirty="0">
                <a:solidFill>
                  <a:srgbClr val="3F3F3F"/>
                </a:solidFill>
                <a:latin typeface="Candara"/>
                <a:ea typeface="Candara"/>
                <a:cs typeface="Candara"/>
                <a:sym typeface="Candara"/>
              </a:rPr>
              <a:t>, foyer </a:t>
            </a:r>
            <a:r>
              <a:rPr lang="en-US" sz="1400" dirty="0" err="1">
                <a:solidFill>
                  <a:srgbClr val="3F3F3F"/>
                </a:solidFill>
                <a:latin typeface="Candara"/>
                <a:ea typeface="Candara"/>
                <a:cs typeface="Candara"/>
                <a:sym typeface="Candara"/>
              </a:rPr>
              <a:t>mythologique</a:t>
            </a:r>
            <a:r>
              <a:rPr lang="en-US" sz="1400" dirty="0">
                <a:solidFill>
                  <a:srgbClr val="3F3F3F"/>
                </a:solidFill>
                <a:latin typeface="Candara"/>
                <a:ea typeface="Candara"/>
                <a:cs typeface="Candara"/>
                <a:sym typeface="Candara"/>
              </a:rPr>
              <a:t> des </a:t>
            </a:r>
            <a:r>
              <a:rPr lang="en-US" sz="1400" dirty="0" err="1">
                <a:solidFill>
                  <a:srgbClr val="3F3F3F"/>
                </a:solidFill>
                <a:latin typeface="Candara"/>
                <a:ea typeface="Candara"/>
                <a:cs typeface="Candara"/>
                <a:sym typeface="Candara"/>
              </a:rPr>
              <a:t>dieux</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grecs</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représente</a:t>
            </a:r>
            <a:r>
              <a:rPr lang="en-US" sz="1400" dirty="0">
                <a:solidFill>
                  <a:srgbClr val="3F3F3F"/>
                </a:solidFill>
                <a:latin typeface="Candara"/>
                <a:ea typeface="Candara"/>
                <a:cs typeface="Candara"/>
                <a:sym typeface="Candara"/>
              </a:rPr>
              <a:t> le </a:t>
            </a:r>
            <a:r>
              <a:rPr lang="en-US" sz="1400" dirty="0" err="1">
                <a:solidFill>
                  <a:srgbClr val="3F3F3F"/>
                </a:solidFill>
                <a:latin typeface="Candara"/>
                <a:ea typeface="Candara"/>
                <a:cs typeface="Candara"/>
                <a:sym typeface="Candara"/>
              </a:rPr>
              <a:t>patrimoine</a:t>
            </a:r>
            <a:r>
              <a:rPr lang="en-US" sz="1400" dirty="0">
                <a:solidFill>
                  <a:srgbClr val="3F3F3F"/>
                </a:solidFill>
                <a:latin typeface="Candara"/>
                <a:ea typeface="Candara"/>
                <a:cs typeface="Candara"/>
                <a:sym typeface="Candara"/>
              </a:rPr>
              <a:t> naturel de la </a:t>
            </a:r>
            <a:r>
              <a:rPr lang="en-US" sz="1400" dirty="0" err="1">
                <a:solidFill>
                  <a:srgbClr val="3F3F3F"/>
                </a:solidFill>
                <a:latin typeface="Candara"/>
                <a:ea typeface="Candara"/>
                <a:cs typeface="Candara"/>
                <a:sym typeface="Candara"/>
              </a:rPr>
              <a:t>Grèce</a:t>
            </a:r>
            <a:r>
              <a:rPr lang="en-US" sz="1400" dirty="0">
                <a:solidFill>
                  <a:srgbClr val="3F3F3F"/>
                </a:solidFill>
                <a:latin typeface="Candara"/>
                <a:ea typeface="Candara"/>
                <a:cs typeface="Candara"/>
                <a:sym typeface="Candara"/>
              </a:rPr>
              <a:t> et </a:t>
            </a:r>
            <a:r>
              <a:rPr lang="en-US" sz="1400" dirty="0" err="1">
                <a:solidFill>
                  <a:srgbClr val="3F3F3F"/>
                </a:solidFill>
                <a:latin typeface="Candara"/>
                <a:ea typeface="Candara"/>
                <a:cs typeface="Candara"/>
                <a:sym typeface="Candara"/>
              </a:rPr>
              <a:t>constitue</a:t>
            </a:r>
            <a:r>
              <a:rPr lang="en-US" sz="1400" dirty="0">
                <a:solidFill>
                  <a:srgbClr val="3F3F3F"/>
                </a:solidFill>
                <a:latin typeface="Candara"/>
                <a:ea typeface="Candara"/>
                <a:cs typeface="Candara"/>
                <a:sym typeface="Candara"/>
              </a:rPr>
              <a:t> un point </a:t>
            </a:r>
            <a:r>
              <a:rPr lang="en-US" sz="1400" dirty="0" err="1">
                <a:solidFill>
                  <a:srgbClr val="3F3F3F"/>
                </a:solidFill>
                <a:latin typeface="Candara"/>
                <a:ea typeface="Candara"/>
                <a:cs typeface="Candara"/>
                <a:sym typeface="Candara"/>
              </a:rPr>
              <a:t>névralgique</a:t>
            </a:r>
            <a:r>
              <a:rPr lang="en-US" sz="1400" dirty="0">
                <a:solidFill>
                  <a:srgbClr val="3F3F3F"/>
                </a:solidFill>
                <a:latin typeface="Candara"/>
                <a:ea typeface="Candara"/>
                <a:cs typeface="Candara"/>
                <a:sym typeface="Candara"/>
              </a:rPr>
              <a:t> de la </a:t>
            </a:r>
            <a:r>
              <a:rPr lang="en-US" sz="1400" dirty="0" err="1">
                <a:solidFill>
                  <a:srgbClr val="3F3F3F"/>
                </a:solidFill>
                <a:latin typeface="Candara"/>
                <a:ea typeface="Candara"/>
                <a:cs typeface="Candara"/>
                <a:sym typeface="Candara"/>
              </a:rPr>
              <a:t>biodiversité</a:t>
            </a:r>
            <a:r>
              <a:rPr lang="en-US" sz="1400" dirty="0">
                <a:solidFill>
                  <a:srgbClr val="3F3F3F"/>
                </a:solidFill>
                <a:latin typeface="Candara"/>
                <a:ea typeface="Candara"/>
                <a:cs typeface="Candara"/>
                <a:sym typeface="Candara"/>
              </a:rPr>
              <a:t>.</a:t>
            </a:r>
            <a:endParaRPr dirty="0"/>
          </a:p>
          <a:p>
            <a:pPr marL="0" marR="0" lvl="0" indent="0" algn="just" rtl="0">
              <a:spcBef>
                <a:spcPts val="600"/>
              </a:spcBef>
              <a:spcAft>
                <a:spcPts val="0"/>
              </a:spcAft>
              <a:buNone/>
            </a:pPr>
            <a:endParaRPr sz="800" dirty="0">
              <a:solidFill>
                <a:srgbClr val="3F3F3F"/>
              </a:solidFill>
              <a:latin typeface="Candara"/>
              <a:ea typeface="Candara"/>
              <a:cs typeface="Candara"/>
              <a:sym typeface="Candara"/>
            </a:endParaRPr>
          </a:p>
          <a:p>
            <a:pPr marL="0" marR="0" lvl="0" indent="0" algn="just" rtl="0">
              <a:spcBef>
                <a:spcPts val="600"/>
              </a:spcBef>
              <a:spcAft>
                <a:spcPts val="0"/>
              </a:spcAft>
              <a:buNone/>
            </a:pPr>
            <a:endParaRPr sz="1400" i="0" u="none" strike="noStrike" dirty="0">
              <a:solidFill>
                <a:srgbClr val="3F3F3F"/>
              </a:solidFill>
              <a:latin typeface="Candara"/>
              <a:ea typeface="Candara"/>
              <a:cs typeface="Candara"/>
              <a:sym typeface="Candara"/>
            </a:endParaRPr>
          </a:p>
        </p:txBody>
      </p:sp>
      <p:sp>
        <p:nvSpPr>
          <p:cNvPr id="121" name="Google Shape;121;p4"/>
          <p:cNvSpPr txBox="1"/>
          <p:nvPr/>
        </p:nvSpPr>
        <p:spPr>
          <a:xfrm>
            <a:off x="196986" y="735918"/>
            <a:ext cx="962976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A99374"/>
                </a:solidFill>
                <a:latin typeface="Candara"/>
                <a:ea typeface="Candara"/>
                <a:cs typeface="Candara"/>
                <a:sym typeface="Candara"/>
              </a:rPr>
              <a:t>1. </a:t>
            </a:r>
            <a:r>
              <a:rPr lang="en-US" sz="2000" b="1" dirty="0" err="1">
                <a:solidFill>
                  <a:srgbClr val="A99374"/>
                </a:solidFill>
                <a:latin typeface="Candara"/>
                <a:ea typeface="Candara"/>
                <a:cs typeface="Candara"/>
                <a:sym typeface="Candara"/>
              </a:rPr>
              <a:t>Définition</a:t>
            </a:r>
            <a:r>
              <a:rPr lang="en-US" sz="2000" b="1" dirty="0">
                <a:solidFill>
                  <a:srgbClr val="A99374"/>
                </a:solidFill>
                <a:latin typeface="Candara"/>
                <a:ea typeface="Candara"/>
                <a:cs typeface="Candara"/>
                <a:sym typeface="Candara"/>
              </a:rPr>
              <a:t> du </a:t>
            </a:r>
            <a:r>
              <a:rPr lang="en-US" sz="2000" b="1" dirty="0" err="1">
                <a:solidFill>
                  <a:srgbClr val="A99374"/>
                </a:solidFill>
                <a:latin typeface="Candara"/>
                <a:ea typeface="Candara"/>
                <a:cs typeface="Candara"/>
                <a:sym typeface="Candara"/>
              </a:rPr>
              <a:t>patrimoine</a:t>
            </a:r>
            <a:r>
              <a:rPr lang="en-US" sz="2000" b="1" dirty="0">
                <a:solidFill>
                  <a:srgbClr val="A99374"/>
                </a:solidFill>
                <a:latin typeface="Candara"/>
                <a:ea typeface="Candara"/>
                <a:cs typeface="Candara"/>
                <a:sym typeface="Candara"/>
              </a:rPr>
              <a:t> </a:t>
            </a:r>
            <a:r>
              <a:rPr lang="en-US" sz="2000" b="1" dirty="0" err="1">
                <a:solidFill>
                  <a:srgbClr val="A99374"/>
                </a:solidFill>
                <a:latin typeface="Candara"/>
                <a:ea typeface="Candara"/>
                <a:cs typeface="Candara"/>
                <a:sym typeface="Candara"/>
              </a:rPr>
              <a:t>culturel</a:t>
            </a:r>
            <a:r>
              <a:rPr lang="en-US" sz="2000" b="1" dirty="0">
                <a:solidFill>
                  <a:srgbClr val="A99374"/>
                </a:solidFill>
                <a:latin typeface="Candara"/>
                <a:ea typeface="Candara"/>
                <a:cs typeface="Candara"/>
                <a:sym typeface="Candara"/>
              </a:rPr>
              <a:t> et naturel - </a:t>
            </a:r>
            <a:r>
              <a:rPr lang="en-US" sz="2000" b="1" dirty="0" err="1">
                <a:solidFill>
                  <a:srgbClr val="A99374"/>
                </a:solidFill>
                <a:latin typeface="Candara"/>
                <a:ea typeface="Candara"/>
                <a:cs typeface="Candara"/>
                <a:sym typeface="Candara"/>
              </a:rPr>
              <a:t>quelques</a:t>
            </a:r>
            <a:r>
              <a:rPr lang="en-US" sz="2000" b="1" dirty="0">
                <a:solidFill>
                  <a:srgbClr val="A99374"/>
                </a:solidFill>
                <a:latin typeface="Candara"/>
                <a:ea typeface="Candara"/>
                <a:cs typeface="Candara"/>
                <a:sym typeface="Candara"/>
              </a:rPr>
              <a:t> </a:t>
            </a:r>
            <a:r>
              <a:rPr lang="en-US" sz="2000" b="1" dirty="0" err="1">
                <a:solidFill>
                  <a:srgbClr val="A99374"/>
                </a:solidFill>
                <a:latin typeface="Candara"/>
                <a:ea typeface="Candara"/>
                <a:cs typeface="Candara"/>
                <a:sym typeface="Candara"/>
              </a:rPr>
              <a:t>exemples</a:t>
            </a:r>
            <a:endParaRPr sz="2000" b="1" dirty="0">
              <a:solidFill>
                <a:srgbClr val="A99374"/>
              </a:solidFill>
              <a:latin typeface="Candara"/>
              <a:ea typeface="Candara"/>
              <a:cs typeface="Candara"/>
              <a:sym typeface="Candara"/>
            </a:endParaRPr>
          </a:p>
        </p:txBody>
      </p:sp>
      <p:sp>
        <p:nvSpPr>
          <p:cNvPr id="123" name="Google Shape;123;p4"/>
          <p:cNvSpPr txBox="1"/>
          <p:nvPr/>
        </p:nvSpPr>
        <p:spPr>
          <a:xfrm>
            <a:off x="196975" y="6048500"/>
            <a:ext cx="25581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solidFill>
                  <a:srgbClr val="548135"/>
                </a:solidFill>
                <a:latin typeface="Candara"/>
                <a:ea typeface="Candara"/>
                <a:cs typeface="Candara"/>
                <a:sym typeface="Candara"/>
              </a:rPr>
              <a:t>Grand Place </a:t>
            </a:r>
            <a:r>
              <a:rPr lang="en-US" dirty="0">
                <a:solidFill>
                  <a:srgbClr val="3F3F3F"/>
                </a:solidFill>
                <a:latin typeface="Candara"/>
                <a:ea typeface="Candara"/>
                <a:cs typeface="Candara"/>
                <a:sym typeface="Candara"/>
              </a:rPr>
              <a:t>de Bruxelles</a:t>
            </a:r>
            <a:endParaRPr dirty="0">
              <a:solidFill>
                <a:srgbClr val="3F3F3F"/>
              </a:solidFill>
              <a:latin typeface="Candara"/>
              <a:ea typeface="Candara"/>
              <a:cs typeface="Candara"/>
              <a:sym typeface="Candara"/>
            </a:endParaRPr>
          </a:p>
          <a:p>
            <a:pPr marL="0" lvl="0" indent="0" algn="l" rtl="0">
              <a:spcBef>
                <a:spcPts val="0"/>
              </a:spcBef>
              <a:spcAft>
                <a:spcPts val="0"/>
              </a:spcAft>
              <a:buNone/>
            </a:pPr>
            <a:r>
              <a:rPr lang="en-US" sz="900" dirty="0"/>
              <a:t>Source, image </a:t>
            </a:r>
            <a:r>
              <a:rPr lang="en-US" sz="900" dirty="0" err="1"/>
              <a:t>gratuite</a:t>
            </a:r>
            <a:r>
              <a:rPr lang="en-US" sz="900" dirty="0"/>
              <a:t> </a:t>
            </a:r>
            <a:r>
              <a:rPr lang="en-US" sz="900" u="sng" dirty="0">
                <a:solidFill>
                  <a:schemeClr val="hlink"/>
                </a:solidFill>
                <a:hlinkClick r:id="rId4"/>
              </a:rPr>
              <a:t>: </a:t>
            </a:r>
            <a:r>
              <a:rPr lang="en-US" sz="900" dirty="0"/>
              <a:t>https://www.needpix.com/photo/1816480 </a:t>
            </a:r>
            <a:endParaRPr sz="900" dirty="0"/>
          </a:p>
        </p:txBody>
      </p:sp>
      <p:sp>
        <p:nvSpPr>
          <p:cNvPr id="125" name="Google Shape;125;p4"/>
          <p:cNvSpPr txBox="1"/>
          <p:nvPr/>
        </p:nvSpPr>
        <p:spPr>
          <a:xfrm>
            <a:off x="3295513" y="6017600"/>
            <a:ext cx="2171700" cy="81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solidFill>
                  <a:srgbClr val="548135"/>
                </a:solidFill>
                <a:latin typeface="Candara"/>
                <a:ea typeface="Candara"/>
                <a:cs typeface="Candara"/>
                <a:sym typeface="Candara"/>
              </a:rPr>
              <a:t>Alhambra </a:t>
            </a:r>
            <a:r>
              <a:rPr lang="en-US" dirty="0">
                <a:solidFill>
                  <a:srgbClr val="3F3F3F"/>
                </a:solidFill>
                <a:latin typeface="Candara"/>
                <a:ea typeface="Candara"/>
                <a:cs typeface="Candara"/>
                <a:sym typeface="Candara"/>
              </a:rPr>
              <a:t>à Grenade</a:t>
            </a:r>
            <a:endParaRPr dirty="0">
              <a:solidFill>
                <a:srgbClr val="3F3F3F"/>
              </a:solidFill>
              <a:latin typeface="Candara"/>
              <a:ea typeface="Candara"/>
              <a:cs typeface="Candara"/>
              <a:sym typeface="Candara"/>
            </a:endParaRPr>
          </a:p>
          <a:p>
            <a:pPr marL="0" lvl="0" indent="0" algn="l" rtl="0">
              <a:spcBef>
                <a:spcPts val="0"/>
              </a:spcBef>
              <a:spcAft>
                <a:spcPts val="0"/>
              </a:spcAft>
              <a:buNone/>
            </a:pPr>
            <a:r>
              <a:rPr lang="en-US" sz="900" dirty="0"/>
              <a:t>Source, image </a:t>
            </a:r>
            <a:r>
              <a:rPr lang="en-US" sz="900" dirty="0" err="1"/>
              <a:t>gratuite</a:t>
            </a:r>
            <a:r>
              <a:rPr lang="en-US" sz="900" dirty="0"/>
              <a:t> </a:t>
            </a:r>
            <a:r>
              <a:rPr lang="en-US" sz="900" u="sng" dirty="0">
                <a:solidFill>
                  <a:schemeClr val="hlink"/>
                </a:solidFill>
                <a:hlinkClick r:id="rId5"/>
              </a:rPr>
              <a:t>: </a:t>
            </a:r>
            <a:r>
              <a:rPr lang="en-US" sz="900" dirty="0"/>
              <a:t>https://www.needpix.com/photo/1069312/ </a:t>
            </a:r>
            <a:endParaRPr sz="900" dirty="0"/>
          </a:p>
        </p:txBody>
      </p:sp>
      <p:sp>
        <p:nvSpPr>
          <p:cNvPr id="127" name="Google Shape;127;p4"/>
          <p:cNvSpPr txBox="1"/>
          <p:nvPr/>
        </p:nvSpPr>
        <p:spPr>
          <a:xfrm>
            <a:off x="6346600" y="6117650"/>
            <a:ext cx="30000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solidFill>
                  <a:srgbClr val="548135"/>
                </a:solidFill>
                <a:latin typeface="Candara"/>
                <a:ea typeface="Candara"/>
                <a:cs typeface="Candara"/>
                <a:sym typeface="Candara"/>
              </a:rPr>
              <a:t>Vieille </a:t>
            </a:r>
            <a:r>
              <a:rPr lang="en-US" b="1" dirty="0" err="1">
                <a:solidFill>
                  <a:srgbClr val="548135"/>
                </a:solidFill>
                <a:latin typeface="Candara"/>
                <a:ea typeface="Candara"/>
                <a:cs typeface="Candara"/>
                <a:sym typeface="Candara"/>
              </a:rPr>
              <a:t>ville</a:t>
            </a:r>
            <a:r>
              <a:rPr lang="en-US" b="1" dirty="0">
                <a:solidFill>
                  <a:srgbClr val="548135"/>
                </a:solidFill>
                <a:latin typeface="Candara"/>
                <a:ea typeface="Candara"/>
                <a:cs typeface="Candara"/>
                <a:sym typeface="Candara"/>
              </a:rPr>
              <a:t> de Tallinn</a:t>
            </a:r>
            <a:endParaRPr b="1" dirty="0">
              <a:solidFill>
                <a:srgbClr val="548135"/>
              </a:solidFill>
              <a:latin typeface="Candara"/>
              <a:ea typeface="Candara"/>
              <a:cs typeface="Candara"/>
              <a:sym typeface="Candara"/>
            </a:endParaRPr>
          </a:p>
          <a:p>
            <a:pPr marL="0" lvl="0" indent="0" algn="l" rtl="0">
              <a:spcBef>
                <a:spcPts val="0"/>
              </a:spcBef>
              <a:spcAft>
                <a:spcPts val="0"/>
              </a:spcAft>
              <a:buNone/>
            </a:pPr>
            <a:r>
              <a:rPr lang="en-US" sz="900" dirty="0"/>
              <a:t>Source, image </a:t>
            </a:r>
            <a:r>
              <a:rPr lang="en-US" sz="900" dirty="0" err="1"/>
              <a:t>gratuite</a:t>
            </a:r>
            <a:r>
              <a:rPr lang="en-US" sz="900" dirty="0"/>
              <a:t> :</a:t>
            </a:r>
            <a:endParaRPr sz="900" dirty="0"/>
          </a:p>
          <a:p>
            <a:pPr marL="0" lvl="0" indent="0" algn="l" rtl="0">
              <a:spcBef>
                <a:spcPts val="0"/>
              </a:spcBef>
              <a:spcAft>
                <a:spcPts val="0"/>
              </a:spcAft>
              <a:buNone/>
            </a:pPr>
            <a:r>
              <a:rPr lang="en-US" sz="900" u="sng" dirty="0">
                <a:solidFill>
                  <a:schemeClr val="hlink"/>
                </a:solidFill>
                <a:hlinkClick r:id="rId6"/>
              </a:rPr>
              <a:t>https://www.needpix.com/photo/1674002 </a:t>
            </a:r>
            <a:endParaRPr sz="900" dirty="0"/>
          </a:p>
        </p:txBody>
      </p:sp>
      <p:sp>
        <p:nvSpPr>
          <p:cNvPr id="129" name="Google Shape;129;p4"/>
          <p:cNvSpPr txBox="1"/>
          <p:nvPr/>
        </p:nvSpPr>
        <p:spPr>
          <a:xfrm>
            <a:off x="9346600" y="6079250"/>
            <a:ext cx="30000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err="1">
                <a:solidFill>
                  <a:srgbClr val="548135"/>
                </a:solidFill>
                <a:latin typeface="Candara"/>
                <a:ea typeface="Candara"/>
                <a:cs typeface="Candara"/>
                <a:sym typeface="Candara"/>
              </a:rPr>
              <a:t>Acropole</a:t>
            </a:r>
            <a:r>
              <a:rPr lang="en-US" b="1" dirty="0">
                <a:solidFill>
                  <a:srgbClr val="548135"/>
                </a:solidFill>
                <a:latin typeface="Candara"/>
                <a:ea typeface="Candara"/>
                <a:cs typeface="Candara"/>
                <a:sym typeface="Candara"/>
              </a:rPr>
              <a:t> </a:t>
            </a:r>
            <a:r>
              <a:rPr lang="en-US" b="1" dirty="0" err="1">
                <a:solidFill>
                  <a:srgbClr val="548135"/>
                </a:solidFill>
                <a:latin typeface="Candara"/>
                <a:ea typeface="Candara"/>
                <a:cs typeface="Candara"/>
                <a:sym typeface="Candara"/>
              </a:rPr>
              <a:t>d'Athènes</a:t>
            </a:r>
            <a:endParaRPr b="1" dirty="0">
              <a:solidFill>
                <a:srgbClr val="548135"/>
              </a:solidFill>
              <a:latin typeface="Candara"/>
              <a:ea typeface="Candara"/>
              <a:cs typeface="Candara"/>
              <a:sym typeface="Candara"/>
            </a:endParaRPr>
          </a:p>
          <a:p>
            <a:pPr marL="0" lvl="0" indent="0" algn="l" rtl="0">
              <a:spcBef>
                <a:spcPts val="0"/>
              </a:spcBef>
              <a:spcAft>
                <a:spcPts val="0"/>
              </a:spcAft>
              <a:buNone/>
            </a:pPr>
            <a:r>
              <a:rPr lang="en-US" sz="1000" dirty="0"/>
              <a:t>Source, image </a:t>
            </a:r>
            <a:r>
              <a:rPr lang="en-US" sz="1000" dirty="0" err="1"/>
              <a:t>gratuite</a:t>
            </a:r>
            <a:r>
              <a:rPr lang="en-US" sz="1000" dirty="0"/>
              <a:t> </a:t>
            </a:r>
            <a:r>
              <a:rPr lang="en-US" sz="1000" u="sng" dirty="0">
                <a:solidFill>
                  <a:schemeClr val="hlink"/>
                </a:solidFill>
                <a:hlinkClick r:id="rId7"/>
              </a:rPr>
              <a:t>: </a:t>
            </a:r>
            <a:r>
              <a:rPr lang="en-US" sz="1000" dirty="0"/>
              <a:t>https://www.needpix.com/photo/1517953 </a:t>
            </a:r>
            <a:endParaRPr sz="1000" dirty="0"/>
          </a:p>
        </p:txBody>
      </p:sp>
      <p:pic>
        <p:nvPicPr>
          <p:cNvPr id="12" name="Google Shape;122;p4"/>
          <p:cNvPicPr preferRelativeResize="0"/>
          <p:nvPr/>
        </p:nvPicPr>
        <p:blipFill>
          <a:blip r:embed="rId8">
            <a:alphaModFix/>
          </a:blip>
          <a:stretch>
            <a:fillRect/>
          </a:stretch>
        </p:blipFill>
        <p:spPr>
          <a:xfrm>
            <a:off x="196975" y="4396535"/>
            <a:ext cx="1162426" cy="1744326"/>
          </a:xfrm>
          <a:prstGeom prst="rect">
            <a:avLst/>
          </a:prstGeom>
          <a:noFill/>
          <a:ln>
            <a:noFill/>
          </a:ln>
        </p:spPr>
      </p:pic>
      <p:pic>
        <p:nvPicPr>
          <p:cNvPr id="13" name="Google Shape;124;p4"/>
          <p:cNvPicPr preferRelativeResize="0"/>
          <p:nvPr/>
        </p:nvPicPr>
        <p:blipFill>
          <a:blip r:embed="rId9">
            <a:alphaModFix/>
          </a:blip>
          <a:stretch>
            <a:fillRect/>
          </a:stretch>
        </p:blipFill>
        <p:spPr>
          <a:xfrm>
            <a:off x="3242800" y="4409275"/>
            <a:ext cx="2277126" cy="1517500"/>
          </a:xfrm>
          <a:prstGeom prst="rect">
            <a:avLst/>
          </a:prstGeom>
          <a:noFill/>
          <a:ln>
            <a:noFill/>
          </a:ln>
        </p:spPr>
      </p:pic>
      <p:pic>
        <p:nvPicPr>
          <p:cNvPr id="14" name="Google Shape;126;p4"/>
          <p:cNvPicPr preferRelativeResize="0"/>
          <p:nvPr/>
        </p:nvPicPr>
        <p:blipFill>
          <a:blip r:embed="rId10">
            <a:alphaModFix/>
          </a:blip>
          <a:stretch>
            <a:fillRect/>
          </a:stretch>
        </p:blipFill>
        <p:spPr>
          <a:xfrm>
            <a:off x="6346599" y="4409288"/>
            <a:ext cx="2277126" cy="1517487"/>
          </a:xfrm>
          <a:prstGeom prst="rect">
            <a:avLst/>
          </a:prstGeom>
          <a:noFill/>
          <a:ln>
            <a:noFill/>
          </a:ln>
        </p:spPr>
      </p:pic>
      <p:pic>
        <p:nvPicPr>
          <p:cNvPr id="15" name="Google Shape;128;p4"/>
          <p:cNvPicPr preferRelativeResize="0"/>
          <p:nvPr/>
        </p:nvPicPr>
        <p:blipFill>
          <a:blip r:embed="rId11">
            <a:alphaModFix/>
          </a:blip>
          <a:stretch>
            <a:fillRect/>
          </a:stretch>
        </p:blipFill>
        <p:spPr>
          <a:xfrm>
            <a:off x="9346600" y="4443575"/>
            <a:ext cx="2171702" cy="14489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g3248fd4eafb_0_2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5" name="Google Shape;135;g3248fd4eafb_0_20"/>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g3248fd4eafb_0_20"/>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g3248fd4eafb_0_20"/>
          <p:cNvSpPr txBox="1"/>
          <p:nvPr/>
        </p:nvSpPr>
        <p:spPr>
          <a:xfrm>
            <a:off x="0" y="89588"/>
            <a:ext cx="9646500" cy="646500"/>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rgbClr val="FFFFFF"/>
                </a:solidFill>
                <a:latin typeface="Candara"/>
                <a:ea typeface="Candara"/>
                <a:cs typeface="Candara"/>
                <a:sym typeface="Candara"/>
              </a:rPr>
              <a:t>QUELQUES DÉFINITIONS ET CONCEPTS</a:t>
            </a:r>
            <a:endParaRPr sz="3600" b="0" i="0" u="none" strike="noStrike" cap="none">
              <a:solidFill>
                <a:schemeClr val="dk1"/>
              </a:solidFill>
              <a:latin typeface="Times New Roman"/>
              <a:ea typeface="Times New Roman"/>
              <a:cs typeface="Times New Roman"/>
              <a:sym typeface="Times New Roman"/>
            </a:endParaRPr>
          </a:p>
        </p:txBody>
      </p:sp>
      <p:sp>
        <p:nvSpPr>
          <p:cNvPr id="138" name="Google Shape;138;g3248fd4eafb_0_20"/>
          <p:cNvSpPr txBox="1"/>
          <p:nvPr/>
        </p:nvSpPr>
        <p:spPr>
          <a:xfrm>
            <a:off x="196986" y="1126747"/>
            <a:ext cx="11838000" cy="2555100"/>
          </a:xfrm>
          <a:prstGeom prst="rect">
            <a:avLst/>
          </a:prstGeom>
          <a:noFill/>
          <a:ln>
            <a:noFill/>
          </a:ln>
        </p:spPr>
        <p:txBody>
          <a:bodyPr spcFirstLastPara="1" wrap="square" lIns="91425" tIns="45700" rIns="91425" bIns="45700" anchor="t" anchorCtr="0">
            <a:spAutoFit/>
          </a:bodyPr>
          <a:lstStyle/>
          <a:p>
            <a:pPr marL="0" marR="0" lvl="0" indent="0" algn="just" rtl="0">
              <a:spcBef>
                <a:spcPts val="600"/>
              </a:spcBef>
              <a:spcAft>
                <a:spcPts val="0"/>
              </a:spcAft>
              <a:buNone/>
            </a:pPr>
            <a:r>
              <a:rPr lang="en-US" sz="1800" b="1" dirty="0" err="1">
                <a:solidFill>
                  <a:srgbClr val="3F3F3F"/>
                </a:solidFill>
                <a:latin typeface="Candara"/>
                <a:ea typeface="Candara"/>
                <a:cs typeface="Candara"/>
                <a:sym typeface="Candara"/>
              </a:rPr>
              <a:t>Turquie</a:t>
            </a:r>
            <a:r>
              <a:rPr lang="en-US" sz="1800" b="1" dirty="0">
                <a:solidFill>
                  <a:srgbClr val="3F3F3F"/>
                </a:solidFill>
                <a:latin typeface="Candara"/>
                <a:ea typeface="Candara"/>
                <a:cs typeface="Candara"/>
                <a:sym typeface="Candara"/>
              </a:rPr>
              <a:t> : </a:t>
            </a:r>
            <a:r>
              <a:rPr lang="en-US" sz="1400" b="1" dirty="0">
                <a:solidFill>
                  <a:srgbClr val="548135"/>
                </a:solidFill>
                <a:latin typeface="Candara"/>
                <a:ea typeface="Candara"/>
                <a:cs typeface="Candara"/>
                <a:sym typeface="Candara"/>
              </a:rPr>
              <a:t>Sainte-Sophie</a:t>
            </a:r>
            <a:r>
              <a:rPr lang="en-US" sz="1400" dirty="0">
                <a:solidFill>
                  <a:srgbClr val="3F3F3F"/>
                </a:solidFill>
                <a:latin typeface="Candara"/>
                <a:ea typeface="Candara"/>
                <a:cs typeface="Candara"/>
                <a:sym typeface="Candara"/>
              </a:rPr>
              <a:t>, à Istanbul, </a:t>
            </a:r>
            <a:r>
              <a:rPr lang="en-US" sz="1400" dirty="0" err="1">
                <a:solidFill>
                  <a:srgbClr val="3F3F3F"/>
                </a:solidFill>
                <a:latin typeface="Candara"/>
                <a:ea typeface="Candara"/>
                <a:cs typeface="Candara"/>
                <a:sym typeface="Candara"/>
              </a:rPr>
              <a:t>est</a:t>
            </a:r>
            <a:r>
              <a:rPr lang="en-US" sz="1400" dirty="0">
                <a:solidFill>
                  <a:srgbClr val="3F3F3F"/>
                </a:solidFill>
                <a:latin typeface="Candara"/>
                <a:ea typeface="Candara"/>
                <a:cs typeface="Candara"/>
                <a:sym typeface="Candara"/>
              </a:rPr>
              <a:t> un monument </a:t>
            </a:r>
            <a:r>
              <a:rPr lang="en-US" sz="1400" dirty="0" err="1">
                <a:solidFill>
                  <a:srgbClr val="3F3F3F"/>
                </a:solidFill>
                <a:latin typeface="Candara"/>
                <a:ea typeface="Candara"/>
                <a:cs typeface="Candara"/>
                <a:sym typeface="Candara"/>
              </a:rPr>
              <a:t>culturel</a:t>
            </a:r>
            <a:r>
              <a:rPr lang="en-US" sz="1400" dirty="0">
                <a:solidFill>
                  <a:srgbClr val="3F3F3F"/>
                </a:solidFill>
                <a:latin typeface="Candara"/>
                <a:ea typeface="Candara"/>
                <a:cs typeface="Candara"/>
                <a:sym typeface="Candara"/>
              </a:rPr>
              <a:t> important qui </a:t>
            </a:r>
            <a:r>
              <a:rPr lang="en-US" sz="1400" dirty="0" err="1">
                <a:solidFill>
                  <a:srgbClr val="3F3F3F"/>
                </a:solidFill>
                <a:latin typeface="Candara"/>
                <a:ea typeface="Candara"/>
                <a:cs typeface="Candara"/>
                <a:sym typeface="Candara"/>
              </a:rPr>
              <a:t>incarne</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l'héritage</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byzantin</a:t>
            </a:r>
            <a:r>
              <a:rPr lang="en-US" sz="1400" dirty="0">
                <a:solidFill>
                  <a:srgbClr val="3F3F3F"/>
                </a:solidFill>
                <a:latin typeface="Candara"/>
                <a:ea typeface="Candara"/>
                <a:cs typeface="Candara"/>
                <a:sym typeface="Candara"/>
              </a:rPr>
              <a:t> et ottoman de la </a:t>
            </a:r>
            <a:r>
              <a:rPr lang="en-US" sz="1400" dirty="0" err="1">
                <a:solidFill>
                  <a:srgbClr val="3F3F3F"/>
                </a:solidFill>
                <a:latin typeface="Candara"/>
                <a:ea typeface="Candara"/>
                <a:cs typeface="Candara"/>
                <a:sym typeface="Candara"/>
              </a:rPr>
              <a:t>Turquie</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En</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ce</a:t>
            </a:r>
            <a:r>
              <a:rPr lang="en-US" sz="1400" dirty="0">
                <a:solidFill>
                  <a:srgbClr val="3F3F3F"/>
                </a:solidFill>
                <a:latin typeface="Candara"/>
                <a:ea typeface="Candara"/>
                <a:cs typeface="Candara"/>
                <a:sym typeface="Candara"/>
              </a:rPr>
              <a:t> qui </a:t>
            </a:r>
            <a:r>
              <a:rPr lang="en-US" sz="1400" dirty="0" err="1">
                <a:solidFill>
                  <a:srgbClr val="3F3F3F"/>
                </a:solidFill>
                <a:latin typeface="Candara"/>
                <a:ea typeface="Candara"/>
                <a:cs typeface="Candara"/>
                <a:sym typeface="Candara"/>
              </a:rPr>
              <a:t>concerne</a:t>
            </a:r>
            <a:r>
              <a:rPr lang="en-US" sz="1400" dirty="0">
                <a:solidFill>
                  <a:srgbClr val="3F3F3F"/>
                </a:solidFill>
                <a:latin typeface="Candara"/>
                <a:ea typeface="Candara"/>
                <a:cs typeface="Candara"/>
                <a:sym typeface="Candara"/>
              </a:rPr>
              <a:t> le </a:t>
            </a:r>
            <a:r>
              <a:rPr lang="en-US" sz="1400" dirty="0" err="1">
                <a:solidFill>
                  <a:srgbClr val="3F3F3F"/>
                </a:solidFill>
                <a:latin typeface="Candara"/>
                <a:ea typeface="Candara"/>
                <a:cs typeface="Candara"/>
                <a:sym typeface="Candara"/>
              </a:rPr>
              <a:t>patrimoine</a:t>
            </a:r>
            <a:r>
              <a:rPr lang="en-US" sz="1400" dirty="0">
                <a:solidFill>
                  <a:srgbClr val="3F3F3F"/>
                </a:solidFill>
                <a:latin typeface="Candara"/>
                <a:ea typeface="Candara"/>
                <a:cs typeface="Candara"/>
                <a:sym typeface="Candara"/>
              </a:rPr>
              <a:t> naturel, le </a:t>
            </a:r>
            <a:r>
              <a:rPr lang="en-US" sz="1400" b="1" dirty="0" err="1">
                <a:solidFill>
                  <a:srgbClr val="548135"/>
                </a:solidFill>
                <a:latin typeface="Candara"/>
                <a:ea typeface="Candara"/>
                <a:cs typeface="Candara"/>
                <a:sym typeface="Candara"/>
              </a:rPr>
              <a:t>parc</a:t>
            </a:r>
            <a:r>
              <a:rPr lang="en-US" sz="1400" b="1" dirty="0">
                <a:solidFill>
                  <a:srgbClr val="548135"/>
                </a:solidFill>
                <a:latin typeface="Candara"/>
                <a:ea typeface="Candara"/>
                <a:cs typeface="Candara"/>
                <a:sym typeface="Candara"/>
              </a:rPr>
              <a:t> national de </a:t>
            </a:r>
            <a:r>
              <a:rPr lang="en-US" sz="1400" b="1" dirty="0" err="1">
                <a:solidFill>
                  <a:srgbClr val="548135"/>
                </a:solidFill>
                <a:latin typeface="Candara"/>
                <a:ea typeface="Candara"/>
                <a:cs typeface="Candara"/>
                <a:sym typeface="Candara"/>
              </a:rPr>
              <a:t>Göreme</a:t>
            </a:r>
            <a:r>
              <a:rPr lang="en-US" sz="1400" b="1" dirty="0">
                <a:solidFill>
                  <a:srgbClr val="548135"/>
                </a:solidFill>
                <a:latin typeface="Candara"/>
                <a:ea typeface="Candara"/>
                <a:cs typeface="Candara"/>
                <a:sym typeface="Candara"/>
              </a:rPr>
              <a:t> </a:t>
            </a:r>
            <a:r>
              <a:rPr lang="en-US" sz="1400" dirty="0" err="1">
                <a:solidFill>
                  <a:srgbClr val="3F3F3F"/>
                </a:solidFill>
                <a:latin typeface="Candara"/>
                <a:ea typeface="Candara"/>
                <a:cs typeface="Candara"/>
                <a:sym typeface="Candara"/>
              </a:rPr>
              <a:t>en</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Cappadoce</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est</a:t>
            </a:r>
            <a:r>
              <a:rPr lang="en-US" sz="1400" dirty="0">
                <a:solidFill>
                  <a:srgbClr val="3F3F3F"/>
                </a:solidFill>
                <a:latin typeface="Candara"/>
                <a:ea typeface="Candara"/>
                <a:cs typeface="Candara"/>
                <a:sym typeface="Candara"/>
              </a:rPr>
              <a:t> un site de </a:t>
            </a:r>
            <a:r>
              <a:rPr lang="en-US" sz="1400" dirty="0" err="1">
                <a:solidFill>
                  <a:srgbClr val="3F3F3F"/>
                </a:solidFill>
                <a:latin typeface="Candara"/>
                <a:ea typeface="Candara"/>
                <a:cs typeface="Candara"/>
                <a:sym typeface="Candara"/>
              </a:rPr>
              <a:t>l'UNESCO</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connu</a:t>
            </a:r>
            <a:r>
              <a:rPr lang="en-US" sz="1400" dirty="0">
                <a:solidFill>
                  <a:srgbClr val="3F3F3F"/>
                </a:solidFill>
                <a:latin typeface="Candara"/>
                <a:ea typeface="Candara"/>
                <a:cs typeface="Candara"/>
                <a:sym typeface="Candara"/>
              </a:rPr>
              <a:t> pour </a:t>
            </a:r>
            <a:r>
              <a:rPr lang="en-US" sz="1400" dirty="0" err="1">
                <a:solidFill>
                  <a:srgbClr val="3F3F3F"/>
                </a:solidFill>
                <a:latin typeface="Candara"/>
                <a:ea typeface="Candara"/>
                <a:cs typeface="Candara"/>
                <a:sym typeface="Candara"/>
              </a:rPr>
              <a:t>ses</a:t>
            </a:r>
            <a:r>
              <a:rPr lang="en-US" sz="1400" dirty="0">
                <a:solidFill>
                  <a:srgbClr val="3F3F3F"/>
                </a:solidFill>
                <a:latin typeface="Candara"/>
                <a:ea typeface="Candara"/>
                <a:cs typeface="Candara"/>
                <a:sym typeface="Candara"/>
              </a:rPr>
              <a:t> formations </a:t>
            </a:r>
            <a:r>
              <a:rPr lang="en-US" sz="1400" dirty="0" err="1">
                <a:solidFill>
                  <a:srgbClr val="3F3F3F"/>
                </a:solidFill>
                <a:latin typeface="Candara"/>
                <a:ea typeface="Candara"/>
                <a:cs typeface="Candara"/>
                <a:sym typeface="Candara"/>
              </a:rPr>
              <a:t>rocheuses</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uniques</a:t>
            </a:r>
            <a:r>
              <a:rPr lang="en-US" sz="1400" dirty="0">
                <a:solidFill>
                  <a:srgbClr val="3F3F3F"/>
                </a:solidFill>
                <a:latin typeface="Candara"/>
                <a:ea typeface="Candara"/>
                <a:cs typeface="Candara"/>
                <a:sym typeface="Candara"/>
              </a:rPr>
              <a:t> et </a:t>
            </a:r>
            <a:r>
              <a:rPr lang="en-US" sz="1400" dirty="0" err="1">
                <a:solidFill>
                  <a:srgbClr val="3F3F3F"/>
                </a:solidFill>
                <a:latin typeface="Candara"/>
                <a:ea typeface="Candara"/>
                <a:cs typeface="Candara"/>
                <a:sym typeface="Candara"/>
              </a:rPr>
              <a:t>ses</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anciennes</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grottes</a:t>
            </a:r>
            <a:r>
              <a:rPr lang="en-US" sz="1400" dirty="0">
                <a:solidFill>
                  <a:srgbClr val="3F3F3F"/>
                </a:solidFill>
                <a:latin typeface="Candara"/>
                <a:ea typeface="Candara"/>
                <a:cs typeface="Candara"/>
                <a:sym typeface="Candara"/>
              </a:rPr>
              <a:t>.</a:t>
            </a:r>
            <a:endParaRPr dirty="0"/>
          </a:p>
          <a:p>
            <a:pPr marL="0" marR="0" lvl="0" indent="0" algn="just" rtl="0">
              <a:spcBef>
                <a:spcPts val="600"/>
              </a:spcBef>
              <a:spcAft>
                <a:spcPts val="0"/>
              </a:spcAft>
              <a:buNone/>
            </a:pPr>
            <a:endParaRPr sz="800" dirty="0">
              <a:solidFill>
                <a:srgbClr val="3F3F3F"/>
              </a:solidFill>
              <a:latin typeface="Candara"/>
              <a:ea typeface="Candara"/>
              <a:cs typeface="Candara"/>
              <a:sym typeface="Candara"/>
            </a:endParaRPr>
          </a:p>
          <a:p>
            <a:pPr marL="0" marR="0" lvl="0" indent="0" algn="just" rtl="0">
              <a:spcBef>
                <a:spcPts val="600"/>
              </a:spcBef>
              <a:spcAft>
                <a:spcPts val="0"/>
              </a:spcAft>
              <a:buNone/>
            </a:pPr>
            <a:r>
              <a:rPr lang="en-US" sz="1800" b="1" dirty="0" err="1">
                <a:solidFill>
                  <a:srgbClr val="3F3F3F"/>
                </a:solidFill>
                <a:latin typeface="Candara"/>
                <a:ea typeface="Candara"/>
                <a:cs typeface="Candara"/>
                <a:sym typeface="Candara"/>
              </a:rPr>
              <a:t>Italie</a:t>
            </a:r>
            <a:r>
              <a:rPr lang="en-US" sz="1800" b="1" dirty="0">
                <a:solidFill>
                  <a:srgbClr val="3F3F3F"/>
                </a:solidFill>
                <a:latin typeface="Candara"/>
                <a:ea typeface="Candara"/>
                <a:cs typeface="Candara"/>
                <a:sym typeface="Candara"/>
              </a:rPr>
              <a:t> : </a:t>
            </a:r>
            <a:r>
              <a:rPr lang="en-US" sz="1400" dirty="0">
                <a:solidFill>
                  <a:srgbClr val="3F3F3F"/>
                </a:solidFill>
                <a:latin typeface="Candara"/>
                <a:ea typeface="Candara"/>
                <a:cs typeface="Candara"/>
                <a:sym typeface="Candara"/>
              </a:rPr>
              <a:t>Le </a:t>
            </a:r>
            <a:r>
              <a:rPr lang="en-US" sz="1400" b="1" dirty="0" err="1">
                <a:solidFill>
                  <a:srgbClr val="548135"/>
                </a:solidFill>
                <a:latin typeface="Candara"/>
                <a:ea typeface="Candara"/>
                <a:cs typeface="Candara"/>
                <a:sym typeface="Candara"/>
              </a:rPr>
              <a:t>Colisée</a:t>
            </a:r>
            <a:r>
              <a:rPr lang="en-US" sz="1400" b="1" dirty="0">
                <a:solidFill>
                  <a:srgbClr val="548135"/>
                </a:solidFill>
                <a:latin typeface="Candara"/>
                <a:ea typeface="Candara"/>
                <a:cs typeface="Candara"/>
                <a:sym typeface="Candara"/>
              </a:rPr>
              <a:t> </a:t>
            </a:r>
            <a:r>
              <a:rPr lang="en-US" sz="1400" dirty="0">
                <a:solidFill>
                  <a:srgbClr val="3F3F3F"/>
                </a:solidFill>
                <a:latin typeface="Candara"/>
                <a:ea typeface="Candara"/>
                <a:cs typeface="Candara"/>
                <a:sym typeface="Candara"/>
              </a:rPr>
              <a:t>de Rome </a:t>
            </a:r>
            <a:r>
              <a:rPr lang="en-US" sz="1400" dirty="0" err="1">
                <a:solidFill>
                  <a:srgbClr val="3F3F3F"/>
                </a:solidFill>
                <a:latin typeface="Candara"/>
                <a:ea typeface="Candara"/>
                <a:cs typeface="Candara"/>
                <a:sym typeface="Candara"/>
              </a:rPr>
              <a:t>est</a:t>
            </a:r>
            <a:r>
              <a:rPr lang="en-US" sz="1400" dirty="0">
                <a:solidFill>
                  <a:srgbClr val="3F3F3F"/>
                </a:solidFill>
                <a:latin typeface="Candara"/>
                <a:ea typeface="Candara"/>
                <a:cs typeface="Candara"/>
                <a:sym typeface="Candara"/>
              </a:rPr>
              <a:t> un </a:t>
            </a:r>
            <a:r>
              <a:rPr lang="en-US" sz="1400" dirty="0" err="1">
                <a:solidFill>
                  <a:srgbClr val="3F3F3F"/>
                </a:solidFill>
                <a:latin typeface="Candara"/>
                <a:ea typeface="Candara"/>
                <a:cs typeface="Candara"/>
                <a:sym typeface="Candara"/>
              </a:rPr>
              <a:t>symbole</a:t>
            </a:r>
            <a:r>
              <a:rPr lang="en-US" sz="1400" dirty="0">
                <a:solidFill>
                  <a:srgbClr val="3F3F3F"/>
                </a:solidFill>
                <a:latin typeface="Candara"/>
                <a:ea typeface="Candara"/>
                <a:cs typeface="Candara"/>
                <a:sym typeface="Candara"/>
              </a:rPr>
              <a:t> de </a:t>
            </a:r>
            <a:r>
              <a:rPr lang="en-US" sz="1400" dirty="0" err="1">
                <a:solidFill>
                  <a:srgbClr val="3F3F3F"/>
                </a:solidFill>
                <a:latin typeface="Candara"/>
                <a:ea typeface="Candara"/>
                <a:cs typeface="Candara"/>
                <a:sym typeface="Candara"/>
              </a:rPr>
              <a:t>l'héritage</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romain</a:t>
            </a:r>
            <a:r>
              <a:rPr lang="en-US" sz="1400" dirty="0">
                <a:solidFill>
                  <a:srgbClr val="3F3F3F"/>
                </a:solidFill>
                <a:latin typeface="Candara"/>
                <a:ea typeface="Candara"/>
                <a:cs typeface="Candara"/>
                <a:sym typeface="Candara"/>
              </a:rPr>
              <a:t> de </a:t>
            </a:r>
            <a:r>
              <a:rPr lang="en-US" sz="1400" dirty="0" err="1">
                <a:solidFill>
                  <a:srgbClr val="3F3F3F"/>
                </a:solidFill>
                <a:latin typeface="Candara"/>
                <a:ea typeface="Candara"/>
                <a:cs typeface="Candara"/>
                <a:sym typeface="Candara"/>
              </a:rPr>
              <a:t>l'Italie</a:t>
            </a:r>
            <a:r>
              <a:rPr lang="en-US" sz="1400" dirty="0">
                <a:solidFill>
                  <a:srgbClr val="3F3F3F"/>
                </a:solidFill>
                <a:latin typeface="Candara"/>
                <a:ea typeface="Candara"/>
                <a:cs typeface="Candara"/>
                <a:sym typeface="Candara"/>
              </a:rPr>
              <a:t> et un point de </a:t>
            </a:r>
            <a:r>
              <a:rPr lang="en-US" sz="1400" dirty="0" err="1">
                <a:solidFill>
                  <a:srgbClr val="3F3F3F"/>
                </a:solidFill>
                <a:latin typeface="Candara"/>
                <a:ea typeface="Candara"/>
                <a:cs typeface="Candara"/>
                <a:sym typeface="Candara"/>
              </a:rPr>
              <a:t>repère</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culturel</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majeur</a:t>
            </a:r>
            <a:r>
              <a:rPr lang="en-US" sz="1400" dirty="0">
                <a:solidFill>
                  <a:srgbClr val="3F3F3F"/>
                </a:solidFill>
                <a:latin typeface="Candara"/>
                <a:ea typeface="Candara"/>
                <a:cs typeface="Candara"/>
                <a:sym typeface="Candara"/>
              </a:rPr>
              <a:t>. </a:t>
            </a:r>
            <a:r>
              <a:rPr lang="en-US" sz="1400" b="1" dirty="0">
                <a:solidFill>
                  <a:srgbClr val="548135"/>
                </a:solidFill>
                <a:latin typeface="Candara"/>
                <a:ea typeface="Candara"/>
                <a:cs typeface="Candara"/>
                <a:sym typeface="Candara"/>
              </a:rPr>
              <a:t>Le </a:t>
            </a:r>
            <a:r>
              <a:rPr lang="en-US" sz="1400" b="1" dirty="0" err="1">
                <a:solidFill>
                  <a:srgbClr val="548135"/>
                </a:solidFill>
                <a:latin typeface="Candara"/>
                <a:ea typeface="Candara"/>
                <a:cs typeface="Candara"/>
                <a:sym typeface="Candara"/>
              </a:rPr>
              <a:t>parc</a:t>
            </a:r>
            <a:r>
              <a:rPr lang="en-US" sz="1400" b="1" dirty="0">
                <a:solidFill>
                  <a:srgbClr val="548135"/>
                </a:solidFill>
                <a:latin typeface="Candara"/>
                <a:ea typeface="Candara"/>
                <a:cs typeface="Candara"/>
                <a:sym typeface="Candara"/>
              </a:rPr>
              <a:t> national des Cinque Terre </a:t>
            </a:r>
            <a:r>
              <a:rPr lang="en-US" sz="1400" dirty="0" err="1">
                <a:solidFill>
                  <a:srgbClr val="3F3F3F"/>
                </a:solidFill>
                <a:latin typeface="Candara"/>
                <a:ea typeface="Candara"/>
                <a:cs typeface="Candara"/>
                <a:sym typeface="Candara"/>
              </a:rPr>
              <a:t>représente</a:t>
            </a:r>
            <a:r>
              <a:rPr lang="en-US" sz="1400" dirty="0">
                <a:solidFill>
                  <a:srgbClr val="3F3F3F"/>
                </a:solidFill>
                <a:latin typeface="Candara"/>
                <a:ea typeface="Candara"/>
                <a:cs typeface="Candara"/>
                <a:sym typeface="Candara"/>
              </a:rPr>
              <a:t> le </a:t>
            </a:r>
            <a:r>
              <a:rPr lang="en-US" sz="1400" dirty="0" err="1">
                <a:solidFill>
                  <a:srgbClr val="3F3F3F"/>
                </a:solidFill>
                <a:latin typeface="Candara"/>
                <a:ea typeface="Candara"/>
                <a:cs typeface="Candara"/>
                <a:sym typeface="Candara"/>
              </a:rPr>
              <a:t>patrimoine</a:t>
            </a:r>
            <a:r>
              <a:rPr lang="en-US" sz="1400" dirty="0">
                <a:solidFill>
                  <a:srgbClr val="3F3F3F"/>
                </a:solidFill>
                <a:latin typeface="Candara"/>
                <a:ea typeface="Candara"/>
                <a:cs typeface="Candara"/>
                <a:sym typeface="Candara"/>
              </a:rPr>
              <a:t> naturel de </a:t>
            </a:r>
            <a:r>
              <a:rPr lang="en-US" sz="1400" dirty="0" err="1">
                <a:solidFill>
                  <a:srgbClr val="3F3F3F"/>
                </a:solidFill>
                <a:latin typeface="Candara"/>
                <a:ea typeface="Candara"/>
                <a:cs typeface="Candara"/>
                <a:sym typeface="Candara"/>
              </a:rPr>
              <a:t>l'Italie</a:t>
            </a:r>
            <a:r>
              <a:rPr lang="en-US" sz="1400" dirty="0">
                <a:solidFill>
                  <a:srgbClr val="3F3F3F"/>
                </a:solidFill>
                <a:latin typeface="Candara"/>
                <a:ea typeface="Candara"/>
                <a:cs typeface="Candara"/>
                <a:sym typeface="Candara"/>
              </a:rPr>
              <a:t>, avec </a:t>
            </a:r>
            <a:r>
              <a:rPr lang="en-US" sz="1400" dirty="0" err="1">
                <a:solidFill>
                  <a:srgbClr val="3F3F3F"/>
                </a:solidFill>
                <a:latin typeface="Candara"/>
                <a:ea typeface="Candara"/>
                <a:cs typeface="Candara"/>
                <a:sym typeface="Candara"/>
              </a:rPr>
              <a:t>ses</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paysages</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côtiers</a:t>
            </a:r>
            <a:r>
              <a:rPr lang="en-US" sz="1400" dirty="0">
                <a:solidFill>
                  <a:srgbClr val="3F3F3F"/>
                </a:solidFill>
                <a:latin typeface="Candara"/>
                <a:ea typeface="Candara"/>
                <a:cs typeface="Candara"/>
                <a:sym typeface="Candara"/>
              </a:rPr>
              <a:t> et </a:t>
            </a:r>
            <a:r>
              <a:rPr lang="en-US" sz="1400" dirty="0" err="1">
                <a:solidFill>
                  <a:srgbClr val="3F3F3F"/>
                </a:solidFill>
                <a:latin typeface="Candara"/>
                <a:ea typeface="Candara"/>
                <a:cs typeface="Candara"/>
                <a:sym typeface="Candara"/>
              </a:rPr>
              <a:t>ses</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anciennes</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terrasses</a:t>
            </a:r>
            <a:r>
              <a:rPr lang="en-US" sz="1400" dirty="0">
                <a:solidFill>
                  <a:srgbClr val="3F3F3F"/>
                </a:solidFill>
                <a:latin typeface="Candara"/>
                <a:ea typeface="Candara"/>
                <a:cs typeface="Candara"/>
                <a:sym typeface="Candara"/>
              </a:rPr>
              <a:t> qui </a:t>
            </a:r>
            <a:r>
              <a:rPr lang="en-US" sz="1400" dirty="0" err="1">
                <a:solidFill>
                  <a:srgbClr val="3F3F3F"/>
                </a:solidFill>
                <a:latin typeface="Candara"/>
                <a:ea typeface="Candara"/>
                <a:cs typeface="Candara"/>
                <a:sym typeface="Candara"/>
              </a:rPr>
              <a:t>reflètent</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l'interaction</a:t>
            </a:r>
            <a:r>
              <a:rPr lang="en-US" sz="1400" dirty="0">
                <a:solidFill>
                  <a:srgbClr val="3F3F3F"/>
                </a:solidFill>
                <a:latin typeface="Candara"/>
                <a:ea typeface="Candara"/>
                <a:cs typeface="Candara"/>
                <a:sym typeface="Candara"/>
              </a:rPr>
              <a:t> de </a:t>
            </a:r>
            <a:r>
              <a:rPr lang="en-US" sz="1400" dirty="0" err="1">
                <a:solidFill>
                  <a:srgbClr val="3F3F3F"/>
                </a:solidFill>
                <a:latin typeface="Candara"/>
                <a:ea typeface="Candara"/>
                <a:cs typeface="Candara"/>
                <a:sym typeface="Candara"/>
              </a:rPr>
              <a:t>l'homme</a:t>
            </a:r>
            <a:r>
              <a:rPr lang="en-US" sz="1400" dirty="0">
                <a:solidFill>
                  <a:srgbClr val="3F3F3F"/>
                </a:solidFill>
                <a:latin typeface="Candara"/>
                <a:ea typeface="Candara"/>
                <a:cs typeface="Candara"/>
                <a:sym typeface="Candara"/>
              </a:rPr>
              <a:t> avec la nature.</a:t>
            </a:r>
            <a:endParaRPr dirty="0"/>
          </a:p>
          <a:p>
            <a:pPr marL="0" marR="0" lvl="0" indent="0" algn="just" rtl="0">
              <a:spcBef>
                <a:spcPts val="600"/>
              </a:spcBef>
              <a:spcAft>
                <a:spcPts val="0"/>
              </a:spcAft>
              <a:buNone/>
            </a:pPr>
            <a:endParaRPr sz="800" dirty="0">
              <a:solidFill>
                <a:srgbClr val="3F3F3F"/>
              </a:solidFill>
              <a:latin typeface="Candara"/>
              <a:ea typeface="Candara"/>
              <a:cs typeface="Candara"/>
              <a:sym typeface="Candara"/>
            </a:endParaRPr>
          </a:p>
          <a:p>
            <a:pPr marL="0" marR="0" lvl="0" indent="0" algn="just" rtl="0">
              <a:spcBef>
                <a:spcPts val="600"/>
              </a:spcBef>
              <a:spcAft>
                <a:spcPts val="0"/>
              </a:spcAft>
              <a:buNone/>
            </a:pPr>
            <a:r>
              <a:rPr lang="en-US" sz="1800" b="1" dirty="0" err="1">
                <a:solidFill>
                  <a:srgbClr val="3F3F3F"/>
                </a:solidFill>
                <a:latin typeface="Candara"/>
                <a:ea typeface="Candara"/>
                <a:cs typeface="Candara"/>
                <a:sym typeface="Candara"/>
              </a:rPr>
              <a:t>Lituanie</a:t>
            </a:r>
            <a:r>
              <a:rPr lang="en-US" sz="1800" b="1" dirty="0">
                <a:solidFill>
                  <a:srgbClr val="3F3F3F"/>
                </a:solidFill>
                <a:latin typeface="Candara"/>
                <a:ea typeface="Candara"/>
                <a:cs typeface="Candara"/>
                <a:sym typeface="Candara"/>
              </a:rPr>
              <a:t> : </a:t>
            </a:r>
            <a:r>
              <a:rPr lang="en-US" sz="1400" dirty="0">
                <a:solidFill>
                  <a:srgbClr val="3F3F3F"/>
                </a:solidFill>
                <a:latin typeface="Candara"/>
                <a:ea typeface="Candara"/>
                <a:cs typeface="Candara"/>
                <a:sym typeface="Candara"/>
              </a:rPr>
              <a:t>Le </a:t>
            </a:r>
            <a:r>
              <a:rPr lang="en-US" sz="1400" b="1" dirty="0" err="1">
                <a:solidFill>
                  <a:srgbClr val="548135"/>
                </a:solidFill>
                <a:latin typeface="Candara"/>
                <a:ea typeface="Candara"/>
                <a:cs typeface="Candara"/>
                <a:sym typeface="Candara"/>
              </a:rPr>
              <a:t>centre</a:t>
            </a:r>
            <a:r>
              <a:rPr lang="en-US" sz="1400" b="1" dirty="0">
                <a:solidFill>
                  <a:srgbClr val="548135"/>
                </a:solidFill>
                <a:latin typeface="Candara"/>
                <a:ea typeface="Candara"/>
                <a:cs typeface="Candara"/>
                <a:sym typeface="Candara"/>
              </a:rPr>
              <a:t> </a:t>
            </a:r>
            <a:r>
              <a:rPr lang="en-US" sz="1400" b="1" dirty="0" err="1">
                <a:solidFill>
                  <a:srgbClr val="548135"/>
                </a:solidFill>
                <a:latin typeface="Candara"/>
                <a:ea typeface="Candara"/>
                <a:cs typeface="Candara"/>
                <a:sym typeface="Candara"/>
              </a:rPr>
              <a:t>historique</a:t>
            </a:r>
            <a:r>
              <a:rPr lang="en-US" sz="1400" b="1" dirty="0">
                <a:solidFill>
                  <a:srgbClr val="548135"/>
                </a:solidFill>
                <a:latin typeface="Candara"/>
                <a:ea typeface="Candara"/>
                <a:cs typeface="Candara"/>
                <a:sym typeface="Candara"/>
              </a:rPr>
              <a:t> de Vilnius </a:t>
            </a:r>
            <a:r>
              <a:rPr lang="en-US" sz="1400" dirty="0" err="1">
                <a:solidFill>
                  <a:srgbClr val="3F3F3F"/>
                </a:solidFill>
                <a:latin typeface="Candara"/>
                <a:ea typeface="Candara"/>
                <a:cs typeface="Candara"/>
                <a:sym typeface="Candara"/>
              </a:rPr>
              <a:t>est</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classé</a:t>
            </a:r>
            <a:r>
              <a:rPr lang="en-US" sz="1400" dirty="0">
                <a:solidFill>
                  <a:srgbClr val="3F3F3F"/>
                </a:solidFill>
                <a:latin typeface="Candara"/>
                <a:ea typeface="Candara"/>
                <a:cs typeface="Candara"/>
                <a:sym typeface="Candara"/>
              </a:rPr>
              <a:t> au </a:t>
            </a:r>
            <a:r>
              <a:rPr lang="en-US" sz="1400" dirty="0" err="1">
                <a:solidFill>
                  <a:srgbClr val="3F3F3F"/>
                </a:solidFill>
                <a:latin typeface="Candara"/>
                <a:ea typeface="Candara"/>
                <a:cs typeface="Candara"/>
                <a:sym typeface="Candara"/>
              </a:rPr>
              <a:t>patrimoine</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mondial</a:t>
            </a:r>
            <a:r>
              <a:rPr lang="en-US" sz="1400" dirty="0">
                <a:solidFill>
                  <a:srgbClr val="3F3F3F"/>
                </a:solidFill>
                <a:latin typeface="Candara"/>
                <a:ea typeface="Candara"/>
                <a:cs typeface="Candara"/>
                <a:sym typeface="Candara"/>
              </a:rPr>
              <a:t> de </a:t>
            </a:r>
            <a:r>
              <a:rPr lang="en-US" sz="1400" dirty="0" err="1">
                <a:solidFill>
                  <a:srgbClr val="3F3F3F"/>
                </a:solidFill>
                <a:latin typeface="Candara"/>
                <a:ea typeface="Candara"/>
                <a:cs typeface="Candara"/>
                <a:sym typeface="Candara"/>
              </a:rPr>
              <a:t>l'UNESCO</a:t>
            </a:r>
            <a:r>
              <a:rPr lang="en-US" sz="1400" dirty="0">
                <a:solidFill>
                  <a:srgbClr val="3F3F3F"/>
                </a:solidFill>
                <a:latin typeface="Candara"/>
                <a:ea typeface="Candara"/>
                <a:cs typeface="Candara"/>
                <a:sym typeface="Candara"/>
              </a:rPr>
              <a:t> et </a:t>
            </a:r>
            <a:r>
              <a:rPr lang="en-US" sz="1400" dirty="0" err="1">
                <a:solidFill>
                  <a:srgbClr val="3F3F3F"/>
                </a:solidFill>
                <a:latin typeface="Candara"/>
                <a:ea typeface="Candara"/>
                <a:cs typeface="Candara"/>
                <a:sym typeface="Candara"/>
              </a:rPr>
              <a:t>constitue</a:t>
            </a:r>
            <a:r>
              <a:rPr lang="en-US" sz="1400" dirty="0">
                <a:solidFill>
                  <a:srgbClr val="3F3F3F"/>
                </a:solidFill>
                <a:latin typeface="Candara"/>
                <a:ea typeface="Candara"/>
                <a:cs typeface="Candara"/>
                <a:sym typeface="Candara"/>
              </a:rPr>
              <a:t> un excellent </a:t>
            </a:r>
            <a:r>
              <a:rPr lang="en-US" sz="1400" dirty="0" err="1">
                <a:solidFill>
                  <a:srgbClr val="3F3F3F"/>
                </a:solidFill>
                <a:latin typeface="Candara"/>
                <a:ea typeface="Candara"/>
                <a:cs typeface="Candara"/>
                <a:sym typeface="Candara"/>
              </a:rPr>
              <a:t>exemple</a:t>
            </a:r>
            <a:r>
              <a:rPr lang="en-US" sz="1400" dirty="0">
                <a:solidFill>
                  <a:srgbClr val="3F3F3F"/>
                </a:solidFill>
                <a:latin typeface="Candara"/>
                <a:ea typeface="Candara"/>
                <a:cs typeface="Candara"/>
                <a:sym typeface="Candara"/>
              </a:rPr>
              <a:t> du </a:t>
            </a:r>
            <a:r>
              <a:rPr lang="en-US" sz="1400" dirty="0" err="1">
                <a:solidFill>
                  <a:srgbClr val="3F3F3F"/>
                </a:solidFill>
                <a:latin typeface="Candara"/>
                <a:ea typeface="Candara"/>
                <a:cs typeface="Candara"/>
                <a:sym typeface="Candara"/>
              </a:rPr>
              <a:t>patrimoine</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culturel</a:t>
            </a:r>
            <a:r>
              <a:rPr lang="en-US" sz="1400" dirty="0">
                <a:solidFill>
                  <a:srgbClr val="3F3F3F"/>
                </a:solidFill>
                <a:latin typeface="Candara"/>
                <a:ea typeface="Candara"/>
                <a:cs typeface="Candara"/>
                <a:sym typeface="Candara"/>
              </a:rPr>
              <a:t> de la </a:t>
            </a:r>
            <a:r>
              <a:rPr lang="en-US" sz="1400" dirty="0" err="1">
                <a:solidFill>
                  <a:srgbClr val="3F3F3F"/>
                </a:solidFill>
                <a:latin typeface="Candara"/>
                <a:ea typeface="Candara"/>
                <a:cs typeface="Candara"/>
                <a:sym typeface="Candara"/>
              </a:rPr>
              <a:t>Lituanie</a:t>
            </a:r>
            <a:r>
              <a:rPr lang="en-US" sz="1400" dirty="0">
                <a:solidFill>
                  <a:srgbClr val="3F3F3F"/>
                </a:solidFill>
                <a:latin typeface="Candara"/>
                <a:ea typeface="Candara"/>
                <a:cs typeface="Candara"/>
                <a:sym typeface="Candara"/>
              </a:rPr>
              <a:t>. La </a:t>
            </a:r>
            <a:r>
              <a:rPr lang="en-US" sz="1400" dirty="0" err="1">
                <a:solidFill>
                  <a:srgbClr val="3F3F3F"/>
                </a:solidFill>
                <a:latin typeface="Candara"/>
                <a:ea typeface="Candara"/>
                <a:cs typeface="Candara"/>
                <a:sym typeface="Candara"/>
              </a:rPr>
              <a:t>vieille</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ville</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présente</a:t>
            </a:r>
            <a:r>
              <a:rPr lang="en-US" sz="1400" dirty="0">
                <a:solidFill>
                  <a:srgbClr val="3F3F3F"/>
                </a:solidFill>
                <a:latin typeface="Candara"/>
                <a:ea typeface="Candara"/>
                <a:cs typeface="Candara"/>
                <a:sym typeface="Candara"/>
              </a:rPr>
              <a:t> des </a:t>
            </a:r>
            <a:r>
              <a:rPr lang="en-US" sz="1400" dirty="0" err="1">
                <a:solidFill>
                  <a:srgbClr val="3F3F3F"/>
                </a:solidFill>
                <a:latin typeface="Candara"/>
                <a:ea typeface="Candara"/>
                <a:cs typeface="Candara"/>
                <a:sym typeface="Candara"/>
              </a:rPr>
              <a:t>édifices</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gothiques</a:t>
            </a:r>
            <a:r>
              <a:rPr lang="en-US" sz="1400" dirty="0">
                <a:solidFill>
                  <a:srgbClr val="3F3F3F"/>
                </a:solidFill>
                <a:latin typeface="Candara"/>
                <a:ea typeface="Candara"/>
                <a:cs typeface="Candara"/>
                <a:sym typeface="Candara"/>
              </a:rPr>
              <a:t>, Renaissance, baroques et </a:t>
            </a:r>
            <a:r>
              <a:rPr lang="en-US" sz="1400" dirty="0" err="1">
                <a:solidFill>
                  <a:srgbClr val="3F3F3F"/>
                </a:solidFill>
                <a:latin typeface="Candara"/>
                <a:ea typeface="Candara"/>
                <a:cs typeface="Candara"/>
                <a:sym typeface="Candara"/>
              </a:rPr>
              <a:t>classiques</a:t>
            </a:r>
            <a:r>
              <a:rPr lang="en-US" sz="1400" dirty="0">
                <a:solidFill>
                  <a:srgbClr val="3F3F3F"/>
                </a:solidFill>
                <a:latin typeface="Candara"/>
                <a:ea typeface="Candara"/>
                <a:cs typeface="Candara"/>
                <a:sym typeface="Candara"/>
              </a:rPr>
              <a:t> qui </a:t>
            </a:r>
            <a:r>
              <a:rPr lang="en-US" sz="1400" dirty="0" err="1">
                <a:solidFill>
                  <a:srgbClr val="3F3F3F"/>
                </a:solidFill>
                <a:latin typeface="Candara"/>
                <a:ea typeface="Candara"/>
                <a:cs typeface="Candara"/>
                <a:sym typeface="Candara"/>
              </a:rPr>
              <a:t>reflètent</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l'histoire</a:t>
            </a:r>
            <a:r>
              <a:rPr lang="en-US" sz="1400" dirty="0">
                <a:solidFill>
                  <a:srgbClr val="3F3F3F"/>
                </a:solidFill>
                <a:latin typeface="Candara"/>
                <a:ea typeface="Candara"/>
                <a:cs typeface="Candara"/>
                <a:sym typeface="Candara"/>
              </a:rPr>
              <a:t> du pays </a:t>
            </a:r>
            <a:r>
              <a:rPr lang="en-US" sz="1400" dirty="0" err="1">
                <a:solidFill>
                  <a:srgbClr val="3F3F3F"/>
                </a:solidFill>
                <a:latin typeface="Candara"/>
                <a:ea typeface="Candara"/>
                <a:cs typeface="Candara"/>
                <a:sym typeface="Candara"/>
              </a:rPr>
              <a:t>en</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tant</a:t>
            </a:r>
            <a:r>
              <a:rPr lang="en-US" sz="1400" dirty="0">
                <a:solidFill>
                  <a:srgbClr val="3F3F3F"/>
                </a:solidFill>
                <a:latin typeface="Candara"/>
                <a:ea typeface="Candara"/>
                <a:cs typeface="Candara"/>
                <a:sym typeface="Candara"/>
              </a:rPr>
              <a:t> que </a:t>
            </a:r>
            <a:r>
              <a:rPr lang="en-US" sz="1400" dirty="0" err="1">
                <a:solidFill>
                  <a:srgbClr val="3F3F3F"/>
                </a:solidFill>
                <a:latin typeface="Candara"/>
                <a:ea typeface="Candara"/>
                <a:cs typeface="Candara"/>
                <a:sym typeface="Candara"/>
              </a:rPr>
              <a:t>carrefour</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culturel</a:t>
            </a:r>
            <a:r>
              <a:rPr lang="en-US" sz="1400" dirty="0">
                <a:solidFill>
                  <a:srgbClr val="3F3F3F"/>
                </a:solidFill>
                <a:latin typeface="Candara"/>
                <a:ea typeface="Candara"/>
                <a:cs typeface="Candara"/>
                <a:sym typeface="Candara"/>
              </a:rPr>
              <a:t> entre </a:t>
            </a:r>
            <a:r>
              <a:rPr lang="en-US" sz="1400" dirty="0" err="1">
                <a:solidFill>
                  <a:srgbClr val="3F3F3F"/>
                </a:solidFill>
                <a:latin typeface="Candara"/>
                <a:ea typeface="Candara"/>
                <a:cs typeface="Candara"/>
                <a:sym typeface="Candara"/>
              </a:rPr>
              <a:t>l'Europe</a:t>
            </a:r>
            <a:r>
              <a:rPr lang="en-US" sz="1400" dirty="0">
                <a:solidFill>
                  <a:srgbClr val="3F3F3F"/>
                </a:solidFill>
                <a:latin typeface="Candara"/>
                <a:ea typeface="Candara"/>
                <a:cs typeface="Candara"/>
                <a:sym typeface="Candara"/>
              </a:rPr>
              <a:t> de </a:t>
            </a:r>
            <a:r>
              <a:rPr lang="en-US" sz="1400" dirty="0" err="1">
                <a:solidFill>
                  <a:srgbClr val="3F3F3F"/>
                </a:solidFill>
                <a:latin typeface="Candara"/>
                <a:ea typeface="Candara"/>
                <a:cs typeface="Candara"/>
                <a:sym typeface="Candara"/>
              </a:rPr>
              <a:t>l'Est</a:t>
            </a:r>
            <a:r>
              <a:rPr lang="en-US" sz="1400" dirty="0">
                <a:solidFill>
                  <a:srgbClr val="3F3F3F"/>
                </a:solidFill>
                <a:latin typeface="Candara"/>
                <a:ea typeface="Candara"/>
                <a:cs typeface="Candara"/>
                <a:sym typeface="Candara"/>
              </a:rPr>
              <a:t> et </a:t>
            </a:r>
            <a:r>
              <a:rPr lang="en-US" sz="1400" dirty="0" err="1">
                <a:solidFill>
                  <a:srgbClr val="3F3F3F"/>
                </a:solidFill>
                <a:latin typeface="Candara"/>
                <a:ea typeface="Candara"/>
                <a:cs typeface="Candara"/>
                <a:sym typeface="Candara"/>
              </a:rPr>
              <a:t>l'Europe</a:t>
            </a:r>
            <a:r>
              <a:rPr lang="en-US" sz="1400" dirty="0">
                <a:solidFill>
                  <a:srgbClr val="3F3F3F"/>
                </a:solidFill>
                <a:latin typeface="Candara"/>
                <a:ea typeface="Candara"/>
                <a:cs typeface="Candara"/>
                <a:sym typeface="Candara"/>
              </a:rPr>
              <a:t> de </a:t>
            </a:r>
            <a:r>
              <a:rPr lang="en-US" sz="1400" dirty="0" err="1">
                <a:solidFill>
                  <a:srgbClr val="3F3F3F"/>
                </a:solidFill>
                <a:latin typeface="Candara"/>
                <a:ea typeface="Candara"/>
                <a:cs typeface="Candara"/>
                <a:sym typeface="Candara"/>
              </a:rPr>
              <a:t>l'Ouest</a:t>
            </a:r>
            <a:r>
              <a:rPr lang="en-US" sz="1400" dirty="0">
                <a:solidFill>
                  <a:srgbClr val="3F3F3F"/>
                </a:solidFill>
                <a:latin typeface="Candara"/>
                <a:ea typeface="Candara"/>
                <a:cs typeface="Candara"/>
                <a:sym typeface="Candara"/>
              </a:rPr>
              <a:t>. La </a:t>
            </a:r>
            <a:r>
              <a:rPr lang="en-US" sz="1400" b="1" dirty="0" err="1">
                <a:solidFill>
                  <a:srgbClr val="548135"/>
                </a:solidFill>
                <a:latin typeface="Candara"/>
                <a:ea typeface="Candara"/>
                <a:cs typeface="Candara"/>
                <a:sym typeface="Candara"/>
              </a:rPr>
              <a:t>colline</a:t>
            </a:r>
            <a:r>
              <a:rPr lang="en-US" sz="1400" b="1" dirty="0">
                <a:solidFill>
                  <a:srgbClr val="548135"/>
                </a:solidFill>
                <a:latin typeface="Candara"/>
                <a:ea typeface="Candara"/>
                <a:cs typeface="Candara"/>
                <a:sym typeface="Candara"/>
              </a:rPr>
              <a:t> des </a:t>
            </a:r>
            <a:r>
              <a:rPr lang="en-US" sz="1400" b="1" dirty="0" err="1">
                <a:solidFill>
                  <a:srgbClr val="548135"/>
                </a:solidFill>
                <a:latin typeface="Candara"/>
                <a:ea typeface="Candara"/>
                <a:cs typeface="Candara"/>
                <a:sym typeface="Candara"/>
              </a:rPr>
              <a:t>croix</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près</a:t>
            </a:r>
            <a:r>
              <a:rPr lang="en-US" sz="1400" dirty="0">
                <a:solidFill>
                  <a:srgbClr val="3F3F3F"/>
                </a:solidFill>
                <a:latin typeface="Candara"/>
                <a:ea typeface="Candara"/>
                <a:cs typeface="Candara"/>
                <a:sym typeface="Candara"/>
              </a:rPr>
              <a:t> de </a:t>
            </a:r>
            <a:r>
              <a:rPr lang="en-US" sz="1400" dirty="0" err="1">
                <a:solidFill>
                  <a:srgbClr val="3F3F3F"/>
                </a:solidFill>
                <a:latin typeface="Candara"/>
                <a:ea typeface="Candara"/>
                <a:cs typeface="Candara"/>
                <a:sym typeface="Candara"/>
              </a:rPr>
              <a:t>Šiauliai</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est</a:t>
            </a:r>
            <a:r>
              <a:rPr lang="en-US" sz="1400" dirty="0">
                <a:solidFill>
                  <a:srgbClr val="3F3F3F"/>
                </a:solidFill>
                <a:latin typeface="Candara"/>
                <a:ea typeface="Candara"/>
                <a:cs typeface="Candara"/>
                <a:sym typeface="Candara"/>
              </a:rPr>
              <a:t> un site religieux et </a:t>
            </a:r>
            <a:r>
              <a:rPr lang="en-US" sz="1400" dirty="0" err="1">
                <a:solidFill>
                  <a:srgbClr val="3F3F3F"/>
                </a:solidFill>
                <a:latin typeface="Candara"/>
                <a:ea typeface="Candara"/>
                <a:cs typeface="Candara"/>
                <a:sym typeface="Candara"/>
              </a:rPr>
              <a:t>culturel</a:t>
            </a:r>
            <a:r>
              <a:rPr lang="en-US" sz="1400" dirty="0">
                <a:solidFill>
                  <a:srgbClr val="3F3F3F"/>
                </a:solidFill>
                <a:latin typeface="Candara"/>
                <a:ea typeface="Candara"/>
                <a:cs typeface="Candara"/>
                <a:sym typeface="Candara"/>
              </a:rPr>
              <a:t> important </a:t>
            </a:r>
            <a:r>
              <a:rPr lang="en-US" sz="1400" dirty="0" err="1">
                <a:solidFill>
                  <a:srgbClr val="3F3F3F"/>
                </a:solidFill>
                <a:latin typeface="Candara"/>
                <a:ea typeface="Candara"/>
                <a:cs typeface="Candara"/>
                <a:sym typeface="Candara"/>
              </a:rPr>
              <a:t>où</a:t>
            </a:r>
            <a:r>
              <a:rPr lang="en-US" sz="1400" dirty="0">
                <a:solidFill>
                  <a:srgbClr val="3F3F3F"/>
                </a:solidFill>
                <a:latin typeface="Candara"/>
                <a:ea typeface="Candara"/>
                <a:cs typeface="Candara"/>
                <a:sym typeface="Candara"/>
              </a:rPr>
              <a:t> des </a:t>
            </a:r>
            <a:r>
              <a:rPr lang="en-US" sz="1400" dirty="0" err="1">
                <a:solidFill>
                  <a:srgbClr val="3F3F3F"/>
                </a:solidFill>
                <a:latin typeface="Candara"/>
                <a:ea typeface="Candara"/>
                <a:cs typeface="Candara"/>
                <a:sym typeface="Candara"/>
              </a:rPr>
              <a:t>milliers</a:t>
            </a:r>
            <a:r>
              <a:rPr lang="en-US" sz="1400" dirty="0">
                <a:solidFill>
                  <a:srgbClr val="3F3F3F"/>
                </a:solidFill>
                <a:latin typeface="Candara"/>
                <a:ea typeface="Candara"/>
                <a:cs typeface="Candara"/>
                <a:sym typeface="Candara"/>
              </a:rPr>
              <a:t> de </a:t>
            </a:r>
            <a:r>
              <a:rPr lang="en-US" sz="1400" dirty="0" err="1">
                <a:solidFill>
                  <a:srgbClr val="3F3F3F"/>
                </a:solidFill>
                <a:latin typeface="Candara"/>
                <a:ea typeface="Candara"/>
                <a:cs typeface="Candara"/>
                <a:sym typeface="Candara"/>
              </a:rPr>
              <a:t>croix</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ont</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été</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placées</a:t>
            </a:r>
            <a:r>
              <a:rPr lang="en-US" sz="1400" dirty="0">
                <a:solidFill>
                  <a:srgbClr val="3F3F3F"/>
                </a:solidFill>
                <a:latin typeface="Candara"/>
                <a:ea typeface="Candara"/>
                <a:cs typeface="Candara"/>
                <a:sym typeface="Candara"/>
              </a:rPr>
              <a:t> par des </a:t>
            </a:r>
            <a:r>
              <a:rPr lang="en-US" sz="1400" dirty="0" err="1">
                <a:solidFill>
                  <a:srgbClr val="3F3F3F"/>
                </a:solidFill>
                <a:latin typeface="Candara"/>
                <a:ea typeface="Candara"/>
                <a:cs typeface="Candara"/>
                <a:sym typeface="Candara"/>
              </a:rPr>
              <a:t>pèlerins</a:t>
            </a:r>
            <a:r>
              <a:rPr lang="en-US" sz="1400" dirty="0">
                <a:solidFill>
                  <a:srgbClr val="3F3F3F"/>
                </a:solidFill>
                <a:latin typeface="Candara"/>
                <a:ea typeface="Candara"/>
                <a:cs typeface="Candara"/>
                <a:sym typeface="Candara"/>
              </a:rPr>
              <a:t> au fil des siècles, </a:t>
            </a:r>
            <a:r>
              <a:rPr lang="en-US" sz="1400" dirty="0" err="1">
                <a:solidFill>
                  <a:srgbClr val="3F3F3F"/>
                </a:solidFill>
                <a:latin typeface="Candara"/>
                <a:ea typeface="Candara"/>
                <a:cs typeface="Candara"/>
                <a:sym typeface="Candara"/>
              </a:rPr>
              <a:t>symbolisant</a:t>
            </a:r>
            <a:r>
              <a:rPr lang="en-US" sz="1400" dirty="0">
                <a:solidFill>
                  <a:srgbClr val="3F3F3F"/>
                </a:solidFill>
                <a:latin typeface="Candara"/>
                <a:ea typeface="Candara"/>
                <a:cs typeface="Candara"/>
                <a:sym typeface="Candara"/>
              </a:rPr>
              <a:t> la résistance, la </a:t>
            </a:r>
            <a:r>
              <a:rPr lang="en-US" sz="1400" dirty="0" err="1">
                <a:solidFill>
                  <a:srgbClr val="3F3F3F"/>
                </a:solidFill>
                <a:latin typeface="Candara"/>
                <a:ea typeface="Candara"/>
                <a:cs typeface="Candara"/>
                <a:sym typeface="Candara"/>
              </a:rPr>
              <a:t>foi</a:t>
            </a:r>
            <a:r>
              <a:rPr lang="en-US" sz="1400" dirty="0">
                <a:solidFill>
                  <a:srgbClr val="3F3F3F"/>
                </a:solidFill>
                <a:latin typeface="Candara"/>
                <a:ea typeface="Candara"/>
                <a:cs typeface="Candara"/>
                <a:sym typeface="Candara"/>
              </a:rPr>
              <a:t> et </a:t>
            </a:r>
            <a:r>
              <a:rPr lang="en-US" sz="1400" dirty="0" err="1">
                <a:solidFill>
                  <a:srgbClr val="3F3F3F"/>
                </a:solidFill>
                <a:latin typeface="Candara"/>
                <a:ea typeface="Candara"/>
                <a:cs typeface="Candara"/>
                <a:sym typeface="Candara"/>
              </a:rPr>
              <a:t>l'identité</a:t>
            </a:r>
            <a:r>
              <a:rPr lang="en-US" sz="1400" dirty="0">
                <a:solidFill>
                  <a:srgbClr val="3F3F3F"/>
                </a:solidFill>
                <a:latin typeface="Candara"/>
                <a:ea typeface="Candara"/>
                <a:cs typeface="Candara"/>
                <a:sym typeface="Candara"/>
              </a:rPr>
              <a:t> </a:t>
            </a:r>
            <a:r>
              <a:rPr lang="en-US" sz="1400" dirty="0" err="1">
                <a:solidFill>
                  <a:srgbClr val="3F3F3F"/>
                </a:solidFill>
                <a:latin typeface="Candara"/>
                <a:ea typeface="Candara"/>
                <a:cs typeface="Candara"/>
                <a:sym typeface="Candara"/>
              </a:rPr>
              <a:t>culturelle</a:t>
            </a:r>
            <a:r>
              <a:rPr lang="en-US" sz="1400" dirty="0">
                <a:solidFill>
                  <a:srgbClr val="3F3F3F"/>
                </a:solidFill>
                <a:latin typeface="Candara"/>
                <a:ea typeface="Candara"/>
                <a:cs typeface="Candara"/>
                <a:sym typeface="Candara"/>
              </a:rPr>
              <a:t> de la </a:t>
            </a:r>
            <a:r>
              <a:rPr lang="en-US" sz="1400" dirty="0" err="1">
                <a:solidFill>
                  <a:srgbClr val="3F3F3F"/>
                </a:solidFill>
                <a:latin typeface="Candara"/>
                <a:ea typeface="Candara"/>
                <a:cs typeface="Candara"/>
                <a:sym typeface="Candara"/>
              </a:rPr>
              <a:t>Lituanie</a:t>
            </a:r>
            <a:r>
              <a:rPr lang="en-US" sz="1400" dirty="0">
                <a:solidFill>
                  <a:srgbClr val="3F3F3F"/>
                </a:solidFill>
                <a:latin typeface="Candara"/>
                <a:ea typeface="Candara"/>
                <a:cs typeface="Candara"/>
                <a:sym typeface="Candara"/>
              </a:rPr>
              <a:t>.</a:t>
            </a:r>
            <a:endParaRPr sz="1400" i="0" u="none" strike="noStrike" dirty="0">
              <a:solidFill>
                <a:srgbClr val="3F3F3F"/>
              </a:solidFill>
              <a:latin typeface="Candara"/>
              <a:ea typeface="Candara"/>
              <a:cs typeface="Candara"/>
              <a:sym typeface="Candara"/>
            </a:endParaRPr>
          </a:p>
        </p:txBody>
      </p:sp>
      <p:sp>
        <p:nvSpPr>
          <p:cNvPr id="139" name="Google Shape;139;g3248fd4eafb_0_20"/>
          <p:cNvSpPr txBox="1"/>
          <p:nvPr/>
        </p:nvSpPr>
        <p:spPr>
          <a:xfrm>
            <a:off x="196986" y="735918"/>
            <a:ext cx="96297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A99374"/>
                </a:solidFill>
                <a:latin typeface="Candara"/>
                <a:ea typeface="Candara"/>
                <a:cs typeface="Candara"/>
                <a:sym typeface="Candara"/>
              </a:rPr>
              <a:t>1. Définition du patrimoine culturel et naturel - quelques exemples</a:t>
            </a:r>
            <a:endParaRPr sz="2000" b="1">
              <a:solidFill>
                <a:srgbClr val="A99374"/>
              </a:solidFill>
              <a:latin typeface="Candara"/>
              <a:ea typeface="Candara"/>
              <a:cs typeface="Candara"/>
              <a:sym typeface="Candara"/>
            </a:endParaRPr>
          </a:p>
        </p:txBody>
      </p:sp>
      <p:sp>
        <p:nvSpPr>
          <p:cNvPr id="141" name="Google Shape;141;g3248fd4eafb_0_20"/>
          <p:cNvSpPr txBox="1"/>
          <p:nvPr/>
        </p:nvSpPr>
        <p:spPr>
          <a:xfrm>
            <a:off x="360475" y="5425425"/>
            <a:ext cx="30000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solidFill>
                  <a:srgbClr val="548135"/>
                </a:solidFill>
                <a:latin typeface="Candara"/>
                <a:ea typeface="Candara"/>
                <a:cs typeface="Candara"/>
                <a:sym typeface="Candara"/>
              </a:rPr>
              <a:t>Sainte-Sophie, Istanbul</a:t>
            </a:r>
            <a:endParaRPr b="1" dirty="0">
              <a:solidFill>
                <a:srgbClr val="548135"/>
              </a:solidFill>
              <a:latin typeface="Candara"/>
              <a:ea typeface="Candara"/>
              <a:cs typeface="Candara"/>
              <a:sym typeface="Candara"/>
            </a:endParaRPr>
          </a:p>
          <a:p>
            <a:pPr marL="0" lvl="0" indent="0" algn="l" rtl="0">
              <a:spcBef>
                <a:spcPts val="0"/>
              </a:spcBef>
              <a:spcAft>
                <a:spcPts val="0"/>
              </a:spcAft>
              <a:buNone/>
            </a:pPr>
            <a:r>
              <a:rPr lang="en-US" sz="1200" dirty="0"/>
              <a:t>Source, image </a:t>
            </a:r>
            <a:r>
              <a:rPr lang="en-US" sz="1200" dirty="0" err="1"/>
              <a:t>gratuite</a:t>
            </a:r>
            <a:r>
              <a:rPr lang="en-US" sz="1200" dirty="0"/>
              <a:t> </a:t>
            </a:r>
            <a:r>
              <a:rPr lang="en-US" sz="1200" u="sng" dirty="0">
                <a:solidFill>
                  <a:schemeClr val="hlink"/>
                </a:solidFill>
                <a:hlinkClick r:id="rId4"/>
              </a:rPr>
              <a:t>: </a:t>
            </a:r>
            <a:r>
              <a:rPr lang="en-US" sz="1200" dirty="0"/>
              <a:t>https://www.needpix.com/photo/533044 </a:t>
            </a:r>
            <a:endParaRPr sz="1200" dirty="0"/>
          </a:p>
          <a:p>
            <a:pPr marL="0" lvl="0" indent="0" algn="l" rtl="0">
              <a:spcBef>
                <a:spcPts val="0"/>
              </a:spcBef>
              <a:spcAft>
                <a:spcPts val="0"/>
              </a:spcAft>
              <a:buNone/>
            </a:pPr>
            <a:endParaRPr dirty="0"/>
          </a:p>
        </p:txBody>
      </p:sp>
      <p:sp>
        <p:nvSpPr>
          <p:cNvPr id="143" name="Google Shape;143;g3248fd4eafb_0_20"/>
          <p:cNvSpPr txBox="1"/>
          <p:nvPr/>
        </p:nvSpPr>
        <p:spPr>
          <a:xfrm>
            <a:off x="4107225" y="5654700"/>
            <a:ext cx="30000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err="1">
                <a:solidFill>
                  <a:srgbClr val="548135"/>
                </a:solidFill>
                <a:latin typeface="Candara"/>
                <a:ea typeface="Candara"/>
                <a:cs typeface="Candara"/>
                <a:sym typeface="Candara"/>
              </a:rPr>
              <a:t>Colisée</a:t>
            </a:r>
            <a:r>
              <a:rPr lang="en-US" dirty="0">
                <a:solidFill>
                  <a:srgbClr val="3F3F3F"/>
                </a:solidFill>
                <a:latin typeface="Candara"/>
                <a:ea typeface="Candara"/>
                <a:cs typeface="Candara"/>
                <a:sym typeface="Candara"/>
              </a:rPr>
              <a:t>, Rome</a:t>
            </a:r>
            <a:endParaRPr dirty="0">
              <a:solidFill>
                <a:srgbClr val="3F3F3F"/>
              </a:solidFill>
              <a:latin typeface="Candara"/>
              <a:ea typeface="Candara"/>
              <a:cs typeface="Candara"/>
              <a:sym typeface="Candara"/>
            </a:endParaRPr>
          </a:p>
          <a:p>
            <a:pPr marL="0" lvl="0" indent="0" algn="l" rtl="0">
              <a:spcBef>
                <a:spcPts val="0"/>
              </a:spcBef>
              <a:spcAft>
                <a:spcPts val="0"/>
              </a:spcAft>
              <a:buNone/>
            </a:pPr>
            <a:r>
              <a:rPr lang="en-US" sz="1000" dirty="0"/>
              <a:t>Source, image </a:t>
            </a:r>
            <a:r>
              <a:rPr lang="en-US" sz="1000" dirty="0" err="1"/>
              <a:t>gratuite</a:t>
            </a:r>
            <a:r>
              <a:rPr lang="en-US" sz="1000" dirty="0"/>
              <a:t> </a:t>
            </a:r>
            <a:r>
              <a:rPr lang="en-US" sz="1000" u="sng" dirty="0">
                <a:solidFill>
                  <a:schemeClr val="hlink"/>
                </a:solidFill>
                <a:hlinkClick r:id="rId5"/>
              </a:rPr>
              <a:t>: </a:t>
            </a:r>
            <a:r>
              <a:rPr lang="en-US" sz="1000" dirty="0"/>
              <a:t>https://www.needpix.com/photo/571218 </a:t>
            </a:r>
            <a:endParaRPr sz="1000" dirty="0"/>
          </a:p>
        </p:txBody>
      </p:sp>
      <p:sp>
        <p:nvSpPr>
          <p:cNvPr id="145" name="Google Shape;145;g3248fd4eafb_0_20"/>
          <p:cNvSpPr txBox="1"/>
          <p:nvPr/>
        </p:nvSpPr>
        <p:spPr>
          <a:xfrm>
            <a:off x="7641175" y="5989325"/>
            <a:ext cx="30000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solidFill>
                  <a:srgbClr val="548135"/>
                </a:solidFill>
                <a:latin typeface="Candara"/>
                <a:ea typeface="Candara"/>
                <a:cs typeface="Candara"/>
                <a:sym typeface="Candara"/>
              </a:rPr>
              <a:t>Centre </a:t>
            </a:r>
            <a:r>
              <a:rPr lang="en-US" b="1" dirty="0" err="1">
                <a:solidFill>
                  <a:srgbClr val="548135"/>
                </a:solidFill>
                <a:latin typeface="Candara"/>
                <a:ea typeface="Candara"/>
                <a:cs typeface="Candara"/>
                <a:sym typeface="Candara"/>
              </a:rPr>
              <a:t>historique</a:t>
            </a:r>
            <a:r>
              <a:rPr lang="en-US" b="1" dirty="0">
                <a:solidFill>
                  <a:srgbClr val="548135"/>
                </a:solidFill>
                <a:latin typeface="Candara"/>
                <a:ea typeface="Candara"/>
                <a:cs typeface="Candara"/>
                <a:sym typeface="Candara"/>
              </a:rPr>
              <a:t> de Vilnius</a:t>
            </a:r>
            <a:endParaRPr b="1" dirty="0">
              <a:solidFill>
                <a:srgbClr val="548135"/>
              </a:solidFill>
              <a:latin typeface="Candara"/>
              <a:ea typeface="Candara"/>
              <a:cs typeface="Candara"/>
              <a:sym typeface="Candara"/>
            </a:endParaRPr>
          </a:p>
          <a:p>
            <a:pPr marL="0" lvl="0" indent="0" algn="l" rtl="0">
              <a:spcBef>
                <a:spcPts val="0"/>
              </a:spcBef>
              <a:spcAft>
                <a:spcPts val="0"/>
              </a:spcAft>
              <a:buNone/>
            </a:pPr>
            <a:r>
              <a:rPr lang="en-US" sz="1000" dirty="0"/>
              <a:t>Source, image </a:t>
            </a:r>
            <a:r>
              <a:rPr lang="en-US" sz="1000" dirty="0" err="1"/>
              <a:t>gratuite</a:t>
            </a:r>
            <a:r>
              <a:rPr lang="en-US" sz="1000" dirty="0"/>
              <a:t> </a:t>
            </a:r>
            <a:r>
              <a:rPr lang="en-US" sz="1000" u="sng" dirty="0">
                <a:solidFill>
                  <a:schemeClr val="hlink"/>
                </a:solidFill>
                <a:hlinkClick r:id="rId6"/>
              </a:rPr>
              <a:t>: </a:t>
            </a:r>
            <a:r>
              <a:rPr lang="en-US" sz="1000" dirty="0"/>
              <a:t>https://www.needpix.com/photo/1622664/ </a:t>
            </a:r>
            <a:endParaRPr sz="1000" dirty="0"/>
          </a:p>
        </p:txBody>
      </p:sp>
      <p:pic>
        <p:nvPicPr>
          <p:cNvPr id="15" name="Google Shape;140;g3248fd4eafb_0_20"/>
          <p:cNvPicPr preferRelativeResize="0"/>
          <p:nvPr/>
        </p:nvPicPr>
        <p:blipFill>
          <a:blip r:embed="rId7">
            <a:alphaModFix/>
          </a:blip>
          <a:stretch>
            <a:fillRect/>
          </a:stretch>
        </p:blipFill>
        <p:spPr>
          <a:xfrm>
            <a:off x="360475" y="3910448"/>
            <a:ext cx="2487174" cy="1399025"/>
          </a:xfrm>
          <a:prstGeom prst="rect">
            <a:avLst/>
          </a:prstGeom>
          <a:noFill/>
          <a:ln>
            <a:noFill/>
          </a:ln>
        </p:spPr>
      </p:pic>
      <p:pic>
        <p:nvPicPr>
          <p:cNvPr id="16" name="Google Shape;142;g3248fd4eafb_0_20"/>
          <p:cNvPicPr preferRelativeResize="0"/>
          <p:nvPr/>
        </p:nvPicPr>
        <p:blipFill>
          <a:blip r:embed="rId8">
            <a:alphaModFix/>
          </a:blip>
          <a:stretch>
            <a:fillRect/>
          </a:stretch>
        </p:blipFill>
        <p:spPr>
          <a:xfrm>
            <a:off x="4107225" y="3910450"/>
            <a:ext cx="2274381" cy="1515651"/>
          </a:xfrm>
          <a:prstGeom prst="rect">
            <a:avLst/>
          </a:prstGeom>
          <a:noFill/>
          <a:ln>
            <a:noFill/>
          </a:ln>
        </p:spPr>
      </p:pic>
      <p:pic>
        <p:nvPicPr>
          <p:cNvPr id="17" name="Google Shape;144;g3248fd4eafb_0_20"/>
          <p:cNvPicPr preferRelativeResize="0"/>
          <p:nvPr/>
        </p:nvPicPr>
        <p:blipFill>
          <a:blip r:embed="rId9">
            <a:alphaModFix/>
          </a:blip>
          <a:stretch>
            <a:fillRect/>
          </a:stretch>
        </p:blipFill>
        <p:spPr>
          <a:xfrm>
            <a:off x="7641172" y="3910449"/>
            <a:ext cx="1495150" cy="19935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1" name="Google Shape;151;p5"/>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5"/>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5"/>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dirty="0">
                <a:solidFill>
                  <a:srgbClr val="FFFFFF"/>
                </a:solidFill>
                <a:latin typeface="Candara"/>
                <a:ea typeface="Candara"/>
                <a:cs typeface="Candara"/>
                <a:sym typeface="Candara"/>
              </a:rPr>
              <a:t>QUELQUES DÉFINITIONS ET CONCEPTS </a:t>
            </a:r>
            <a:endParaRPr sz="3600" b="0" i="0" u="none" strike="noStrike" cap="none" dirty="0">
              <a:solidFill>
                <a:schemeClr val="dk1"/>
              </a:solidFill>
              <a:latin typeface="Times New Roman"/>
              <a:ea typeface="Times New Roman"/>
              <a:cs typeface="Times New Roman"/>
              <a:sym typeface="Times New Roman"/>
            </a:endParaRPr>
          </a:p>
        </p:txBody>
      </p:sp>
      <p:sp>
        <p:nvSpPr>
          <p:cNvPr id="154" name="Google Shape;154;p5"/>
          <p:cNvSpPr txBox="1"/>
          <p:nvPr/>
        </p:nvSpPr>
        <p:spPr>
          <a:xfrm>
            <a:off x="4056900" y="1501900"/>
            <a:ext cx="7340700" cy="36480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dirty="0">
                <a:solidFill>
                  <a:srgbClr val="3F3F3F"/>
                </a:solidFill>
                <a:latin typeface="Candara"/>
                <a:ea typeface="Candara"/>
                <a:cs typeface="Candara"/>
                <a:sym typeface="Candara"/>
              </a:rPr>
              <a:t>L'identité est l'ensemble des caractéristiques, des croyances et des expressions qui définissent un individu ou un groupe. Il s'agit d'un concept complexe et fluide, façonné par les expériences personnelles, les interactions sociales, la culture et le contexte historique. </a:t>
            </a:r>
            <a:endParaRPr sz="1800" dirty="0">
              <a:solidFill>
                <a:srgbClr val="3F3F3F"/>
              </a:solidFill>
              <a:latin typeface="Candara"/>
              <a:ea typeface="Candara"/>
              <a:cs typeface="Candara"/>
              <a:sym typeface="Candara"/>
            </a:endParaRPr>
          </a:p>
          <a:p>
            <a:pPr marL="0" marR="0" lvl="0" indent="0" algn="just" rtl="0">
              <a:spcBef>
                <a:spcPts val="600"/>
              </a:spcBef>
              <a:spcAft>
                <a:spcPts val="0"/>
              </a:spcAft>
              <a:buNone/>
            </a:pPr>
            <a:r>
              <a:rPr lang="en-US" sz="1800" dirty="0">
                <a:solidFill>
                  <a:srgbClr val="3F3F3F"/>
                </a:solidFill>
                <a:latin typeface="Candara"/>
                <a:ea typeface="Candara"/>
                <a:cs typeface="Candara"/>
                <a:sym typeface="Candara"/>
              </a:rPr>
              <a:t>L'identité peut être individuelle (identité personnelle) ou collective (identité de groupe, culturelle, nationale), évoluant à travers un processus dynamique de perception de soi et de reconnaissance externe. </a:t>
            </a:r>
            <a:endParaRPr sz="1800" dirty="0">
              <a:solidFill>
                <a:srgbClr val="3F3F3F"/>
              </a:solidFill>
              <a:latin typeface="Candara"/>
              <a:ea typeface="Candara"/>
              <a:cs typeface="Candara"/>
              <a:sym typeface="Candara"/>
            </a:endParaRPr>
          </a:p>
          <a:p>
            <a:pPr marL="0" marR="0" lvl="0" indent="0" algn="just" rtl="0">
              <a:spcBef>
                <a:spcPts val="600"/>
              </a:spcBef>
              <a:spcAft>
                <a:spcPts val="0"/>
              </a:spcAft>
              <a:buNone/>
            </a:pPr>
            <a:r>
              <a:rPr lang="en-US" sz="1800" dirty="0">
                <a:solidFill>
                  <a:srgbClr val="3F3F3F"/>
                </a:solidFill>
                <a:latin typeface="Candara"/>
                <a:ea typeface="Candara"/>
                <a:cs typeface="Candara"/>
                <a:sym typeface="Candara"/>
              </a:rPr>
              <a:t>Cette formation se produit lorsque les individus et les communautés s'engagent dans leur environnement, intériorisent des normes et des valeurs et négocient leur appartenance à des cadres sociétaux plus larges. </a:t>
            </a:r>
            <a:endParaRPr sz="1800" dirty="0">
              <a:solidFill>
                <a:srgbClr val="3F3F3F"/>
              </a:solidFill>
              <a:latin typeface="Candara"/>
              <a:ea typeface="Candara"/>
              <a:cs typeface="Candara"/>
              <a:sym typeface="Candara"/>
            </a:endParaRPr>
          </a:p>
          <a:p>
            <a:pPr marL="0" marR="0" lvl="0" indent="0" algn="just" rtl="0">
              <a:spcBef>
                <a:spcPts val="600"/>
              </a:spcBef>
              <a:spcAft>
                <a:spcPts val="0"/>
              </a:spcAft>
              <a:buNone/>
            </a:pPr>
            <a:r>
              <a:rPr lang="en-US" sz="1800" dirty="0">
                <a:solidFill>
                  <a:srgbClr val="3F3F3F"/>
                </a:solidFill>
                <a:latin typeface="Candara"/>
                <a:ea typeface="Candara"/>
                <a:cs typeface="Candara"/>
                <a:sym typeface="Candara"/>
              </a:rPr>
              <a:t>L'identité est souvent réaffirmée par des pratiques sociales, le patrimoine, la langue et des marqueurs symboliques qui distinguent les groupes et soutiennent la continuité culturelle.</a:t>
            </a:r>
            <a:endParaRPr sz="1800" i="0" u="none" strike="noStrike" dirty="0">
              <a:solidFill>
                <a:srgbClr val="3F3F3F"/>
              </a:solidFill>
              <a:latin typeface="Candara"/>
              <a:ea typeface="Candara"/>
              <a:cs typeface="Candara"/>
              <a:sym typeface="Candara"/>
            </a:endParaRPr>
          </a:p>
        </p:txBody>
      </p:sp>
      <p:sp>
        <p:nvSpPr>
          <p:cNvPr id="155" name="Google Shape;155;p5"/>
          <p:cNvSpPr txBox="1"/>
          <p:nvPr/>
        </p:nvSpPr>
        <p:spPr>
          <a:xfrm>
            <a:off x="484053" y="918849"/>
            <a:ext cx="609805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A99374"/>
                </a:solidFill>
                <a:latin typeface="Candara"/>
                <a:ea typeface="Candara"/>
                <a:cs typeface="Candara"/>
                <a:sym typeface="Candara"/>
              </a:rPr>
              <a:t>2. </a:t>
            </a:r>
            <a:r>
              <a:rPr lang="en-US" sz="2000" b="1" dirty="0" err="1">
                <a:solidFill>
                  <a:srgbClr val="A99374"/>
                </a:solidFill>
                <a:latin typeface="Candara"/>
                <a:ea typeface="Candara"/>
                <a:cs typeface="Candara"/>
                <a:sym typeface="Candara"/>
              </a:rPr>
              <a:t>Définition</a:t>
            </a:r>
            <a:r>
              <a:rPr lang="en-US" sz="2000" b="1" dirty="0">
                <a:solidFill>
                  <a:srgbClr val="A99374"/>
                </a:solidFill>
                <a:latin typeface="Candara"/>
                <a:ea typeface="Candara"/>
                <a:cs typeface="Candara"/>
                <a:sym typeface="Candara"/>
              </a:rPr>
              <a:t> et formation de </a:t>
            </a:r>
            <a:r>
              <a:rPr lang="en-US" sz="2000" b="1" dirty="0" err="1">
                <a:solidFill>
                  <a:srgbClr val="A99374"/>
                </a:solidFill>
                <a:latin typeface="Candara"/>
                <a:ea typeface="Candara"/>
                <a:cs typeface="Candara"/>
                <a:sym typeface="Candara"/>
              </a:rPr>
              <a:t>l'identité</a:t>
            </a:r>
            <a:endParaRPr sz="2000" b="1" dirty="0">
              <a:solidFill>
                <a:srgbClr val="A99374"/>
              </a:solidFill>
              <a:latin typeface="Candara"/>
              <a:ea typeface="Candara"/>
              <a:cs typeface="Candara"/>
              <a:sym typeface="Candara"/>
            </a:endParaRPr>
          </a:p>
        </p:txBody>
      </p:sp>
      <p:pic>
        <p:nvPicPr>
          <p:cNvPr id="156" name="Google Shape;156;p5"/>
          <p:cNvPicPr preferRelativeResize="0"/>
          <p:nvPr/>
        </p:nvPicPr>
        <p:blipFill>
          <a:blip r:embed="rId4">
            <a:alphaModFix/>
          </a:blip>
          <a:stretch>
            <a:fillRect/>
          </a:stretch>
        </p:blipFill>
        <p:spPr>
          <a:xfrm>
            <a:off x="606550" y="1633121"/>
            <a:ext cx="2979092" cy="251215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62" name="Google Shape;162;p6"/>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6"/>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6"/>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dirty="0">
                <a:solidFill>
                  <a:srgbClr val="FFFFFF"/>
                </a:solidFill>
                <a:latin typeface="Candara"/>
                <a:ea typeface="Candara"/>
                <a:cs typeface="Candara"/>
                <a:sym typeface="Candara"/>
              </a:rPr>
              <a:t>QUELQUES DÉFINITIONS ET CONCEPTS</a:t>
            </a:r>
            <a:endParaRPr sz="3600" b="0" i="0" u="none" strike="noStrike" cap="none" dirty="0">
              <a:solidFill>
                <a:schemeClr val="dk1"/>
              </a:solidFill>
              <a:latin typeface="Times New Roman"/>
              <a:ea typeface="Times New Roman"/>
              <a:cs typeface="Times New Roman"/>
              <a:sym typeface="Times New Roman"/>
            </a:endParaRPr>
          </a:p>
        </p:txBody>
      </p:sp>
      <p:sp>
        <p:nvSpPr>
          <p:cNvPr id="165" name="Google Shape;165;p6"/>
          <p:cNvSpPr txBox="1"/>
          <p:nvPr/>
        </p:nvSpPr>
        <p:spPr>
          <a:xfrm>
            <a:off x="277358" y="1136028"/>
            <a:ext cx="11489769" cy="55861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700" b="1" dirty="0">
                <a:solidFill>
                  <a:schemeClr val="dk1"/>
                </a:solidFill>
                <a:latin typeface="Candara"/>
                <a:ea typeface="Candara"/>
                <a:cs typeface="Candara"/>
                <a:sym typeface="Candara"/>
              </a:rPr>
              <a:t>La </a:t>
            </a:r>
            <a:r>
              <a:rPr lang="en-US" sz="1700" b="1" dirty="0" err="1">
                <a:solidFill>
                  <a:schemeClr val="dk1"/>
                </a:solidFill>
                <a:latin typeface="Candara"/>
                <a:ea typeface="Candara"/>
                <a:cs typeface="Candara"/>
                <a:sym typeface="Candara"/>
              </a:rPr>
              <a:t>Belgique</a:t>
            </a:r>
            <a:r>
              <a:rPr lang="en-US" sz="1700" b="1" dirty="0">
                <a:solidFill>
                  <a:schemeClr val="dk1"/>
                </a:solidFill>
                <a:latin typeface="Candara"/>
                <a:ea typeface="Candara"/>
                <a:cs typeface="Candara"/>
                <a:sym typeface="Candara"/>
              </a:rPr>
              <a:t> </a:t>
            </a:r>
            <a:r>
              <a:rPr lang="en-US" sz="1700" dirty="0">
                <a:solidFill>
                  <a:schemeClr val="dk1"/>
                </a:solidFill>
                <a:latin typeface="Candara"/>
                <a:ea typeface="Candara"/>
                <a:cs typeface="Candara"/>
                <a:sym typeface="Candara"/>
              </a:rPr>
              <a:t>:</a:t>
            </a:r>
            <a:br>
              <a:rPr lang="en-US" sz="1700" dirty="0">
                <a:solidFill>
                  <a:schemeClr val="dk1"/>
                </a:solidFill>
                <a:latin typeface="Candara"/>
                <a:ea typeface="Candara"/>
                <a:cs typeface="Candara"/>
                <a:sym typeface="Candara"/>
              </a:rPr>
            </a:br>
            <a:r>
              <a:rPr lang="en-US" sz="1700" dirty="0" err="1">
                <a:solidFill>
                  <a:schemeClr val="dk1"/>
                </a:solidFill>
                <a:latin typeface="Candara"/>
                <a:ea typeface="Candara"/>
                <a:cs typeface="Candara"/>
                <a:sym typeface="Candara"/>
              </a:rPr>
              <a:t>L'identité</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belge</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est</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façonnée</a:t>
            </a:r>
            <a:r>
              <a:rPr lang="en-US" sz="1700" dirty="0">
                <a:solidFill>
                  <a:schemeClr val="dk1"/>
                </a:solidFill>
                <a:latin typeface="Candara"/>
                <a:ea typeface="Candara"/>
                <a:cs typeface="Candara"/>
                <a:sym typeface="Candara"/>
              </a:rPr>
              <a:t> par la division </a:t>
            </a:r>
            <a:r>
              <a:rPr lang="en-US" sz="1700" dirty="0" err="1">
                <a:solidFill>
                  <a:schemeClr val="dk1"/>
                </a:solidFill>
                <a:latin typeface="Candara"/>
                <a:ea typeface="Candara"/>
                <a:cs typeface="Candara"/>
                <a:sym typeface="Candara"/>
              </a:rPr>
              <a:t>linguistique</a:t>
            </a:r>
            <a:r>
              <a:rPr lang="en-US" sz="1700" dirty="0">
                <a:solidFill>
                  <a:schemeClr val="dk1"/>
                </a:solidFill>
                <a:latin typeface="Candara"/>
                <a:ea typeface="Candara"/>
                <a:cs typeface="Candara"/>
                <a:sym typeface="Candara"/>
              </a:rPr>
              <a:t> entre la </a:t>
            </a:r>
            <a:r>
              <a:rPr lang="en-US" sz="1700" b="1" dirty="0" err="1">
                <a:solidFill>
                  <a:schemeClr val="dk1"/>
                </a:solidFill>
                <a:latin typeface="Candara"/>
                <a:ea typeface="Candara"/>
                <a:cs typeface="Candara"/>
                <a:sym typeface="Candara"/>
              </a:rPr>
              <a:t>Flandre</a:t>
            </a:r>
            <a:r>
              <a:rPr lang="en-US" sz="1700" b="1" dirty="0">
                <a:solidFill>
                  <a:schemeClr val="dk1"/>
                </a:solidFill>
                <a:latin typeface="Candara"/>
                <a:ea typeface="Candara"/>
                <a:cs typeface="Candara"/>
                <a:sym typeface="Candara"/>
              </a:rPr>
              <a:t> (</a:t>
            </a:r>
            <a:r>
              <a:rPr lang="en-US" sz="1700" b="1" dirty="0" err="1">
                <a:solidFill>
                  <a:schemeClr val="dk1"/>
                </a:solidFill>
                <a:latin typeface="Candara"/>
                <a:ea typeface="Candara"/>
                <a:cs typeface="Candara"/>
                <a:sym typeface="Candara"/>
              </a:rPr>
              <a:t>néerlandophone</a:t>
            </a:r>
            <a:r>
              <a:rPr lang="en-US" sz="1700" dirty="0">
                <a:solidFill>
                  <a:schemeClr val="dk1"/>
                </a:solidFill>
                <a:latin typeface="Candara"/>
                <a:ea typeface="Candara"/>
                <a:cs typeface="Candara"/>
                <a:sym typeface="Candara"/>
              </a:rPr>
              <a:t>) et la </a:t>
            </a:r>
            <a:r>
              <a:rPr lang="en-US" sz="1700" b="1" dirty="0" err="1">
                <a:solidFill>
                  <a:schemeClr val="dk1"/>
                </a:solidFill>
                <a:latin typeface="Candara"/>
                <a:ea typeface="Candara"/>
                <a:cs typeface="Candara"/>
                <a:sym typeface="Candara"/>
              </a:rPr>
              <a:t>Wallonie</a:t>
            </a:r>
            <a:r>
              <a:rPr lang="en-US" sz="1700" b="1" dirty="0">
                <a:solidFill>
                  <a:schemeClr val="dk1"/>
                </a:solidFill>
                <a:latin typeface="Candara"/>
                <a:ea typeface="Candara"/>
                <a:cs typeface="Candara"/>
                <a:sym typeface="Candara"/>
              </a:rPr>
              <a:t> (francophone)</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Chaque</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région</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possède</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une</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identité</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culturelle</a:t>
            </a:r>
            <a:r>
              <a:rPr lang="en-US" sz="1700" dirty="0">
                <a:solidFill>
                  <a:schemeClr val="dk1"/>
                </a:solidFill>
                <a:latin typeface="Candara"/>
                <a:ea typeface="Candara"/>
                <a:cs typeface="Candara"/>
                <a:sym typeface="Candara"/>
              </a:rPr>
              <a:t> et </a:t>
            </a:r>
            <a:r>
              <a:rPr lang="en-US" sz="1700" dirty="0" err="1">
                <a:solidFill>
                  <a:schemeClr val="dk1"/>
                </a:solidFill>
                <a:latin typeface="Candara"/>
                <a:ea typeface="Candara"/>
                <a:cs typeface="Candara"/>
                <a:sym typeface="Candara"/>
              </a:rPr>
              <a:t>politique</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distincte</a:t>
            </a:r>
            <a:r>
              <a:rPr lang="en-US" sz="1700" dirty="0">
                <a:solidFill>
                  <a:schemeClr val="dk1"/>
                </a:solidFill>
                <a:latin typeface="Candara"/>
                <a:ea typeface="Candara"/>
                <a:cs typeface="Candara"/>
                <a:sym typeface="Candara"/>
              </a:rPr>
              <a:t>, qui </a:t>
            </a:r>
            <a:r>
              <a:rPr lang="en-US" sz="1700" dirty="0" err="1">
                <a:solidFill>
                  <a:schemeClr val="dk1"/>
                </a:solidFill>
                <a:latin typeface="Candara"/>
                <a:ea typeface="Candara"/>
                <a:cs typeface="Candara"/>
                <a:sym typeface="Candara"/>
              </a:rPr>
              <a:t>contribue</a:t>
            </a:r>
            <a:r>
              <a:rPr lang="en-US" sz="1700" dirty="0">
                <a:solidFill>
                  <a:schemeClr val="dk1"/>
                </a:solidFill>
                <a:latin typeface="Candara"/>
                <a:ea typeface="Candara"/>
                <a:cs typeface="Candara"/>
                <a:sym typeface="Candara"/>
              </a:rPr>
              <a:t> à </a:t>
            </a:r>
            <a:r>
              <a:rPr lang="en-US" sz="1700" dirty="0" err="1">
                <a:solidFill>
                  <a:schemeClr val="dk1"/>
                </a:solidFill>
                <a:latin typeface="Candara"/>
                <a:ea typeface="Candara"/>
                <a:cs typeface="Candara"/>
                <a:sym typeface="Candara"/>
              </a:rPr>
              <a:t>l'identité</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nationale</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complexe</a:t>
            </a:r>
            <a:r>
              <a:rPr lang="en-US" sz="1700" dirty="0">
                <a:solidFill>
                  <a:schemeClr val="dk1"/>
                </a:solidFill>
                <a:latin typeface="Candara"/>
                <a:ea typeface="Candara"/>
                <a:cs typeface="Candara"/>
                <a:sym typeface="Candara"/>
              </a:rPr>
              <a:t> de la </a:t>
            </a:r>
            <a:r>
              <a:rPr lang="en-US" sz="1700" dirty="0" err="1">
                <a:solidFill>
                  <a:schemeClr val="dk1"/>
                </a:solidFill>
                <a:latin typeface="Candara"/>
                <a:ea typeface="Candara"/>
                <a:cs typeface="Candara"/>
                <a:sym typeface="Candara"/>
              </a:rPr>
              <a:t>Belgique</a:t>
            </a:r>
            <a:r>
              <a:rPr lang="en-US" sz="1700" dirty="0">
                <a:solidFill>
                  <a:schemeClr val="dk1"/>
                </a:solidFill>
                <a:latin typeface="Candara"/>
                <a:ea typeface="Candara"/>
                <a:cs typeface="Candara"/>
                <a:sym typeface="Candara"/>
              </a:rPr>
              <a:t>. La statue du </a:t>
            </a:r>
            <a:r>
              <a:rPr lang="en-US" sz="1700" b="1" dirty="0" err="1">
                <a:solidFill>
                  <a:schemeClr val="dk1"/>
                </a:solidFill>
                <a:latin typeface="Candara"/>
                <a:ea typeface="Candara"/>
                <a:cs typeface="Candara"/>
                <a:sym typeface="Candara"/>
              </a:rPr>
              <a:t>Manneken</a:t>
            </a:r>
            <a:r>
              <a:rPr lang="en-US" sz="1700" b="1" dirty="0">
                <a:solidFill>
                  <a:schemeClr val="dk1"/>
                </a:solidFill>
                <a:latin typeface="Candara"/>
                <a:ea typeface="Candara"/>
                <a:cs typeface="Candara"/>
                <a:sym typeface="Candara"/>
              </a:rPr>
              <a:t> </a:t>
            </a:r>
            <a:r>
              <a:rPr lang="en-US" sz="1700" b="1" dirty="0" err="1">
                <a:solidFill>
                  <a:schemeClr val="dk1"/>
                </a:solidFill>
                <a:latin typeface="Candara"/>
                <a:ea typeface="Candara"/>
                <a:cs typeface="Candara"/>
                <a:sym typeface="Candara"/>
              </a:rPr>
              <a:t>Pis</a:t>
            </a:r>
            <a:r>
              <a:rPr lang="en-US" sz="1700" b="1" dirty="0">
                <a:solidFill>
                  <a:schemeClr val="dk1"/>
                </a:solidFill>
                <a:latin typeface="Candara"/>
                <a:ea typeface="Candara"/>
                <a:cs typeface="Candara"/>
                <a:sym typeface="Candara"/>
              </a:rPr>
              <a:t> </a:t>
            </a:r>
            <a:r>
              <a:rPr lang="en-US" sz="1700" dirty="0">
                <a:solidFill>
                  <a:schemeClr val="dk1"/>
                </a:solidFill>
                <a:latin typeface="Candara"/>
                <a:ea typeface="Candara"/>
                <a:cs typeface="Candara"/>
                <a:sym typeface="Candara"/>
              </a:rPr>
              <a:t>à </a:t>
            </a:r>
            <a:r>
              <a:rPr lang="en-US" sz="1700" dirty="0" err="1">
                <a:solidFill>
                  <a:schemeClr val="dk1"/>
                </a:solidFill>
                <a:latin typeface="Candara"/>
                <a:ea typeface="Candara"/>
                <a:cs typeface="Candara"/>
                <a:sym typeface="Candara"/>
              </a:rPr>
              <a:t>Bruxelles</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reflète</a:t>
            </a:r>
            <a:r>
              <a:rPr lang="en-US" sz="1700" dirty="0">
                <a:solidFill>
                  <a:schemeClr val="dk1"/>
                </a:solidFill>
                <a:latin typeface="Candara"/>
                <a:ea typeface="Candara"/>
                <a:cs typeface="Candara"/>
                <a:sym typeface="Candara"/>
              </a:rPr>
              <a:t> avec </a:t>
            </a:r>
            <a:r>
              <a:rPr lang="en-US" sz="1700" dirty="0" err="1">
                <a:solidFill>
                  <a:schemeClr val="dk1"/>
                </a:solidFill>
                <a:latin typeface="Candara"/>
                <a:ea typeface="Candara"/>
                <a:cs typeface="Candara"/>
                <a:sym typeface="Candara"/>
              </a:rPr>
              <a:t>humour</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l'identité</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belge</a:t>
            </a:r>
            <a:r>
              <a:rPr lang="en-US" sz="1700" dirty="0">
                <a:solidFill>
                  <a:schemeClr val="dk1"/>
                </a:solidFill>
                <a:latin typeface="Candara"/>
                <a:ea typeface="Candara"/>
                <a:cs typeface="Candara"/>
                <a:sym typeface="Candara"/>
              </a:rPr>
              <a:t> et les </a:t>
            </a:r>
            <a:r>
              <a:rPr lang="en-US" sz="1700" dirty="0" err="1">
                <a:solidFill>
                  <a:schemeClr val="dk1"/>
                </a:solidFill>
                <a:latin typeface="Candara"/>
                <a:ea typeface="Candara"/>
                <a:cs typeface="Candara"/>
                <a:sym typeface="Candara"/>
              </a:rPr>
              <a:t>valeurs</a:t>
            </a:r>
            <a:r>
              <a:rPr lang="en-US" sz="1700" dirty="0">
                <a:solidFill>
                  <a:schemeClr val="dk1"/>
                </a:solidFill>
                <a:latin typeface="Candara"/>
                <a:ea typeface="Candara"/>
                <a:cs typeface="Candara"/>
                <a:sym typeface="Candara"/>
              </a:rPr>
              <a:t> de </a:t>
            </a:r>
            <a:r>
              <a:rPr lang="en-US" sz="1700" dirty="0" err="1">
                <a:solidFill>
                  <a:schemeClr val="dk1"/>
                </a:solidFill>
                <a:latin typeface="Candara"/>
                <a:ea typeface="Candara"/>
                <a:cs typeface="Candara"/>
                <a:sym typeface="Candara"/>
              </a:rPr>
              <a:t>liberté</a:t>
            </a:r>
            <a:r>
              <a:rPr lang="en-US" sz="1700" dirty="0">
                <a:solidFill>
                  <a:schemeClr val="dk1"/>
                </a:solidFill>
                <a:latin typeface="Candara"/>
                <a:ea typeface="Candara"/>
                <a:cs typeface="Candara"/>
                <a:sym typeface="Candara"/>
              </a:rPr>
              <a:t> et de </a:t>
            </a:r>
            <a:r>
              <a:rPr lang="en-US" sz="1700" dirty="0" err="1">
                <a:solidFill>
                  <a:schemeClr val="dk1"/>
                </a:solidFill>
                <a:latin typeface="Candara"/>
                <a:ea typeface="Candara"/>
                <a:cs typeface="Candara"/>
                <a:sym typeface="Candara"/>
              </a:rPr>
              <a:t>résilience</a:t>
            </a:r>
            <a:r>
              <a:rPr lang="en-US" sz="1700" dirty="0">
                <a:solidFill>
                  <a:schemeClr val="dk1"/>
                </a:solidFill>
                <a:latin typeface="Candara"/>
                <a:ea typeface="Candara"/>
                <a:cs typeface="Candara"/>
                <a:sym typeface="Candara"/>
              </a:rPr>
              <a:t>.</a:t>
            </a:r>
            <a:endParaRPr sz="1700" dirty="0"/>
          </a:p>
          <a:p>
            <a:pPr marL="0" marR="0" lvl="0" indent="0" algn="l" rtl="0">
              <a:spcBef>
                <a:spcPts val="0"/>
              </a:spcBef>
              <a:spcAft>
                <a:spcPts val="0"/>
              </a:spcAft>
              <a:buNone/>
            </a:pPr>
            <a:endParaRPr sz="1700" dirty="0">
              <a:solidFill>
                <a:schemeClr val="dk1"/>
              </a:solidFill>
              <a:latin typeface="Candara"/>
              <a:ea typeface="Candara"/>
              <a:cs typeface="Candara"/>
              <a:sym typeface="Candara"/>
            </a:endParaRPr>
          </a:p>
          <a:p>
            <a:pPr marL="0" marR="0" lvl="0" indent="0" algn="l" rtl="0">
              <a:spcBef>
                <a:spcPts val="0"/>
              </a:spcBef>
              <a:spcAft>
                <a:spcPts val="0"/>
              </a:spcAft>
              <a:buNone/>
            </a:pPr>
            <a:r>
              <a:rPr lang="en-US" sz="1700" b="1" dirty="0" err="1">
                <a:solidFill>
                  <a:schemeClr val="dk1"/>
                </a:solidFill>
                <a:latin typeface="Candara"/>
                <a:ea typeface="Candara"/>
                <a:cs typeface="Candara"/>
                <a:sym typeface="Candara"/>
              </a:rPr>
              <a:t>Espagne</a:t>
            </a:r>
            <a:r>
              <a:rPr lang="en-US" sz="1700" b="1" dirty="0">
                <a:solidFill>
                  <a:schemeClr val="dk1"/>
                </a:solidFill>
                <a:latin typeface="Candara"/>
                <a:ea typeface="Candara"/>
                <a:cs typeface="Candara"/>
                <a:sym typeface="Candara"/>
              </a:rPr>
              <a:t> </a:t>
            </a:r>
            <a:r>
              <a:rPr lang="en-US" sz="1700" dirty="0">
                <a:solidFill>
                  <a:schemeClr val="dk1"/>
                </a:solidFill>
                <a:latin typeface="Candara"/>
                <a:ea typeface="Candara"/>
                <a:cs typeface="Candara"/>
                <a:sym typeface="Candara"/>
              </a:rPr>
              <a:t>:</a:t>
            </a:r>
            <a:br>
              <a:rPr lang="en-US" sz="1700" dirty="0">
                <a:solidFill>
                  <a:schemeClr val="dk1"/>
                </a:solidFill>
                <a:latin typeface="Candara"/>
                <a:ea typeface="Candara"/>
                <a:cs typeface="Candara"/>
                <a:sym typeface="Candara"/>
              </a:rPr>
            </a:br>
            <a:r>
              <a:rPr lang="en-US" sz="1700" dirty="0">
                <a:solidFill>
                  <a:schemeClr val="dk1"/>
                </a:solidFill>
                <a:latin typeface="Candara"/>
                <a:ea typeface="Candara"/>
                <a:cs typeface="Candara"/>
                <a:sym typeface="Candara"/>
              </a:rPr>
              <a:t>Les </a:t>
            </a:r>
            <a:r>
              <a:rPr lang="en-US" sz="1700" dirty="0" err="1">
                <a:solidFill>
                  <a:schemeClr val="dk1"/>
                </a:solidFill>
                <a:latin typeface="Candara"/>
                <a:ea typeface="Candara"/>
                <a:cs typeface="Candara"/>
                <a:sym typeface="Candara"/>
              </a:rPr>
              <a:t>identités</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régionales</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sont</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très</a:t>
            </a:r>
            <a:r>
              <a:rPr lang="en-US" sz="1700" dirty="0">
                <a:solidFill>
                  <a:schemeClr val="dk1"/>
                </a:solidFill>
                <a:latin typeface="Candara"/>
                <a:ea typeface="Candara"/>
                <a:cs typeface="Candara"/>
                <a:sym typeface="Candara"/>
              </a:rPr>
              <a:t> fortes </a:t>
            </a:r>
            <a:r>
              <a:rPr lang="en-US" sz="1700" dirty="0" err="1">
                <a:solidFill>
                  <a:schemeClr val="dk1"/>
                </a:solidFill>
                <a:latin typeface="Candara"/>
                <a:ea typeface="Candara"/>
                <a:cs typeface="Candara"/>
                <a:sym typeface="Candara"/>
              </a:rPr>
              <a:t>en</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Espagne</a:t>
            </a:r>
            <a:r>
              <a:rPr lang="en-US" sz="1700" dirty="0">
                <a:solidFill>
                  <a:schemeClr val="dk1"/>
                </a:solidFill>
                <a:latin typeface="Candara"/>
                <a:ea typeface="Candara"/>
                <a:cs typeface="Candara"/>
                <a:sym typeface="Candara"/>
              </a:rPr>
              <a:t>. Les </a:t>
            </a:r>
            <a:r>
              <a:rPr lang="en-US" sz="1700" dirty="0" err="1">
                <a:solidFill>
                  <a:schemeClr val="dk1"/>
                </a:solidFill>
                <a:latin typeface="Candara"/>
                <a:ea typeface="Candara"/>
                <a:cs typeface="Candara"/>
                <a:sym typeface="Candara"/>
              </a:rPr>
              <a:t>régions</a:t>
            </a:r>
            <a:r>
              <a:rPr lang="en-US" sz="1700" dirty="0">
                <a:solidFill>
                  <a:schemeClr val="dk1"/>
                </a:solidFill>
                <a:latin typeface="Candara"/>
                <a:ea typeface="Candara"/>
                <a:cs typeface="Candara"/>
                <a:sym typeface="Candara"/>
              </a:rPr>
              <a:t> </a:t>
            </a:r>
            <a:r>
              <a:rPr lang="en-US" sz="1700" b="1" dirty="0">
                <a:solidFill>
                  <a:schemeClr val="dk1"/>
                </a:solidFill>
                <a:latin typeface="Candara"/>
                <a:ea typeface="Candara"/>
                <a:cs typeface="Candara"/>
                <a:sym typeface="Candara"/>
              </a:rPr>
              <a:t>catalane </a:t>
            </a:r>
            <a:r>
              <a:rPr lang="en-US" sz="1700" dirty="0">
                <a:solidFill>
                  <a:schemeClr val="dk1"/>
                </a:solidFill>
                <a:latin typeface="Candara"/>
                <a:ea typeface="Candara"/>
                <a:cs typeface="Candara"/>
                <a:sym typeface="Candara"/>
              </a:rPr>
              <a:t>et </a:t>
            </a:r>
            <a:r>
              <a:rPr lang="en-US" sz="1700" b="1" dirty="0" err="1">
                <a:solidFill>
                  <a:schemeClr val="dk1"/>
                </a:solidFill>
                <a:latin typeface="Candara"/>
                <a:ea typeface="Candara"/>
                <a:cs typeface="Candara"/>
                <a:sym typeface="Candara"/>
              </a:rPr>
              <a:t>basque</a:t>
            </a:r>
            <a:r>
              <a:rPr lang="en-US" sz="1700" b="1"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conservent</a:t>
            </a:r>
            <a:r>
              <a:rPr lang="en-US" sz="1700" dirty="0">
                <a:solidFill>
                  <a:schemeClr val="dk1"/>
                </a:solidFill>
                <a:latin typeface="Candara"/>
                <a:ea typeface="Candara"/>
                <a:cs typeface="Candara"/>
                <a:sym typeface="Candara"/>
              </a:rPr>
              <a:t> des </a:t>
            </a:r>
            <a:r>
              <a:rPr lang="en-US" sz="1700" dirty="0" err="1">
                <a:solidFill>
                  <a:schemeClr val="dk1"/>
                </a:solidFill>
                <a:latin typeface="Candara"/>
                <a:ea typeface="Candara"/>
                <a:cs typeface="Candara"/>
                <a:sym typeface="Candara"/>
              </a:rPr>
              <a:t>langues</a:t>
            </a:r>
            <a:r>
              <a:rPr lang="en-US" sz="1700" dirty="0">
                <a:solidFill>
                  <a:schemeClr val="dk1"/>
                </a:solidFill>
                <a:latin typeface="Candara"/>
                <a:ea typeface="Candara"/>
                <a:cs typeface="Candara"/>
                <a:sym typeface="Candara"/>
              </a:rPr>
              <a:t> et des cultures </a:t>
            </a:r>
            <a:r>
              <a:rPr lang="en-US" sz="1700" dirty="0" err="1">
                <a:solidFill>
                  <a:schemeClr val="dk1"/>
                </a:solidFill>
                <a:latin typeface="Candara"/>
                <a:ea typeface="Candara"/>
                <a:cs typeface="Candara"/>
                <a:sym typeface="Candara"/>
              </a:rPr>
              <a:t>distinctes</a:t>
            </a:r>
            <a:r>
              <a:rPr lang="en-US" sz="1700" dirty="0">
                <a:solidFill>
                  <a:schemeClr val="dk1"/>
                </a:solidFill>
                <a:latin typeface="Candara"/>
                <a:ea typeface="Candara"/>
                <a:cs typeface="Candara"/>
                <a:sym typeface="Candara"/>
              </a:rPr>
              <a:t>. </a:t>
            </a:r>
            <a:r>
              <a:rPr lang="en-US" sz="1700" b="1" dirty="0" err="1">
                <a:solidFill>
                  <a:schemeClr val="dk1"/>
                </a:solidFill>
                <a:latin typeface="Candara"/>
                <a:ea typeface="Candara"/>
                <a:cs typeface="Candara"/>
                <a:sym typeface="Candara"/>
              </a:rPr>
              <a:t>L'identité</a:t>
            </a:r>
            <a:r>
              <a:rPr lang="en-US" sz="1700" b="1" dirty="0">
                <a:solidFill>
                  <a:schemeClr val="dk1"/>
                </a:solidFill>
                <a:latin typeface="Candara"/>
                <a:ea typeface="Candara"/>
                <a:cs typeface="Candara"/>
                <a:sym typeface="Candara"/>
              </a:rPr>
              <a:t> catalane </a:t>
            </a:r>
            <a:r>
              <a:rPr lang="en-US" sz="1700" dirty="0" err="1">
                <a:solidFill>
                  <a:schemeClr val="dk1"/>
                </a:solidFill>
                <a:latin typeface="Candara"/>
                <a:ea typeface="Candara"/>
                <a:cs typeface="Candara"/>
                <a:sym typeface="Candara"/>
              </a:rPr>
              <a:t>est</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renforcée</a:t>
            </a:r>
            <a:r>
              <a:rPr lang="en-US" sz="1700" dirty="0">
                <a:solidFill>
                  <a:schemeClr val="dk1"/>
                </a:solidFill>
                <a:latin typeface="Candara"/>
                <a:ea typeface="Candara"/>
                <a:cs typeface="Candara"/>
                <a:sym typeface="Candara"/>
              </a:rPr>
              <a:t> par la langue (</a:t>
            </a:r>
            <a:r>
              <a:rPr lang="en-US" sz="1700" dirty="0" err="1">
                <a:solidFill>
                  <a:schemeClr val="dk1"/>
                </a:solidFill>
                <a:latin typeface="Candara"/>
                <a:ea typeface="Candara"/>
                <a:cs typeface="Candara"/>
                <a:sym typeface="Candara"/>
              </a:rPr>
              <a:t>catalan</a:t>
            </a:r>
            <a:r>
              <a:rPr lang="en-US" sz="1700" dirty="0">
                <a:solidFill>
                  <a:schemeClr val="dk1"/>
                </a:solidFill>
                <a:latin typeface="Candara"/>
                <a:ea typeface="Candara"/>
                <a:cs typeface="Candara"/>
                <a:sym typeface="Candara"/>
              </a:rPr>
              <a:t>) et les traditions </a:t>
            </a:r>
            <a:r>
              <a:rPr lang="en-US" sz="1700" dirty="0" err="1">
                <a:solidFill>
                  <a:schemeClr val="dk1"/>
                </a:solidFill>
                <a:latin typeface="Candara"/>
                <a:ea typeface="Candara"/>
                <a:cs typeface="Candara"/>
                <a:sym typeface="Candara"/>
              </a:rPr>
              <a:t>comme</a:t>
            </a:r>
            <a:r>
              <a:rPr lang="en-US" sz="1700" dirty="0">
                <a:solidFill>
                  <a:schemeClr val="dk1"/>
                </a:solidFill>
                <a:latin typeface="Candara"/>
                <a:ea typeface="Candara"/>
                <a:cs typeface="Candara"/>
                <a:sym typeface="Candara"/>
              </a:rPr>
              <a:t> les </a:t>
            </a:r>
            <a:r>
              <a:rPr lang="en-US" sz="1700" b="1" dirty="0">
                <a:solidFill>
                  <a:schemeClr val="dk1"/>
                </a:solidFill>
                <a:latin typeface="Candara"/>
                <a:ea typeface="Candara"/>
                <a:cs typeface="Candara"/>
                <a:sym typeface="Candara"/>
              </a:rPr>
              <a:t>Castells </a:t>
            </a:r>
            <a:r>
              <a:rPr lang="en-US" sz="1700" dirty="0">
                <a:solidFill>
                  <a:schemeClr val="dk1"/>
                </a:solidFill>
                <a:latin typeface="Candara"/>
                <a:ea typeface="Candara"/>
                <a:cs typeface="Candara"/>
                <a:sym typeface="Candara"/>
              </a:rPr>
              <a:t>(tours </a:t>
            </a:r>
            <a:r>
              <a:rPr lang="en-US" sz="1700" dirty="0" err="1">
                <a:solidFill>
                  <a:schemeClr val="dk1"/>
                </a:solidFill>
                <a:latin typeface="Candara"/>
                <a:ea typeface="Candara"/>
                <a:cs typeface="Candara"/>
                <a:sym typeface="Candara"/>
              </a:rPr>
              <a:t>humaines</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tandis</a:t>
            </a:r>
            <a:r>
              <a:rPr lang="en-US" sz="1700" dirty="0">
                <a:solidFill>
                  <a:schemeClr val="dk1"/>
                </a:solidFill>
                <a:latin typeface="Candara"/>
                <a:ea typeface="Candara"/>
                <a:cs typeface="Candara"/>
                <a:sym typeface="Candara"/>
              </a:rPr>
              <a:t> que </a:t>
            </a:r>
            <a:r>
              <a:rPr lang="en-US" sz="1700" dirty="0" err="1">
                <a:solidFill>
                  <a:schemeClr val="dk1"/>
                </a:solidFill>
                <a:latin typeface="Candara"/>
                <a:ea typeface="Candara"/>
                <a:cs typeface="Candara"/>
                <a:sym typeface="Candara"/>
              </a:rPr>
              <a:t>l'</a:t>
            </a:r>
            <a:r>
              <a:rPr lang="en-US" sz="1700" b="1" dirty="0" err="1">
                <a:solidFill>
                  <a:schemeClr val="dk1"/>
                </a:solidFill>
                <a:latin typeface="Candara"/>
                <a:ea typeface="Candara"/>
                <a:cs typeface="Candara"/>
                <a:sym typeface="Candara"/>
              </a:rPr>
              <a:t>identité</a:t>
            </a:r>
            <a:r>
              <a:rPr lang="en-US" sz="1700" b="1" dirty="0">
                <a:solidFill>
                  <a:schemeClr val="dk1"/>
                </a:solidFill>
                <a:latin typeface="Candara"/>
                <a:ea typeface="Candara"/>
                <a:cs typeface="Candara"/>
                <a:sym typeface="Candara"/>
              </a:rPr>
              <a:t> </a:t>
            </a:r>
            <a:r>
              <a:rPr lang="en-US" sz="1700" b="1" dirty="0" err="1">
                <a:solidFill>
                  <a:schemeClr val="dk1"/>
                </a:solidFill>
                <a:latin typeface="Candara"/>
                <a:ea typeface="Candara"/>
                <a:cs typeface="Candara"/>
                <a:sym typeface="Candara"/>
              </a:rPr>
              <a:t>basque</a:t>
            </a:r>
            <a:r>
              <a:rPr lang="en-US" sz="1700" b="1"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est</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façonnée</a:t>
            </a:r>
            <a:r>
              <a:rPr lang="en-US" sz="1700" dirty="0">
                <a:solidFill>
                  <a:schemeClr val="dk1"/>
                </a:solidFill>
                <a:latin typeface="Candara"/>
                <a:ea typeface="Candara"/>
                <a:cs typeface="Candara"/>
                <a:sym typeface="Candara"/>
              </a:rPr>
              <a:t> par </a:t>
            </a:r>
            <a:r>
              <a:rPr lang="en-US" sz="1700" dirty="0" err="1">
                <a:solidFill>
                  <a:schemeClr val="dk1"/>
                </a:solidFill>
                <a:latin typeface="Candara"/>
                <a:ea typeface="Candara"/>
                <a:cs typeface="Candara"/>
                <a:sym typeface="Candara"/>
              </a:rPr>
              <a:t>l'utilisation</a:t>
            </a:r>
            <a:r>
              <a:rPr lang="en-US" sz="1700" dirty="0">
                <a:solidFill>
                  <a:schemeClr val="dk1"/>
                </a:solidFill>
                <a:latin typeface="Candara"/>
                <a:ea typeface="Candara"/>
                <a:cs typeface="Candara"/>
                <a:sym typeface="Candara"/>
              </a:rPr>
              <a:t> de </a:t>
            </a:r>
            <a:r>
              <a:rPr lang="en-US" sz="1700" dirty="0" err="1">
                <a:solidFill>
                  <a:schemeClr val="dk1"/>
                </a:solidFill>
                <a:latin typeface="Candara"/>
                <a:ea typeface="Candara"/>
                <a:cs typeface="Candara"/>
                <a:sym typeface="Candara"/>
              </a:rPr>
              <a:t>l'euskara</a:t>
            </a:r>
            <a:r>
              <a:rPr lang="en-US" sz="1700" dirty="0">
                <a:solidFill>
                  <a:schemeClr val="dk1"/>
                </a:solidFill>
                <a:latin typeface="Candara"/>
                <a:ea typeface="Candara"/>
                <a:cs typeface="Candara"/>
                <a:sym typeface="Candara"/>
              </a:rPr>
              <a:t> et </a:t>
            </a:r>
            <a:r>
              <a:rPr lang="en-US" sz="1700" dirty="0" err="1">
                <a:solidFill>
                  <a:schemeClr val="dk1"/>
                </a:solidFill>
                <a:latin typeface="Candara"/>
                <a:ea typeface="Candara"/>
                <a:cs typeface="Candara"/>
                <a:sym typeface="Candara"/>
              </a:rPr>
              <a:t>une</a:t>
            </a:r>
            <a:r>
              <a:rPr lang="en-US" sz="1700" dirty="0">
                <a:solidFill>
                  <a:schemeClr val="dk1"/>
                </a:solidFill>
                <a:latin typeface="Candara"/>
                <a:ea typeface="Candara"/>
                <a:cs typeface="Candara"/>
                <a:sym typeface="Candara"/>
              </a:rPr>
              <a:t> histoire </a:t>
            </a:r>
            <a:r>
              <a:rPr lang="en-US" sz="1700" dirty="0" err="1">
                <a:solidFill>
                  <a:schemeClr val="dk1"/>
                </a:solidFill>
                <a:latin typeface="Candara"/>
                <a:ea typeface="Candara"/>
                <a:cs typeface="Candara"/>
                <a:sym typeface="Candara"/>
              </a:rPr>
              <a:t>distincte</a:t>
            </a:r>
            <a:r>
              <a:rPr lang="en-US" sz="1700" dirty="0">
                <a:solidFill>
                  <a:schemeClr val="dk1"/>
                </a:solidFill>
                <a:latin typeface="Candara"/>
                <a:ea typeface="Candara"/>
                <a:cs typeface="Candara"/>
                <a:sym typeface="Candara"/>
              </a:rPr>
              <a:t> de </a:t>
            </a:r>
            <a:r>
              <a:rPr lang="en-US" sz="1700" dirty="0" err="1">
                <a:solidFill>
                  <a:schemeClr val="dk1"/>
                </a:solidFill>
                <a:latin typeface="Candara"/>
                <a:ea typeface="Candara"/>
                <a:cs typeface="Candara"/>
                <a:sym typeface="Candara"/>
              </a:rPr>
              <a:t>mouvements</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autonomistes</a:t>
            </a:r>
            <a:r>
              <a:rPr lang="en-US" sz="1700" dirty="0">
                <a:solidFill>
                  <a:schemeClr val="dk1"/>
                </a:solidFill>
                <a:latin typeface="Candara"/>
                <a:ea typeface="Candara"/>
                <a:cs typeface="Candara"/>
                <a:sym typeface="Candara"/>
              </a:rPr>
              <a:t>.</a:t>
            </a:r>
            <a:endParaRPr sz="1700" dirty="0"/>
          </a:p>
          <a:p>
            <a:pPr marL="0" marR="0" lvl="0" indent="0" algn="l" rtl="0">
              <a:spcBef>
                <a:spcPts val="0"/>
              </a:spcBef>
              <a:spcAft>
                <a:spcPts val="0"/>
              </a:spcAft>
              <a:buNone/>
            </a:pPr>
            <a:endParaRPr sz="1700" dirty="0">
              <a:solidFill>
                <a:schemeClr val="dk1"/>
              </a:solidFill>
              <a:latin typeface="Candara"/>
              <a:ea typeface="Candara"/>
              <a:cs typeface="Candara"/>
              <a:sym typeface="Candara"/>
            </a:endParaRPr>
          </a:p>
          <a:p>
            <a:pPr marL="0" marR="0" lvl="0" indent="0" algn="l" rtl="0">
              <a:spcBef>
                <a:spcPts val="0"/>
              </a:spcBef>
              <a:spcAft>
                <a:spcPts val="0"/>
              </a:spcAft>
              <a:buNone/>
            </a:pPr>
            <a:r>
              <a:rPr lang="en-US" sz="1700" b="1" dirty="0" err="1">
                <a:solidFill>
                  <a:schemeClr val="dk1"/>
                </a:solidFill>
                <a:latin typeface="Candara"/>
                <a:ea typeface="Candara"/>
                <a:cs typeface="Candara"/>
                <a:sym typeface="Candara"/>
              </a:rPr>
              <a:t>L'Estonie</a:t>
            </a:r>
            <a:r>
              <a:rPr lang="en-US" sz="1700" b="1" dirty="0">
                <a:solidFill>
                  <a:schemeClr val="dk1"/>
                </a:solidFill>
                <a:latin typeface="Candara"/>
                <a:ea typeface="Candara"/>
                <a:cs typeface="Candara"/>
                <a:sym typeface="Candara"/>
              </a:rPr>
              <a:t> </a:t>
            </a:r>
            <a:r>
              <a:rPr lang="en-US" sz="1700" dirty="0">
                <a:solidFill>
                  <a:schemeClr val="dk1"/>
                </a:solidFill>
                <a:latin typeface="Candara"/>
                <a:ea typeface="Candara"/>
                <a:cs typeface="Candara"/>
                <a:sym typeface="Candara"/>
              </a:rPr>
              <a:t>:</a:t>
            </a:r>
            <a:br>
              <a:rPr lang="en-US" sz="1700" dirty="0">
                <a:solidFill>
                  <a:schemeClr val="dk1"/>
                </a:solidFill>
                <a:latin typeface="Candara"/>
                <a:ea typeface="Candara"/>
                <a:cs typeface="Candara"/>
                <a:sym typeface="Candara"/>
              </a:rPr>
            </a:br>
            <a:r>
              <a:rPr lang="en-US" sz="1700" dirty="0" err="1">
                <a:solidFill>
                  <a:schemeClr val="dk1"/>
                </a:solidFill>
                <a:latin typeface="Candara"/>
                <a:ea typeface="Candara"/>
                <a:cs typeface="Candara"/>
                <a:sym typeface="Candara"/>
              </a:rPr>
              <a:t>L'identité</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estonienne</a:t>
            </a:r>
            <a:r>
              <a:rPr lang="en-US" sz="1700" dirty="0">
                <a:solidFill>
                  <a:schemeClr val="dk1"/>
                </a:solidFill>
                <a:latin typeface="Candara"/>
                <a:ea typeface="Candara"/>
                <a:cs typeface="Candara"/>
                <a:sym typeface="Candara"/>
              </a:rPr>
              <a:t> a </a:t>
            </a:r>
            <a:r>
              <a:rPr lang="en-US" sz="1700" dirty="0" err="1">
                <a:solidFill>
                  <a:schemeClr val="dk1"/>
                </a:solidFill>
                <a:latin typeface="Candara"/>
                <a:ea typeface="Candara"/>
                <a:cs typeface="Candara"/>
                <a:sym typeface="Candara"/>
              </a:rPr>
              <a:t>été</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fortement</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marquée</a:t>
            </a:r>
            <a:r>
              <a:rPr lang="en-US" sz="1700" dirty="0">
                <a:solidFill>
                  <a:schemeClr val="dk1"/>
                </a:solidFill>
                <a:latin typeface="Candara"/>
                <a:ea typeface="Candara"/>
                <a:cs typeface="Candara"/>
                <a:sym typeface="Candara"/>
              </a:rPr>
              <a:t> par son </a:t>
            </a:r>
            <a:r>
              <a:rPr lang="en-US" sz="1700" dirty="0" err="1">
                <a:solidFill>
                  <a:schemeClr val="dk1"/>
                </a:solidFill>
                <a:latin typeface="Candara"/>
                <a:ea typeface="Candara"/>
                <a:cs typeface="Candara"/>
                <a:sym typeface="Candara"/>
              </a:rPr>
              <a:t>expérience</a:t>
            </a:r>
            <a:r>
              <a:rPr lang="en-US" sz="1700" dirty="0">
                <a:solidFill>
                  <a:schemeClr val="dk1"/>
                </a:solidFill>
                <a:latin typeface="Candara"/>
                <a:ea typeface="Candara"/>
                <a:cs typeface="Candara"/>
                <a:sym typeface="Candara"/>
              </a:rPr>
              <a:t> sous le régime </a:t>
            </a:r>
            <a:r>
              <a:rPr lang="en-US" sz="1700" dirty="0" err="1">
                <a:solidFill>
                  <a:schemeClr val="dk1"/>
                </a:solidFill>
                <a:latin typeface="Candara"/>
                <a:ea typeface="Candara"/>
                <a:cs typeface="Candara"/>
                <a:sym typeface="Candara"/>
              </a:rPr>
              <a:t>soviétique</a:t>
            </a:r>
            <a:r>
              <a:rPr lang="en-US" sz="1700" dirty="0">
                <a:solidFill>
                  <a:schemeClr val="dk1"/>
                </a:solidFill>
                <a:latin typeface="Candara"/>
                <a:ea typeface="Candara"/>
                <a:cs typeface="Candara"/>
                <a:sym typeface="Candara"/>
              </a:rPr>
              <a:t>. La </a:t>
            </a:r>
            <a:r>
              <a:rPr lang="en-US" sz="1700" b="1" dirty="0" err="1">
                <a:solidFill>
                  <a:schemeClr val="dk1"/>
                </a:solidFill>
                <a:latin typeface="Candara"/>
                <a:ea typeface="Candara"/>
                <a:cs typeface="Candara"/>
                <a:sym typeface="Candara"/>
              </a:rPr>
              <a:t>révolution</a:t>
            </a:r>
            <a:r>
              <a:rPr lang="en-US" sz="1700" b="1" dirty="0">
                <a:solidFill>
                  <a:schemeClr val="dk1"/>
                </a:solidFill>
                <a:latin typeface="Candara"/>
                <a:ea typeface="Candara"/>
                <a:cs typeface="Candara"/>
                <a:sym typeface="Candara"/>
              </a:rPr>
              <a:t> </a:t>
            </a:r>
            <a:r>
              <a:rPr lang="en-US" sz="1700" b="1" dirty="0" err="1">
                <a:solidFill>
                  <a:schemeClr val="dk1"/>
                </a:solidFill>
                <a:latin typeface="Candara"/>
                <a:ea typeface="Candara"/>
                <a:cs typeface="Candara"/>
                <a:sym typeface="Candara"/>
              </a:rPr>
              <a:t>chantante</a:t>
            </a:r>
            <a:r>
              <a:rPr lang="en-US" sz="1700" b="1" dirty="0">
                <a:solidFill>
                  <a:schemeClr val="dk1"/>
                </a:solidFill>
                <a:latin typeface="Candara"/>
                <a:ea typeface="Candara"/>
                <a:cs typeface="Candara"/>
                <a:sym typeface="Candara"/>
              </a:rPr>
              <a:t> </a:t>
            </a:r>
            <a:r>
              <a:rPr lang="en-US" sz="1700" dirty="0">
                <a:solidFill>
                  <a:schemeClr val="dk1"/>
                </a:solidFill>
                <a:latin typeface="Candara"/>
                <a:ea typeface="Candara"/>
                <a:cs typeface="Candara"/>
                <a:sym typeface="Candara"/>
              </a:rPr>
              <a:t>(1987-1991), au </a:t>
            </a:r>
            <a:r>
              <a:rPr lang="en-US" sz="1700" dirty="0" err="1">
                <a:solidFill>
                  <a:schemeClr val="dk1"/>
                </a:solidFill>
                <a:latin typeface="Candara"/>
                <a:ea typeface="Candara"/>
                <a:cs typeface="Candara"/>
                <a:sym typeface="Candara"/>
              </a:rPr>
              <a:t>cours</a:t>
            </a:r>
            <a:r>
              <a:rPr lang="en-US" sz="1700" dirty="0">
                <a:solidFill>
                  <a:schemeClr val="dk1"/>
                </a:solidFill>
                <a:latin typeface="Candara"/>
                <a:ea typeface="Candara"/>
                <a:cs typeface="Candara"/>
                <a:sym typeface="Candara"/>
              </a:rPr>
              <a:t> de </a:t>
            </a:r>
            <a:r>
              <a:rPr lang="en-US" sz="1700" dirty="0" err="1">
                <a:solidFill>
                  <a:schemeClr val="dk1"/>
                </a:solidFill>
                <a:latin typeface="Candara"/>
                <a:ea typeface="Candara"/>
                <a:cs typeface="Candara"/>
                <a:sym typeface="Candara"/>
              </a:rPr>
              <a:t>laquelle</a:t>
            </a:r>
            <a:r>
              <a:rPr lang="en-US" sz="1700" dirty="0">
                <a:solidFill>
                  <a:schemeClr val="dk1"/>
                </a:solidFill>
                <a:latin typeface="Candara"/>
                <a:ea typeface="Candara"/>
                <a:cs typeface="Candara"/>
                <a:sym typeface="Candara"/>
              </a:rPr>
              <a:t> les </a:t>
            </a:r>
            <a:r>
              <a:rPr lang="en-US" sz="1700" dirty="0" err="1">
                <a:solidFill>
                  <a:schemeClr val="dk1"/>
                </a:solidFill>
                <a:latin typeface="Candara"/>
                <a:ea typeface="Candara"/>
                <a:cs typeface="Candara"/>
                <a:sym typeface="Candara"/>
              </a:rPr>
              <a:t>Estoniens</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ont</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protesté</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pacifiquement</a:t>
            </a:r>
            <a:r>
              <a:rPr lang="en-US" sz="1700" dirty="0">
                <a:solidFill>
                  <a:schemeClr val="dk1"/>
                </a:solidFill>
                <a:latin typeface="Candara"/>
                <a:ea typeface="Candara"/>
                <a:cs typeface="Candara"/>
                <a:sym typeface="Candara"/>
              </a:rPr>
              <a:t> pour </a:t>
            </a:r>
            <a:r>
              <a:rPr lang="en-US" sz="1700" dirty="0" err="1">
                <a:solidFill>
                  <a:schemeClr val="dk1"/>
                </a:solidFill>
                <a:latin typeface="Candara"/>
                <a:ea typeface="Candara"/>
                <a:cs typeface="Candara"/>
                <a:sym typeface="Candara"/>
              </a:rPr>
              <a:t>leur</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indépendance</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en</a:t>
            </a:r>
            <a:r>
              <a:rPr lang="en-US" sz="1700" dirty="0">
                <a:solidFill>
                  <a:schemeClr val="dk1"/>
                </a:solidFill>
                <a:latin typeface="Candara"/>
                <a:ea typeface="Candara"/>
                <a:cs typeface="Candara"/>
                <a:sym typeface="Candara"/>
              </a:rPr>
              <a:t> se </a:t>
            </a:r>
            <a:r>
              <a:rPr lang="en-US" sz="1700" dirty="0" err="1">
                <a:solidFill>
                  <a:schemeClr val="dk1"/>
                </a:solidFill>
                <a:latin typeface="Candara"/>
                <a:ea typeface="Candara"/>
                <a:cs typeface="Candara"/>
                <a:sym typeface="Candara"/>
              </a:rPr>
              <a:t>rassemblant</a:t>
            </a:r>
            <a:r>
              <a:rPr lang="en-US" sz="1700" dirty="0">
                <a:solidFill>
                  <a:schemeClr val="dk1"/>
                </a:solidFill>
                <a:latin typeface="Candara"/>
                <a:ea typeface="Candara"/>
                <a:cs typeface="Candara"/>
                <a:sym typeface="Candara"/>
              </a:rPr>
              <a:t> pour chanter des chansons </a:t>
            </a:r>
            <a:r>
              <a:rPr lang="en-US" sz="1700" dirty="0" err="1">
                <a:solidFill>
                  <a:schemeClr val="dk1"/>
                </a:solidFill>
                <a:latin typeface="Candara"/>
                <a:ea typeface="Candara"/>
                <a:cs typeface="Candara"/>
                <a:sym typeface="Candara"/>
              </a:rPr>
              <a:t>traditionnelles</a:t>
            </a:r>
            <a:r>
              <a:rPr lang="en-US" sz="1700" dirty="0">
                <a:solidFill>
                  <a:schemeClr val="dk1"/>
                </a:solidFill>
                <a:latin typeface="Candara"/>
                <a:ea typeface="Candara"/>
                <a:cs typeface="Candara"/>
                <a:sym typeface="Candara"/>
              </a:rPr>
              <a:t>, a </a:t>
            </a:r>
            <a:r>
              <a:rPr lang="en-US" sz="1700" dirty="0" err="1">
                <a:solidFill>
                  <a:schemeClr val="dk1"/>
                </a:solidFill>
                <a:latin typeface="Candara"/>
                <a:ea typeface="Candara"/>
                <a:cs typeface="Candara"/>
                <a:sym typeface="Candara"/>
              </a:rPr>
              <a:t>joué</a:t>
            </a:r>
            <a:r>
              <a:rPr lang="en-US" sz="1700" dirty="0">
                <a:solidFill>
                  <a:schemeClr val="dk1"/>
                </a:solidFill>
                <a:latin typeface="Candara"/>
                <a:ea typeface="Candara"/>
                <a:cs typeface="Candara"/>
                <a:sym typeface="Candara"/>
              </a:rPr>
              <a:t> un </a:t>
            </a:r>
            <a:r>
              <a:rPr lang="en-US" sz="1700" dirty="0" err="1">
                <a:solidFill>
                  <a:schemeClr val="dk1"/>
                </a:solidFill>
                <a:latin typeface="Candara"/>
                <a:ea typeface="Candara"/>
                <a:cs typeface="Candara"/>
                <a:sym typeface="Candara"/>
              </a:rPr>
              <a:t>rôle</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clé</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dans</a:t>
            </a:r>
            <a:r>
              <a:rPr lang="en-US" sz="1700" dirty="0">
                <a:solidFill>
                  <a:schemeClr val="dk1"/>
                </a:solidFill>
                <a:latin typeface="Candara"/>
                <a:ea typeface="Candara"/>
                <a:cs typeface="Candara"/>
                <a:sym typeface="Candara"/>
              </a:rPr>
              <a:t> la formation de </a:t>
            </a:r>
            <a:r>
              <a:rPr lang="en-US" sz="1700" dirty="0" err="1">
                <a:solidFill>
                  <a:schemeClr val="dk1"/>
                </a:solidFill>
                <a:latin typeface="Candara"/>
                <a:ea typeface="Candara"/>
                <a:cs typeface="Candara"/>
                <a:sym typeface="Candara"/>
              </a:rPr>
              <a:t>l'identité</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nationale</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estonienne</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moderne</a:t>
            </a:r>
            <a:r>
              <a:rPr lang="en-US" sz="1700" dirty="0">
                <a:solidFill>
                  <a:schemeClr val="dk1"/>
                </a:solidFill>
                <a:latin typeface="Candara"/>
                <a:ea typeface="Candara"/>
                <a:cs typeface="Candara"/>
                <a:sym typeface="Candara"/>
              </a:rPr>
              <a:t>.</a:t>
            </a:r>
            <a:endParaRPr sz="1700" dirty="0"/>
          </a:p>
          <a:p>
            <a:pPr marL="0" marR="0" lvl="0" indent="0" algn="l" rtl="0">
              <a:spcBef>
                <a:spcPts val="0"/>
              </a:spcBef>
              <a:spcAft>
                <a:spcPts val="0"/>
              </a:spcAft>
              <a:buNone/>
            </a:pPr>
            <a:endParaRPr sz="1700" dirty="0">
              <a:solidFill>
                <a:schemeClr val="dk1"/>
              </a:solidFill>
              <a:latin typeface="Candara"/>
              <a:ea typeface="Candara"/>
              <a:cs typeface="Candara"/>
              <a:sym typeface="Candara"/>
            </a:endParaRPr>
          </a:p>
          <a:p>
            <a:pPr marL="0" marR="0" lvl="0" indent="0" algn="l" rtl="0">
              <a:spcBef>
                <a:spcPts val="0"/>
              </a:spcBef>
              <a:spcAft>
                <a:spcPts val="0"/>
              </a:spcAft>
              <a:buNone/>
            </a:pPr>
            <a:r>
              <a:rPr lang="en-US" sz="1700" b="1" dirty="0">
                <a:solidFill>
                  <a:schemeClr val="dk1"/>
                </a:solidFill>
                <a:latin typeface="Candara"/>
                <a:ea typeface="Candara"/>
                <a:cs typeface="Candara"/>
                <a:sym typeface="Candara"/>
              </a:rPr>
              <a:t>La </a:t>
            </a:r>
            <a:r>
              <a:rPr lang="en-US" sz="1700" b="1" dirty="0" err="1">
                <a:solidFill>
                  <a:schemeClr val="dk1"/>
                </a:solidFill>
                <a:latin typeface="Candara"/>
                <a:ea typeface="Candara"/>
                <a:cs typeface="Candara"/>
                <a:sym typeface="Candara"/>
              </a:rPr>
              <a:t>Grèce</a:t>
            </a:r>
            <a:r>
              <a:rPr lang="en-US" sz="1700" b="1" dirty="0">
                <a:solidFill>
                  <a:schemeClr val="dk1"/>
                </a:solidFill>
                <a:latin typeface="Candara"/>
                <a:ea typeface="Candara"/>
                <a:cs typeface="Candara"/>
                <a:sym typeface="Candara"/>
              </a:rPr>
              <a:t> </a:t>
            </a:r>
            <a:r>
              <a:rPr lang="en-US" sz="1700" dirty="0">
                <a:solidFill>
                  <a:schemeClr val="dk1"/>
                </a:solidFill>
                <a:latin typeface="Candara"/>
                <a:ea typeface="Candara"/>
                <a:cs typeface="Candara"/>
                <a:sym typeface="Candara"/>
              </a:rPr>
              <a:t>:</a:t>
            </a:r>
            <a:br>
              <a:rPr lang="en-US" sz="1700" dirty="0">
                <a:solidFill>
                  <a:schemeClr val="dk1"/>
                </a:solidFill>
                <a:latin typeface="Candara"/>
                <a:ea typeface="Candara"/>
                <a:cs typeface="Candara"/>
                <a:sym typeface="Candara"/>
              </a:rPr>
            </a:br>
            <a:r>
              <a:rPr lang="en-US" sz="1700" dirty="0" err="1">
                <a:solidFill>
                  <a:schemeClr val="dk1"/>
                </a:solidFill>
                <a:latin typeface="Candara"/>
                <a:ea typeface="Candara"/>
                <a:cs typeface="Candara"/>
                <a:sym typeface="Candara"/>
              </a:rPr>
              <a:t>L'identité</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grecque</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est</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fortement</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influencée</a:t>
            </a:r>
            <a:r>
              <a:rPr lang="en-US" sz="1700" dirty="0">
                <a:solidFill>
                  <a:schemeClr val="dk1"/>
                </a:solidFill>
                <a:latin typeface="Candara"/>
                <a:ea typeface="Candara"/>
                <a:cs typeface="Candara"/>
                <a:sym typeface="Candara"/>
              </a:rPr>
              <a:t> par son histoire </a:t>
            </a:r>
            <a:r>
              <a:rPr lang="en-US" sz="1700" dirty="0" err="1">
                <a:solidFill>
                  <a:schemeClr val="dk1"/>
                </a:solidFill>
                <a:latin typeface="Candara"/>
                <a:ea typeface="Candara"/>
                <a:cs typeface="Candara"/>
                <a:sym typeface="Candara"/>
              </a:rPr>
              <a:t>ancienne</a:t>
            </a:r>
            <a:r>
              <a:rPr lang="en-US" sz="1700" dirty="0">
                <a:solidFill>
                  <a:schemeClr val="dk1"/>
                </a:solidFill>
                <a:latin typeface="Candara"/>
                <a:ea typeface="Candara"/>
                <a:cs typeface="Candara"/>
                <a:sym typeface="Candara"/>
              </a:rPr>
              <a:t> et le </a:t>
            </a:r>
            <a:r>
              <a:rPr lang="en-US" sz="1700" dirty="0" err="1">
                <a:solidFill>
                  <a:schemeClr val="dk1"/>
                </a:solidFill>
                <a:latin typeface="Candara"/>
                <a:ea typeface="Candara"/>
                <a:cs typeface="Candara"/>
                <a:sym typeface="Candara"/>
              </a:rPr>
              <a:t>christianisme</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orthodoxe</a:t>
            </a:r>
            <a:r>
              <a:rPr lang="en-US" sz="1700" dirty="0">
                <a:solidFill>
                  <a:schemeClr val="dk1"/>
                </a:solidFill>
                <a:latin typeface="Candara"/>
                <a:ea typeface="Candara"/>
                <a:cs typeface="Candara"/>
                <a:sym typeface="Candara"/>
              </a:rPr>
              <a:t>. </a:t>
            </a:r>
            <a:r>
              <a:rPr lang="en-US" sz="1700" b="1" dirty="0">
                <a:solidFill>
                  <a:schemeClr val="dk1"/>
                </a:solidFill>
                <a:latin typeface="Candara"/>
                <a:ea typeface="Candara"/>
                <a:cs typeface="Candara"/>
                <a:sym typeface="Candara"/>
              </a:rPr>
              <a:t>La guerre </a:t>
            </a:r>
            <a:r>
              <a:rPr lang="en-US" sz="1700" b="1" dirty="0" err="1">
                <a:solidFill>
                  <a:schemeClr val="dk1"/>
                </a:solidFill>
                <a:latin typeface="Candara"/>
                <a:ea typeface="Candara"/>
                <a:cs typeface="Candara"/>
                <a:sym typeface="Candara"/>
              </a:rPr>
              <a:t>d'indépendance</a:t>
            </a:r>
            <a:r>
              <a:rPr lang="en-US" sz="1700" b="1" dirty="0">
                <a:solidFill>
                  <a:schemeClr val="dk1"/>
                </a:solidFill>
                <a:latin typeface="Candara"/>
                <a:ea typeface="Candara"/>
                <a:cs typeface="Candara"/>
                <a:sym typeface="Candara"/>
              </a:rPr>
              <a:t> de la </a:t>
            </a:r>
            <a:r>
              <a:rPr lang="en-US" sz="1700" b="1" dirty="0" err="1">
                <a:solidFill>
                  <a:schemeClr val="dk1"/>
                </a:solidFill>
                <a:latin typeface="Candara"/>
                <a:ea typeface="Candara"/>
                <a:cs typeface="Candara"/>
                <a:sym typeface="Candara"/>
              </a:rPr>
              <a:t>Grèce</a:t>
            </a:r>
            <a:r>
              <a:rPr lang="en-US" sz="1700" b="1" dirty="0">
                <a:solidFill>
                  <a:schemeClr val="dk1"/>
                </a:solidFill>
                <a:latin typeface="Candara"/>
                <a:ea typeface="Candara"/>
                <a:cs typeface="Candara"/>
                <a:sym typeface="Candara"/>
              </a:rPr>
              <a:t> </a:t>
            </a:r>
            <a:r>
              <a:rPr lang="en-US" sz="1700" dirty="0">
                <a:solidFill>
                  <a:schemeClr val="dk1"/>
                </a:solidFill>
                <a:latin typeface="Candara"/>
                <a:ea typeface="Candara"/>
                <a:cs typeface="Candara"/>
                <a:sym typeface="Candara"/>
              </a:rPr>
              <a:t>(1821-1830) </a:t>
            </a:r>
            <a:r>
              <a:rPr lang="en-US" sz="1700" dirty="0" err="1">
                <a:solidFill>
                  <a:schemeClr val="dk1"/>
                </a:solidFill>
                <a:latin typeface="Candara"/>
                <a:ea typeface="Candara"/>
                <a:cs typeface="Candara"/>
                <a:sym typeface="Candara"/>
              </a:rPr>
              <a:t>contre</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l'Empire</a:t>
            </a:r>
            <a:r>
              <a:rPr lang="en-US" sz="1700" dirty="0">
                <a:solidFill>
                  <a:schemeClr val="dk1"/>
                </a:solidFill>
                <a:latin typeface="Candara"/>
                <a:ea typeface="Candara"/>
                <a:cs typeface="Candara"/>
                <a:sym typeface="Candara"/>
              </a:rPr>
              <a:t> ottoman </a:t>
            </a:r>
            <a:r>
              <a:rPr lang="en-US" sz="1700" dirty="0" err="1">
                <a:solidFill>
                  <a:schemeClr val="dk1"/>
                </a:solidFill>
                <a:latin typeface="Candara"/>
                <a:ea typeface="Candara"/>
                <a:cs typeface="Candara"/>
                <a:sym typeface="Candara"/>
              </a:rPr>
              <a:t>est</a:t>
            </a:r>
            <a:r>
              <a:rPr lang="en-US" sz="1700" dirty="0">
                <a:solidFill>
                  <a:schemeClr val="dk1"/>
                </a:solidFill>
                <a:latin typeface="Candara"/>
                <a:ea typeface="Candara"/>
                <a:cs typeface="Candara"/>
                <a:sym typeface="Candara"/>
              </a:rPr>
              <a:t> un </a:t>
            </a:r>
            <a:r>
              <a:rPr lang="en-US" sz="1700" dirty="0" err="1">
                <a:solidFill>
                  <a:schemeClr val="dk1"/>
                </a:solidFill>
                <a:latin typeface="Candara"/>
                <a:ea typeface="Candara"/>
                <a:cs typeface="Candara"/>
                <a:sym typeface="Candara"/>
              </a:rPr>
              <a:t>événement</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clé</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dans</a:t>
            </a:r>
            <a:r>
              <a:rPr lang="en-US" sz="1700" dirty="0">
                <a:solidFill>
                  <a:schemeClr val="dk1"/>
                </a:solidFill>
                <a:latin typeface="Candara"/>
                <a:ea typeface="Candara"/>
                <a:cs typeface="Candara"/>
                <a:sym typeface="Candara"/>
              </a:rPr>
              <a:t> la formation de </a:t>
            </a:r>
            <a:r>
              <a:rPr lang="en-US" sz="1700" dirty="0" err="1">
                <a:solidFill>
                  <a:schemeClr val="dk1"/>
                </a:solidFill>
                <a:latin typeface="Candara"/>
                <a:ea typeface="Candara"/>
                <a:cs typeface="Candara"/>
                <a:sym typeface="Candara"/>
              </a:rPr>
              <a:t>l'identité</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nationale</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grecque</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moderne</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enracinée</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dans</a:t>
            </a:r>
            <a:r>
              <a:rPr lang="en-US" sz="1700" dirty="0">
                <a:solidFill>
                  <a:schemeClr val="dk1"/>
                </a:solidFill>
                <a:latin typeface="Candara"/>
                <a:ea typeface="Candara"/>
                <a:cs typeface="Candara"/>
                <a:sym typeface="Candara"/>
              </a:rPr>
              <a:t> des </a:t>
            </a:r>
            <a:r>
              <a:rPr lang="en-US" sz="1700" dirty="0" err="1">
                <a:solidFill>
                  <a:schemeClr val="dk1"/>
                </a:solidFill>
                <a:latin typeface="Candara"/>
                <a:ea typeface="Candara"/>
                <a:cs typeface="Candara"/>
                <a:sym typeface="Candara"/>
              </a:rPr>
              <a:t>idéaux</a:t>
            </a:r>
            <a:r>
              <a:rPr lang="en-US" sz="1700" dirty="0">
                <a:solidFill>
                  <a:schemeClr val="dk1"/>
                </a:solidFill>
                <a:latin typeface="Candara"/>
                <a:ea typeface="Candara"/>
                <a:cs typeface="Candara"/>
                <a:sym typeface="Candara"/>
              </a:rPr>
              <a:t> de </a:t>
            </a:r>
            <a:r>
              <a:rPr lang="en-US" sz="1700" dirty="0" err="1">
                <a:solidFill>
                  <a:schemeClr val="dk1"/>
                </a:solidFill>
                <a:latin typeface="Candara"/>
                <a:ea typeface="Candara"/>
                <a:cs typeface="Candara"/>
                <a:sym typeface="Candara"/>
              </a:rPr>
              <a:t>liberté</a:t>
            </a:r>
            <a:r>
              <a:rPr lang="en-US" sz="1700" dirty="0">
                <a:solidFill>
                  <a:schemeClr val="dk1"/>
                </a:solidFill>
                <a:latin typeface="Candara"/>
                <a:ea typeface="Candara"/>
                <a:cs typeface="Candara"/>
                <a:sym typeface="Candara"/>
              </a:rPr>
              <a:t> et de </a:t>
            </a:r>
            <a:r>
              <a:rPr lang="en-US" sz="1700" dirty="0" err="1">
                <a:solidFill>
                  <a:schemeClr val="dk1"/>
                </a:solidFill>
                <a:latin typeface="Candara"/>
                <a:ea typeface="Candara"/>
                <a:cs typeface="Candara"/>
                <a:sym typeface="Candara"/>
              </a:rPr>
              <a:t>continuité</a:t>
            </a:r>
            <a:r>
              <a:rPr lang="en-US" sz="1700" dirty="0">
                <a:solidFill>
                  <a:schemeClr val="dk1"/>
                </a:solidFill>
                <a:latin typeface="Candara"/>
                <a:ea typeface="Candara"/>
                <a:cs typeface="Candara"/>
                <a:sym typeface="Candara"/>
              </a:rPr>
              <a:t> avec la </a:t>
            </a:r>
            <a:r>
              <a:rPr lang="en-US" sz="1700" dirty="0" err="1">
                <a:solidFill>
                  <a:schemeClr val="dk1"/>
                </a:solidFill>
                <a:latin typeface="Candara"/>
                <a:ea typeface="Candara"/>
                <a:cs typeface="Candara"/>
                <a:sym typeface="Candara"/>
              </a:rPr>
              <a:t>civilisation</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hellénique</a:t>
            </a:r>
            <a:r>
              <a:rPr lang="en-US" sz="1700" dirty="0">
                <a:solidFill>
                  <a:schemeClr val="dk1"/>
                </a:solidFill>
                <a:latin typeface="Candara"/>
                <a:ea typeface="Candara"/>
                <a:cs typeface="Candara"/>
                <a:sym typeface="Candara"/>
              </a:rPr>
              <a:t> </a:t>
            </a:r>
            <a:r>
              <a:rPr lang="en-US" sz="1700" dirty="0" err="1">
                <a:solidFill>
                  <a:schemeClr val="dk1"/>
                </a:solidFill>
                <a:latin typeface="Candara"/>
                <a:ea typeface="Candara"/>
                <a:cs typeface="Candara"/>
                <a:sym typeface="Candara"/>
              </a:rPr>
              <a:t>ancienne</a:t>
            </a:r>
            <a:r>
              <a:rPr lang="en-US" sz="1700" dirty="0">
                <a:solidFill>
                  <a:schemeClr val="dk1"/>
                </a:solidFill>
                <a:latin typeface="Candara"/>
                <a:ea typeface="Candara"/>
                <a:cs typeface="Candara"/>
                <a:sym typeface="Candara"/>
              </a:rPr>
              <a:t>.</a:t>
            </a:r>
            <a:endParaRPr sz="1700" i="0" u="none" strike="noStrike" dirty="0">
              <a:solidFill>
                <a:srgbClr val="3F3F3F"/>
              </a:solidFill>
              <a:latin typeface="Candara"/>
              <a:ea typeface="Candara"/>
              <a:cs typeface="Candara"/>
              <a:sym typeface="Candara"/>
            </a:endParaRPr>
          </a:p>
        </p:txBody>
      </p:sp>
      <p:sp>
        <p:nvSpPr>
          <p:cNvPr id="166" name="Google Shape;166;p6"/>
          <p:cNvSpPr txBox="1"/>
          <p:nvPr/>
        </p:nvSpPr>
        <p:spPr>
          <a:xfrm>
            <a:off x="360486" y="735918"/>
            <a:ext cx="767515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A99374"/>
                </a:solidFill>
                <a:latin typeface="Candara"/>
                <a:ea typeface="Candara"/>
                <a:cs typeface="Candara"/>
                <a:sym typeface="Candara"/>
              </a:rPr>
              <a:t>2. </a:t>
            </a:r>
            <a:r>
              <a:rPr lang="en-US" sz="2000" b="1" dirty="0" err="1">
                <a:solidFill>
                  <a:srgbClr val="A99374"/>
                </a:solidFill>
                <a:latin typeface="Candara"/>
                <a:ea typeface="Candara"/>
                <a:cs typeface="Candara"/>
                <a:sym typeface="Candara"/>
              </a:rPr>
              <a:t>Définition</a:t>
            </a:r>
            <a:r>
              <a:rPr lang="en-US" sz="2000" b="1" dirty="0">
                <a:solidFill>
                  <a:srgbClr val="A99374"/>
                </a:solidFill>
                <a:latin typeface="Candara"/>
                <a:ea typeface="Candara"/>
                <a:cs typeface="Candara"/>
                <a:sym typeface="Candara"/>
              </a:rPr>
              <a:t> et formation de </a:t>
            </a:r>
            <a:r>
              <a:rPr lang="en-US" sz="2000" b="1" dirty="0" err="1">
                <a:solidFill>
                  <a:srgbClr val="A99374"/>
                </a:solidFill>
                <a:latin typeface="Candara"/>
                <a:ea typeface="Candara"/>
                <a:cs typeface="Candara"/>
                <a:sym typeface="Candara"/>
              </a:rPr>
              <a:t>l'identité</a:t>
            </a:r>
            <a:r>
              <a:rPr lang="en-US" sz="2000" b="1" dirty="0">
                <a:solidFill>
                  <a:srgbClr val="A99374"/>
                </a:solidFill>
                <a:latin typeface="Candara"/>
                <a:ea typeface="Candara"/>
                <a:cs typeface="Candara"/>
                <a:sym typeface="Candara"/>
              </a:rPr>
              <a:t> - </a:t>
            </a:r>
            <a:r>
              <a:rPr lang="en-US" sz="2000" b="1" dirty="0" err="1">
                <a:solidFill>
                  <a:srgbClr val="A99374"/>
                </a:solidFill>
                <a:latin typeface="Candara"/>
                <a:ea typeface="Candara"/>
                <a:cs typeface="Candara"/>
                <a:sym typeface="Candara"/>
              </a:rPr>
              <a:t>quelques</a:t>
            </a:r>
            <a:r>
              <a:rPr lang="en-US" sz="2000" b="1" dirty="0">
                <a:solidFill>
                  <a:srgbClr val="A99374"/>
                </a:solidFill>
                <a:latin typeface="Candara"/>
                <a:ea typeface="Candara"/>
                <a:cs typeface="Candara"/>
                <a:sym typeface="Candara"/>
              </a:rPr>
              <a:t> </a:t>
            </a:r>
            <a:r>
              <a:rPr lang="en-US" sz="2000" b="1" dirty="0" err="1">
                <a:solidFill>
                  <a:srgbClr val="A99374"/>
                </a:solidFill>
                <a:latin typeface="Candara"/>
                <a:ea typeface="Candara"/>
                <a:cs typeface="Candara"/>
                <a:sym typeface="Candara"/>
              </a:rPr>
              <a:t>exemples</a:t>
            </a:r>
            <a:endParaRPr sz="2000" b="1" dirty="0">
              <a:solidFill>
                <a:srgbClr val="A99374"/>
              </a:solidFill>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72" name="Google Shape;172;p7"/>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7"/>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7"/>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rgbClr val="FFFFFF"/>
                </a:solidFill>
                <a:latin typeface="Candara"/>
                <a:ea typeface="Candara"/>
                <a:cs typeface="Candara"/>
                <a:sym typeface="Candara"/>
              </a:rPr>
              <a:t>QUELQUES DÉFINITIONS ET CONCEPTS</a:t>
            </a:r>
            <a:endParaRPr sz="3600" b="0" i="0" u="none" strike="noStrike" cap="none">
              <a:solidFill>
                <a:schemeClr val="dk1"/>
              </a:solidFill>
              <a:latin typeface="Times New Roman"/>
              <a:ea typeface="Times New Roman"/>
              <a:cs typeface="Times New Roman"/>
              <a:sym typeface="Times New Roman"/>
            </a:endParaRPr>
          </a:p>
        </p:txBody>
      </p:sp>
      <p:sp>
        <p:nvSpPr>
          <p:cNvPr id="175" name="Google Shape;175;p7"/>
          <p:cNvSpPr txBox="1"/>
          <p:nvPr/>
        </p:nvSpPr>
        <p:spPr>
          <a:xfrm>
            <a:off x="606550" y="1501889"/>
            <a:ext cx="10791123" cy="48013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ndara"/>
                <a:ea typeface="Candara"/>
                <a:cs typeface="Candara"/>
                <a:sym typeface="Candara"/>
              </a:rPr>
              <a:t>La </a:t>
            </a:r>
            <a:r>
              <a:rPr lang="en-US" sz="1800" b="1" dirty="0" err="1">
                <a:solidFill>
                  <a:schemeClr val="dk1"/>
                </a:solidFill>
                <a:latin typeface="Candara"/>
                <a:ea typeface="Candara"/>
                <a:cs typeface="Candara"/>
                <a:sym typeface="Candara"/>
              </a:rPr>
              <a:t>Turquie</a:t>
            </a:r>
            <a:r>
              <a:rPr lang="en-US" sz="1800" b="1" dirty="0">
                <a:solidFill>
                  <a:schemeClr val="dk1"/>
                </a:solidFill>
                <a:latin typeface="Candara"/>
                <a:ea typeface="Candara"/>
                <a:cs typeface="Candara"/>
                <a:sym typeface="Candara"/>
              </a:rPr>
              <a:t> </a:t>
            </a:r>
            <a:r>
              <a:rPr lang="en-US" sz="1800" dirty="0">
                <a:solidFill>
                  <a:schemeClr val="dk1"/>
                </a:solidFill>
                <a:latin typeface="Candara"/>
                <a:ea typeface="Candara"/>
                <a:cs typeface="Candara"/>
                <a:sym typeface="Candara"/>
              </a:rPr>
              <a:t>:</a:t>
            </a:r>
            <a:br>
              <a:rPr lang="en-US" sz="1800" dirty="0">
                <a:solidFill>
                  <a:schemeClr val="dk1"/>
                </a:solidFill>
                <a:latin typeface="Candara"/>
                <a:ea typeface="Candara"/>
                <a:cs typeface="Candara"/>
                <a:sym typeface="Candara"/>
              </a:rPr>
            </a:br>
            <a:r>
              <a:rPr lang="en-US" sz="1800" dirty="0" err="1">
                <a:solidFill>
                  <a:schemeClr val="dk1"/>
                </a:solidFill>
                <a:latin typeface="Candara"/>
                <a:ea typeface="Candara"/>
                <a:cs typeface="Candara"/>
                <a:sym typeface="Candara"/>
              </a:rPr>
              <a:t>L'identité</a:t>
            </a:r>
            <a:r>
              <a:rPr lang="en-US" sz="1800" dirty="0">
                <a:solidFill>
                  <a:schemeClr val="dk1"/>
                </a:solidFill>
                <a:latin typeface="Candara"/>
                <a:ea typeface="Candara"/>
                <a:cs typeface="Candara"/>
                <a:sym typeface="Candara"/>
              </a:rPr>
              <a:t> </a:t>
            </a:r>
            <a:r>
              <a:rPr lang="en-US" sz="1800" dirty="0" err="1">
                <a:solidFill>
                  <a:schemeClr val="dk1"/>
                </a:solidFill>
                <a:latin typeface="Candara"/>
                <a:ea typeface="Candara"/>
                <a:cs typeface="Candara"/>
                <a:sym typeface="Candara"/>
              </a:rPr>
              <a:t>turque</a:t>
            </a:r>
            <a:r>
              <a:rPr lang="en-US" sz="1800" dirty="0">
                <a:solidFill>
                  <a:schemeClr val="dk1"/>
                </a:solidFill>
                <a:latin typeface="Candara"/>
                <a:ea typeface="Candara"/>
                <a:cs typeface="Candara"/>
                <a:sym typeface="Candara"/>
              </a:rPr>
              <a:t> a </a:t>
            </a:r>
            <a:r>
              <a:rPr lang="en-US" sz="1800" dirty="0" err="1">
                <a:solidFill>
                  <a:schemeClr val="dk1"/>
                </a:solidFill>
                <a:latin typeface="Candara"/>
                <a:ea typeface="Candara"/>
                <a:cs typeface="Candara"/>
                <a:sym typeface="Candara"/>
              </a:rPr>
              <a:t>été</a:t>
            </a:r>
            <a:r>
              <a:rPr lang="en-US" sz="1800" dirty="0">
                <a:solidFill>
                  <a:schemeClr val="dk1"/>
                </a:solidFill>
                <a:latin typeface="Candara"/>
                <a:ea typeface="Candara"/>
                <a:cs typeface="Candara"/>
                <a:sym typeface="Candara"/>
              </a:rPr>
              <a:t> </a:t>
            </a:r>
            <a:r>
              <a:rPr lang="en-US" sz="1800" dirty="0" err="1">
                <a:solidFill>
                  <a:schemeClr val="dk1"/>
                </a:solidFill>
                <a:latin typeface="Candara"/>
                <a:ea typeface="Candara"/>
                <a:cs typeface="Candara"/>
                <a:sym typeface="Candara"/>
              </a:rPr>
              <a:t>façonnée</a:t>
            </a:r>
            <a:r>
              <a:rPr lang="en-US" sz="1800" dirty="0">
                <a:solidFill>
                  <a:schemeClr val="dk1"/>
                </a:solidFill>
                <a:latin typeface="Candara"/>
                <a:ea typeface="Candara"/>
                <a:cs typeface="Candara"/>
                <a:sym typeface="Candara"/>
              </a:rPr>
              <a:t> par les </a:t>
            </a:r>
            <a:r>
              <a:rPr lang="en-US" sz="1800" dirty="0" err="1">
                <a:solidFill>
                  <a:schemeClr val="dk1"/>
                </a:solidFill>
                <a:latin typeface="Candara"/>
                <a:ea typeface="Candara"/>
                <a:cs typeface="Candara"/>
                <a:sym typeface="Candara"/>
              </a:rPr>
              <a:t>réformes</a:t>
            </a:r>
            <a:r>
              <a:rPr lang="en-US" sz="1800" dirty="0">
                <a:solidFill>
                  <a:schemeClr val="dk1"/>
                </a:solidFill>
                <a:latin typeface="Candara"/>
                <a:ea typeface="Candara"/>
                <a:cs typeface="Candara"/>
                <a:sym typeface="Candara"/>
              </a:rPr>
              <a:t> de </a:t>
            </a:r>
            <a:r>
              <a:rPr lang="en-US" sz="1800" b="1" dirty="0">
                <a:solidFill>
                  <a:schemeClr val="dk1"/>
                </a:solidFill>
                <a:latin typeface="Candara"/>
                <a:ea typeface="Candara"/>
                <a:cs typeface="Candara"/>
                <a:sym typeface="Candara"/>
              </a:rPr>
              <a:t>Mustafa Kemal Atatürk</a:t>
            </a:r>
            <a:r>
              <a:rPr lang="en-US" sz="1800" dirty="0">
                <a:solidFill>
                  <a:schemeClr val="dk1"/>
                </a:solidFill>
                <a:latin typeface="Candara"/>
                <a:ea typeface="Candara"/>
                <a:cs typeface="Candara"/>
                <a:sym typeface="Candara"/>
              </a:rPr>
              <a:t>, qui a </a:t>
            </a:r>
            <a:r>
              <a:rPr lang="en-US" sz="1800" dirty="0" err="1">
                <a:solidFill>
                  <a:schemeClr val="dk1"/>
                </a:solidFill>
                <a:latin typeface="Candara"/>
                <a:ea typeface="Candara"/>
                <a:cs typeface="Candara"/>
                <a:sym typeface="Candara"/>
              </a:rPr>
              <a:t>établi</a:t>
            </a:r>
            <a:r>
              <a:rPr lang="en-US" sz="1800" dirty="0">
                <a:solidFill>
                  <a:schemeClr val="dk1"/>
                </a:solidFill>
                <a:latin typeface="Candara"/>
                <a:ea typeface="Candara"/>
                <a:cs typeface="Candara"/>
                <a:sym typeface="Candara"/>
              </a:rPr>
              <a:t> </a:t>
            </a:r>
            <a:r>
              <a:rPr lang="en-US" sz="1800" dirty="0" err="1">
                <a:solidFill>
                  <a:schemeClr val="dk1"/>
                </a:solidFill>
                <a:latin typeface="Candara"/>
                <a:ea typeface="Candara"/>
                <a:cs typeface="Candara"/>
                <a:sym typeface="Candara"/>
              </a:rPr>
              <a:t>une</a:t>
            </a:r>
            <a:r>
              <a:rPr lang="en-US" sz="1800" dirty="0">
                <a:solidFill>
                  <a:schemeClr val="dk1"/>
                </a:solidFill>
                <a:latin typeface="Candara"/>
                <a:ea typeface="Candara"/>
                <a:cs typeface="Candara"/>
                <a:sym typeface="Candara"/>
              </a:rPr>
              <a:t> </a:t>
            </a:r>
            <a:r>
              <a:rPr lang="en-US" sz="1800" dirty="0" err="1">
                <a:solidFill>
                  <a:schemeClr val="dk1"/>
                </a:solidFill>
                <a:latin typeface="Candara"/>
                <a:ea typeface="Candara"/>
                <a:cs typeface="Candara"/>
                <a:sym typeface="Candara"/>
              </a:rPr>
              <a:t>identité</a:t>
            </a:r>
            <a:r>
              <a:rPr lang="en-US" sz="1800" dirty="0">
                <a:solidFill>
                  <a:schemeClr val="dk1"/>
                </a:solidFill>
                <a:latin typeface="Candara"/>
                <a:ea typeface="Candara"/>
                <a:cs typeface="Candara"/>
                <a:sym typeface="Candara"/>
              </a:rPr>
              <a:t> </a:t>
            </a:r>
            <a:r>
              <a:rPr lang="en-US" sz="1800" dirty="0" err="1">
                <a:solidFill>
                  <a:schemeClr val="dk1"/>
                </a:solidFill>
                <a:latin typeface="Candara"/>
                <a:ea typeface="Candara"/>
                <a:cs typeface="Candara"/>
                <a:sym typeface="Candara"/>
              </a:rPr>
              <a:t>laïque</a:t>
            </a:r>
            <a:r>
              <a:rPr lang="en-US" sz="1800" dirty="0">
                <a:solidFill>
                  <a:schemeClr val="dk1"/>
                </a:solidFill>
                <a:latin typeface="Candara"/>
                <a:ea typeface="Candara"/>
                <a:cs typeface="Candara"/>
                <a:sym typeface="Candara"/>
              </a:rPr>
              <a:t> et </a:t>
            </a:r>
            <a:r>
              <a:rPr lang="en-US" sz="1800" dirty="0" err="1">
                <a:solidFill>
                  <a:schemeClr val="dk1"/>
                </a:solidFill>
                <a:latin typeface="Candara"/>
                <a:ea typeface="Candara"/>
                <a:cs typeface="Candara"/>
                <a:sym typeface="Candara"/>
              </a:rPr>
              <a:t>nationaliste</a:t>
            </a:r>
            <a:r>
              <a:rPr lang="en-US" sz="1800" dirty="0">
                <a:solidFill>
                  <a:schemeClr val="dk1"/>
                </a:solidFill>
                <a:latin typeface="Candara"/>
                <a:ea typeface="Candara"/>
                <a:cs typeface="Candara"/>
                <a:sym typeface="Candara"/>
              </a:rPr>
              <a:t> après </a:t>
            </a:r>
            <a:r>
              <a:rPr lang="en-US" sz="1800" dirty="0" err="1">
                <a:solidFill>
                  <a:schemeClr val="dk1"/>
                </a:solidFill>
                <a:latin typeface="Candara"/>
                <a:ea typeface="Candara"/>
                <a:cs typeface="Candara"/>
                <a:sym typeface="Candara"/>
              </a:rPr>
              <a:t>l'effondrement</a:t>
            </a:r>
            <a:r>
              <a:rPr lang="en-US" sz="1800" dirty="0">
                <a:solidFill>
                  <a:schemeClr val="dk1"/>
                </a:solidFill>
                <a:latin typeface="Candara"/>
                <a:ea typeface="Candara"/>
                <a:cs typeface="Candara"/>
                <a:sym typeface="Candara"/>
              </a:rPr>
              <a:t> de </a:t>
            </a:r>
            <a:r>
              <a:rPr lang="en-US" sz="1800" dirty="0" err="1">
                <a:solidFill>
                  <a:schemeClr val="dk1"/>
                </a:solidFill>
                <a:latin typeface="Candara"/>
                <a:ea typeface="Candara"/>
                <a:cs typeface="Candara"/>
                <a:sym typeface="Candara"/>
              </a:rPr>
              <a:t>l'Empire</a:t>
            </a:r>
            <a:r>
              <a:rPr lang="en-US" sz="1800" dirty="0">
                <a:solidFill>
                  <a:schemeClr val="dk1"/>
                </a:solidFill>
                <a:latin typeface="Candara"/>
                <a:ea typeface="Candara"/>
                <a:cs typeface="Candara"/>
                <a:sym typeface="Candara"/>
              </a:rPr>
              <a:t> ottoman. </a:t>
            </a:r>
            <a:r>
              <a:rPr lang="en-US" sz="1800" dirty="0" err="1">
                <a:solidFill>
                  <a:schemeClr val="dk1"/>
                </a:solidFill>
                <a:latin typeface="Candara"/>
                <a:ea typeface="Candara"/>
                <a:cs typeface="Candara"/>
                <a:sym typeface="Candara"/>
              </a:rPr>
              <a:t>L'identité</a:t>
            </a:r>
            <a:r>
              <a:rPr lang="en-US" sz="1800" dirty="0">
                <a:solidFill>
                  <a:schemeClr val="dk1"/>
                </a:solidFill>
                <a:latin typeface="Candara"/>
                <a:ea typeface="Candara"/>
                <a:cs typeface="Candara"/>
                <a:sym typeface="Candara"/>
              </a:rPr>
              <a:t> </a:t>
            </a:r>
            <a:r>
              <a:rPr lang="en-US" sz="1800" dirty="0" err="1">
                <a:solidFill>
                  <a:schemeClr val="dk1"/>
                </a:solidFill>
                <a:latin typeface="Candara"/>
                <a:ea typeface="Candara"/>
                <a:cs typeface="Candara"/>
                <a:sym typeface="Candara"/>
              </a:rPr>
              <a:t>turque</a:t>
            </a:r>
            <a:r>
              <a:rPr lang="en-US" sz="1800" dirty="0">
                <a:solidFill>
                  <a:schemeClr val="dk1"/>
                </a:solidFill>
                <a:latin typeface="Candara"/>
                <a:ea typeface="Candara"/>
                <a:cs typeface="Candara"/>
                <a:sym typeface="Candara"/>
              </a:rPr>
              <a:t> </a:t>
            </a:r>
            <a:r>
              <a:rPr lang="en-US" sz="1800" dirty="0" err="1">
                <a:solidFill>
                  <a:schemeClr val="dk1"/>
                </a:solidFill>
                <a:latin typeface="Candara"/>
                <a:ea typeface="Candara"/>
                <a:cs typeface="Candara"/>
                <a:sym typeface="Candara"/>
              </a:rPr>
              <a:t>concilie</a:t>
            </a:r>
            <a:r>
              <a:rPr lang="en-US" sz="1800" dirty="0">
                <a:solidFill>
                  <a:schemeClr val="dk1"/>
                </a:solidFill>
                <a:latin typeface="Candara"/>
                <a:ea typeface="Candara"/>
                <a:cs typeface="Candara"/>
                <a:sym typeface="Candara"/>
              </a:rPr>
              <a:t> </a:t>
            </a:r>
            <a:r>
              <a:rPr lang="en-US" sz="1800" dirty="0" err="1">
                <a:solidFill>
                  <a:schemeClr val="dk1"/>
                </a:solidFill>
                <a:latin typeface="Candara"/>
                <a:ea typeface="Candara"/>
                <a:cs typeface="Candara"/>
                <a:sym typeface="Candara"/>
              </a:rPr>
              <a:t>ses</a:t>
            </a:r>
            <a:r>
              <a:rPr lang="en-US" sz="1800" dirty="0">
                <a:solidFill>
                  <a:schemeClr val="dk1"/>
                </a:solidFill>
                <a:latin typeface="Candara"/>
                <a:ea typeface="Candara"/>
                <a:cs typeface="Candara"/>
                <a:sym typeface="Candara"/>
              </a:rPr>
              <a:t> </a:t>
            </a:r>
            <a:r>
              <a:rPr lang="en-US" sz="1800" dirty="0" err="1">
                <a:solidFill>
                  <a:schemeClr val="dk1"/>
                </a:solidFill>
                <a:latin typeface="Candara"/>
                <a:ea typeface="Candara"/>
                <a:cs typeface="Candara"/>
                <a:sym typeface="Candara"/>
              </a:rPr>
              <a:t>valeurs</a:t>
            </a:r>
            <a:r>
              <a:rPr lang="en-US" sz="1800" dirty="0">
                <a:solidFill>
                  <a:schemeClr val="dk1"/>
                </a:solidFill>
                <a:latin typeface="Candara"/>
                <a:ea typeface="Candara"/>
                <a:cs typeface="Candara"/>
                <a:sym typeface="Candara"/>
              </a:rPr>
              <a:t> </a:t>
            </a:r>
            <a:r>
              <a:rPr lang="en-US" sz="1800" dirty="0" err="1">
                <a:solidFill>
                  <a:schemeClr val="dk1"/>
                </a:solidFill>
                <a:latin typeface="Candara"/>
                <a:ea typeface="Candara"/>
                <a:cs typeface="Candara"/>
                <a:sym typeface="Candara"/>
              </a:rPr>
              <a:t>républicaines</a:t>
            </a:r>
            <a:r>
              <a:rPr lang="en-US" sz="1800" dirty="0">
                <a:solidFill>
                  <a:schemeClr val="dk1"/>
                </a:solidFill>
                <a:latin typeface="Candara"/>
                <a:ea typeface="Candara"/>
                <a:cs typeface="Candara"/>
                <a:sym typeface="Candara"/>
              </a:rPr>
              <a:t> </a:t>
            </a:r>
            <a:r>
              <a:rPr lang="en-US" sz="1800" dirty="0" err="1">
                <a:solidFill>
                  <a:schemeClr val="dk1"/>
                </a:solidFill>
                <a:latin typeface="Candara"/>
                <a:ea typeface="Candara"/>
                <a:cs typeface="Candara"/>
                <a:sym typeface="Candara"/>
              </a:rPr>
              <a:t>laïques</a:t>
            </a:r>
            <a:r>
              <a:rPr lang="en-US" sz="1800" dirty="0">
                <a:solidFill>
                  <a:schemeClr val="dk1"/>
                </a:solidFill>
                <a:latin typeface="Candara"/>
                <a:ea typeface="Candara"/>
                <a:cs typeface="Candara"/>
                <a:sym typeface="Candara"/>
              </a:rPr>
              <a:t> avec un riche </a:t>
            </a:r>
            <a:r>
              <a:rPr lang="en-US" sz="1800" dirty="0" err="1">
                <a:solidFill>
                  <a:schemeClr val="dk1"/>
                </a:solidFill>
                <a:latin typeface="Candara"/>
                <a:ea typeface="Candara"/>
                <a:cs typeface="Candara"/>
                <a:sym typeface="Candara"/>
              </a:rPr>
              <a:t>héritage</a:t>
            </a:r>
            <a:r>
              <a:rPr lang="en-US" sz="1800" dirty="0">
                <a:solidFill>
                  <a:schemeClr val="dk1"/>
                </a:solidFill>
                <a:latin typeface="Candara"/>
                <a:ea typeface="Candara"/>
                <a:cs typeface="Candara"/>
                <a:sym typeface="Candara"/>
              </a:rPr>
              <a:t> </a:t>
            </a:r>
            <a:r>
              <a:rPr lang="en-US" sz="1800" dirty="0" err="1">
                <a:solidFill>
                  <a:schemeClr val="dk1"/>
                </a:solidFill>
                <a:latin typeface="Candara"/>
                <a:ea typeface="Candara"/>
                <a:cs typeface="Candara"/>
                <a:sym typeface="Candara"/>
              </a:rPr>
              <a:t>culturel</a:t>
            </a:r>
            <a:r>
              <a:rPr lang="en-US" sz="1800" dirty="0">
                <a:solidFill>
                  <a:schemeClr val="dk1"/>
                </a:solidFill>
                <a:latin typeface="Candara"/>
                <a:ea typeface="Candara"/>
                <a:cs typeface="Candara"/>
                <a:sym typeface="Candara"/>
              </a:rPr>
              <a:t> ottoman et </a:t>
            </a:r>
            <a:r>
              <a:rPr lang="en-US" sz="1800" dirty="0" err="1">
                <a:solidFill>
                  <a:schemeClr val="dk1"/>
                </a:solidFill>
                <a:latin typeface="Candara"/>
                <a:ea typeface="Candara"/>
                <a:cs typeface="Candara"/>
                <a:sym typeface="Candara"/>
              </a:rPr>
              <a:t>islamique</a:t>
            </a:r>
            <a:r>
              <a:rPr lang="en-US" sz="1800" dirty="0">
                <a:solidFill>
                  <a:schemeClr val="dk1"/>
                </a:solidFill>
                <a:latin typeface="Candara"/>
                <a:ea typeface="Candara"/>
                <a:cs typeface="Candara"/>
                <a:sym typeface="Candara"/>
              </a:rPr>
              <a:t>, </a:t>
            </a:r>
            <a:r>
              <a:rPr lang="en-US" sz="1800" dirty="0" err="1">
                <a:solidFill>
                  <a:schemeClr val="dk1"/>
                </a:solidFill>
                <a:latin typeface="Candara"/>
                <a:ea typeface="Candara"/>
                <a:cs typeface="Candara"/>
                <a:sym typeface="Candara"/>
              </a:rPr>
              <a:t>symbolisé</a:t>
            </a:r>
            <a:r>
              <a:rPr lang="en-US" sz="1800" dirty="0">
                <a:solidFill>
                  <a:schemeClr val="dk1"/>
                </a:solidFill>
                <a:latin typeface="Candara"/>
                <a:ea typeface="Candara"/>
                <a:cs typeface="Candara"/>
                <a:sym typeface="Candara"/>
              </a:rPr>
              <a:t> par des monuments </a:t>
            </a:r>
            <a:r>
              <a:rPr lang="en-US" sz="1800" dirty="0" err="1">
                <a:solidFill>
                  <a:schemeClr val="dk1"/>
                </a:solidFill>
                <a:latin typeface="Candara"/>
                <a:ea typeface="Candara"/>
                <a:cs typeface="Candara"/>
                <a:sym typeface="Candara"/>
              </a:rPr>
              <a:t>tels</a:t>
            </a:r>
            <a:r>
              <a:rPr lang="en-US" sz="1800" dirty="0">
                <a:solidFill>
                  <a:schemeClr val="dk1"/>
                </a:solidFill>
                <a:latin typeface="Candara"/>
                <a:ea typeface="Candara"/>
                <a:cs typeface="Candara"/>
                <a:sym typeface="Candara"/>
              </a:rPr>
              <a:t> que le </a:t>
            </a:r>
            <a:r>
              <a:rPr lang="en-US" sz="1800" b="1" dirty="0" err="1">
                <a:solidFill>
                  <a:schemeClr val="dk1"/>
                </a:solidFill>
                <a:latin typeface="Candara"/>
                <a:ea typeface="Candara"/>
                <a:cs typeface="Candara"/>
                <a:sym typeface="Candara"/>
              </a:rPr>
              <a:t>palais</a:t>
            </a:r>
            <a:r>
              <a:rPr lang="en-US" sz="1800" b="1" dirty="0">
                <a:solidFill>
                  <a:schemeClr val="dk1"/>
                </a:solidFill>
                <a:latin typeface="Candara"/>
                <a:ea typeface="Candara"/>
                <a:cs typeface="Candara"/>
                <a:sym typeface="Candara"/>
              </a:rPr>
              <a:t> de </a:t>
            </a:r>
            <a:r>
              <a:rPr lang="en-US" sz="1800" b="1" dirty="0" err="1">
                <a:solidFill>
                  <a:schemeClr val="dk1"/>
                </a:solidFill>
                <a:latin typeface="Candara"/>
                <a:ea typeface="Candara"/>
                <a:cs typeface="Candara"/>
                <a:sym typeface="Candara"/>
              </a:rPr>
              <a:t>Topkapi</a:t>
            </a:r>
            <a:r>
              <a:rPr lang="en-US" sz="1800" dirty="0">
                <a:solidFill>
                  <a:schemeClr val="dk1"/>
                </a:solidFill>
                <a:latin typeface="Candara"/>
                <a:ea typeface="Candara"/>
                <a:cs typeface="Candara"/>
                <a:sym typeface="Candara"/>
              </a:rPr>
              <a:t>.</a:t>
            </a:r>
            <a:endParaRPr dirty="0"/>
          </a:p>
          <a:p>
            <a:pPr marL="0" marR="0" lvl="0" indent="0" algn="l" rtl="0">
              <a:spcBef>
                <a:spcPts val="0"/>
              </a:spcBef>
              <a:spcAft>
                <a:spcPts val="0"/>
              </a:spcAft>
              <a:buNone/>
            </a:pPr>
            <a:endParaRPr sz="1800" dirty="0">
              <a:solidFill>
                <a:schemeClr val="dk1"/>
              </a:solidFill>
              <a:latin typeface="Candara"/>
              <a:ea typeface="Candara"/>
              <a:cs typeface="Candara"/>
              <a:sym typeface="Candara"/>
            </a:endParaRPr>
          </a:p>
          <a:p>
            <a:pPr marL="0" marR="0" lvl="0" indent="0" algn="l" rtl="0">
              <a:spcBef>
                <a:spcPts val="0"/>
              </a:spcBef>
              <a:spcAft>
                <a:spcPts val="0"/>
              </a:spcAft>
              <a:buNone/>
            </a:pPr>
            <a:r>
              <a:rPr lang="en-US" sz="1800" b="1" dirty="0" err="1">
                <a:solidFill>
                  <a:schemeClr val="dk1"/>
                </a:solidFill>
                <a:latin typeface="Candara"/>
                <a:ea typeface="Candara"/>
                <a:cs typeface="Candara"/>
                <a:sym typeface="Candara"/>
              </a:rPr>
              <a:t>Italie</a:t>
            </a:r>
            <a:r>
              <a:rPr lang="en-US" sz="1800" b="1" dirty="0">
                <a:solidFill>
                  <a:schemeClr val="dk1"/>
                </a:solidFill>
                <a:latin typeface="Candara"/>
                <a:ea typeface="Candara"/>
                <a:cs typeface="Candara"/>
                <a:sym typeface="Candara"/>
              </a:rPr>
              <a:t> </a:t>
            </a:r>
            <a:r>
              <a:rPr lang="en-US" sz="1800" dirty="0">
                <a:solidFill>
                  <a:schemeClr val="dk1"/>
                </a:solidFill>
                <a:latin typeface="Candara"/>
                <a:ea typeface="Candara"/>
                <a:cs typeface="Candara"/>
                <a:sym typeface="Candara"/>
              </a:rPr>
              <a:t>:</a:t>
            </a:r>
            <a:br>
              <a:rPr lang="en-US" sz="1800" dirty="0">
                <a:solidFill>
                  <a:schemeClr val="dk1"/>
                </a:solidFill>
                <a:latin typeface="Candara"/>
                <a:ea typeface="Candara"/>
                <a:cs typeface="Candara"/>
                <a:sym typeface="Candara"/>
              </a:rPr>
            </a:br>
            <a:r>
              <a:rPr lang="en-US" sz="1800" dirty="0">
                <a:solidFill>
                  <a:schemeClr val="dk1"/>
                </a:solidFill>
                <a:latin typeface="Candara"/>
                <a:ea typeface="Candara"/>
                <a:cs typeface="Candara"/>
                <a:sym typeface="Candara"/>
              </a:rPr>
              <a:t>Le </a:t>
            </a:r>
            <a:r>
              <a:rPr lang="en-US" sz="1800" dirty="0" err="1">
                <a:solidFill>
                  <a:schemeClr val="dk1"/>
                </a:solidFill>
                <a:latin typeface="Candara"/>
                <a:ea typeface="Candara"/>
                <a:cs typeface="Candara"/>
                <a:sym typeface="Candara"/>
              </a:rPr>
              <a:t>régionalisme</a:t>
            </a:r>
            <a:r>
              <a:rPr lang="en-US" sz="1800" dirty="0">
                <a:solidFill>
                  <a:schemeClr val="dk1"/>
                </a:solidFill>
                <a:latin typeface="Candara"/>
                <a:ea typeface="Candara"/>
                <a:cs typeface="Candara"/>
                <a:sym typeface="Candara"/>
              </a:rPr>
              <a:t> de </a:t>
            </a:r>
            <a:r>
              <a:rPr lang="en-US" sz="1800" dirty="0" err="1">
                <a:solidFill>
                  <a:schemeClr val="dk1"/>
                </a:solidFill>
                <a:latin typeface="Candara"/>
                <a:ea typeface="Candara"/>
                <a:cs typeface="Candara"/>
                <a:sym typeface="Candara"/>
              </a:rPr>
              <a:t>l'Italie</a:t>
            </a:r>
            <a:r>
              <a:rPr lang="en-US" sz="1800" dirty="0">
                <a:solidFill>
                  <a:schemeClr val="dk1"/>
                </a:solidFill>
                <a:latin typeface="Candara"/>
                <a:ea typeface="Candara"/>
                <a:cs typeface="Candara"/>
                <a:sym typeface="Candara"/>
              </a:rPr>
              <a:t> </a:t>
            </a:r>
            <a:r>
              <a:rPr lang="en-US" sz="1800" dirty="0" err="1">
                <a:solidFill>
                  <a:schemeClr val="dk1"/>
                </a:solidFill>
                <a:latin typeface="Candara"/>
                <a:ea typeface="Candara"/>
                <a:cs typeface="Candara"/>
                <a:sym typeface="Candara"/>
              </a:rPr>
              <a:t>est</a:t>
            </a:r>
            <a:r>
              <a:rPr lang="en-US" sz="1800" dirty="0">
                <a:solidFill>
                  <a:schemeClr val="dk1"/>
                </a:solidFill>
                <a:latin typeface="Candara"/>
                <a:ea typeface="Candara"/>
                <a:cs typeface="Candara"/>
                <a:sym typeface="Candara"/>
              </a:rPr>
              <a:t> au </a:t>
            </a:r>
            <a:r>
              <a:rPr lang="en-US" sz="1800" dirty="0" err="1">
                <a:solidFill>
                  <a:schemeClr val="dk1"/>
                </a:solidFill>
                <a:latin typeface="Candara"/>
                <a:ea typeface="Candara"/>
                <a:cs typeface="Candara"/>
                <a:sym typeface="Candara"/>
              </a:rPr>
              <a:t>cœur</a:t>
            </a:r>
            <a:r>
              <a:rPr lang="en-US" sz="1800" dirty="0">
                <a:solidFill>
                  <a:schemeClr val="dk1"/>
                </a:solidFill>
                <a:latin typeface="Candara"/>
                <a:ea typeface="Candara"/>
                <a:cs typeface="Candara"/>
                <a:sym typeface="Candara"/>
              </a:rPr>
              <a:t> de la formation de </a:t>
            </a:r>
            <a:r>
              <a:rPr lang="en-US" sz="1800" dirty="0" err="1">
                <a:solidFill>
                  <a:schemeClr val="dk1"/>
                </a:solidFill>
                <a:latin typeface="Candara"/>
                <a:ea typeface="Candara"/>
                <a:cs typeface="Candara"/>
                <a:sym typeface="Candara"/>
              </a:rPr>
              <a:t>l'identité</a:t>
            </a:r>
            <a:r>
              <a:rPr lang="en-US" sz="1800" dirty="0">
                <a:solidFill>
                  <a:schemeClr val="dk1"/>
                </a:solidFill>
                <a:latin typeface="Candara"/>
                <a:ea typeface="Candara"/>
                <a:cs typeface="Candara"/>
                <a:sym typeface="Candara"/>
              </a:rPr>
              <a:t>. Des </a:t>
            </a:r>
            <a:r>
              <a:rPr lang="en-US" sz="1800" dirty="0" err="1">
                <a:solidFill>
                  <a:schemeClr val="dk1"/>
                </a:solidFill>
                <a:latin typeface="Candara"/>
                <a:ea typeface="Candara"/>
                <a:cs typeface="Candara"/>
                <a:sym typeface="Candara"/>
              </a:rPr>
              <a:t>régions</a:t>
            </a:r>
            <a:r>
              <a:rPr lang="en-US" sz="1800" dirty="0">
                <a:solidFill>
                  <a:schemeClr val="dk1"/>
                </a:solidFill>
                <a:latin typeface="Candara"/>
                <a:ea typeface="Candara"/>
                <a:cs typeface="Candara"/>
                <a:sym typeface="Candara"/>
              </a:rPr>
              <a:t> </a:t>
            </a:r>
            <a:r>
              <a:rPr lang="en-US" sz="1800" dirty="0" err="1">
                <a:solidFill>
                  <a:schemeClr val="dk1"/>
                </a:solidFill>
                <a:latin typeface="Candara"/>
                <a:ea typeface="Candara"/>
                <a:cs typeface="Candara"/>
                <a:sym typeface="Candara"/>
              </a:rPr>
              <a:t>comme</a:t>
            </a:r>
            <a:r>
              <a:rPr lang="en-US" sz="1800" dirty="0">
                <a:solidFill>
                  <a:schemeClr val="dk1"/>
                </a:solidFill>
                <a:latin typeface="Candara"/>
                <a:ea typeface="Candara"/>
                <a:cs typeface="Candara"/>
                <a:sym typeface="Candara"/>
              </a:rPr>
              <a:t> la </a:t>
            </a:r>
            <a:r>
              <a:rPr lang="en-US" sz="1800" b="1" dirty="0" err="1">
                <a:solidFill>
                  <a:schemeClr val="dk1"/>
                </a:solidFill>
                <a:latin typeface="Candara"/>
                <a:ea typeface="Candara"/>
                <a:cs typeface="Candara"/>
                <a:sym typeface="Candara"/>
              </a:rPr>
              <a:t>Toscane</a:t>
            </a:r>
            <a:r>
              <a:rPr lang="en-US" sz="1800" dirty="0">
                <a:solidFill>
                  <a:schemeClr val="dk1"/>
                </a:solidFill>
                <a:latin typeface="Candara"/>
                <a:ea typeface="Candara"/>
                <a:cs typeface="Candara"/>
                <a:sym typeface="Candara"/>
              </a:rPr>
              <a:t>, la </a:t>
            </a:r>
            <a:r>
              <a:rPr lang="en-US" sz="1800" b="1" dirty="0" err="1">
                <a:solidFill>
                  <a:schemeClr val="dk1"/>
                </a:solidFill>
                <a:latin typeface="Candara"/>
                <a:ea typeface="Candara"/>
                <a:cs typeface="Candara"/>
                <a:sym typeface="Candara"/>
              </a:rPr>
              <a:t>Vénétie</a:t>
            </a:r>
            <a:r>
              <a:rPr lang="en-US" sz="1800" b="1" dirty="0">
                <a:solidFill>
                  <a:schemeClr val="dk1"/>
                </a:solidFill>
                <a:latin typeface="Candara"/>
                <a:ea typeface="Candara"/>
                <a:cs typeface="Candara"/>
                <a:sym typeface="Candara"/>
              </a:rPr>
              <a:t> </a:t>
            </a:r>
            <a:r>
              <a:rPr lang="en-US" sz="1800" dirty="0">
                <a:solidFill>
                  <a:schemeClr val="dk1"/>
                </a:solidFill>
                <a:latin typeface="Candara"/>
                <a:ea typeface="Candara"/>
                <a:cs typeface="Candara"/>
                <a:sym typeface="Candara"/>
              </a:rPr>
              <a:t>et la </a:t>
            </a:r>
            <a:r>
              <a:rPr lang="en-US" sz="1800" b="1" dirty="0" err="1">
                <a:solidFill>
                  <a:schemeClr val="dk1"/>
                </a:solidFill>
                <a:latin typeface="Candara"/>
                <a:ea typeface="Candara"/>
                <a:cs typeface="Candara"/>
                <a:sym typeface="Candara"/>
              </a:rPr>
              <a:t>Sicile</a:t>
            </a:r>
            <a:r>
              <a:rPr lang="en-US" sz="1800" b="1" dirty="0">
                <a:solidFill>
                  <a:schemeClr val="dk1"/>
                </a:solidFill>
                <a:latin typeface="Candara"/>
                <a:ea typeface="Candara"/>
                <a:cs typeface="Candara"/>
                <a:sym typeface="Candara"/>
              </a:rPr>
              <a:t> </a:t>
            </a:r>
            <a:r>
              <a:rPr lang="en-US" sz="1800" dirty="0" err="1">
                <a:solidFill>
                  <a:schemeClr val="dk1"/>
                </a:solidFill>
                <a:latin typeface="Candara"/>
                <a:ea typeface="Candara"/>
                <a:cs typeface="Candara"/>
                <a:sym typeface="Candara"/>
              </a:rPr>
              <a:t>conservent</a:t>
            </a:r>
            <a:r>
              <a:rPr lang="en-US" sz="1800" dirty="0">
                <a:solidFill>
                  <a:schemeClr val="dk1"/>
                </a:solidFill>
                <a:latin typeface="Candara"/>
                <a:ea typeface="Candara"/>
                <a:cs typeface="Candara"/>
                <a:sym typeface="Candara"/>
              </a:rPr>
              <a:t> </a:t>
            </a:r>
            <a:r>
              <a:rPr lang="en-US" sz="1800" dirty="0" err="1">
                <a:solidFill>
                  <a:schemeClr val="dk1"/>
                </a:solidFill>
                <a:latin typeface="Candara"/>
                <a:ea typeface="Candara"/>
                <a:cs typeface="Candara"/>
                <a:sym typeface="Candara"/>
              </a:rPr>
              <a:t>chacune</a:t>
            </a:r>
            <a:r>
              <a:rPr lang="en-US" sz="1800" dirty="0">
                <a:solidFill>
                  <a:schemeClr val="dk1"/>
                </a:solidFill>
                <a:latin typeface="Candara"/>
                <a:ea typeface="Candara"/>
                <a:cs typeface="Candara"/>
                <a:sym typeface="Candara"/>
              </a:rPr>
              <a:t> </a:t>
            </a:r>
            <a:r>
              <a:rPr lang="en-US" sz="1800" dirty="0" err="1">
                <a:solidFill>
                  <a:schemeClr val="dk1"/>
                </a:solidFill>
                <a:latin typeface="Candara"/>
                <a:ea typeface="Candara"/>
                <a:cs typeface="Candara"/>
                <a:sym typeface="Candara"/>
              </a:rPr>
              <a:t>une</a:t>
            </a:r>
            <a:r>
              <a:rPr lang="en-US" sz="1800" dirty="0">
                <a:solidFill>
                  <a:schemeClr val="dk1"/>
                </a:solidFill>
                <a:latin typeface="Candara"/>
                <a:ea typeface="Candara"/>
                <a:cs typeface="Candara"/>
                <a:sym typeface="Candara"/>
              </a:rPr>
              <a:t> forte </a:t>
            </a:r>
            <a:r>
              <a:rPr lang="en-US" sz="1800" dirty="0" err="1">
                <a:solidFill>
                  <a:schemeClr val="dk1"/>
                </a:solidFill>
                <a:latin typeface="Candara"/>
                <a:ea typeface="Candara"/>
                <a:cs typeface="Candara"/>
                <a:sym typeface="Candara"/>
              </a:rPr>
              <a:t>identité</a:t>
            </a:r>
            <a:r>
              <a:rPr lang="en-US" sz="1800" dirty="0">
                <a:solidFill>
                  <a:schemeClr val="dk1"/>
                </a:solidFill>
                <a:latin typeface="Candara"/>
                <a:ea typeface="Candara"/>
                <a:cs typeface="Candara"/>
                <a:sym typeface="Candara"/>
              </a:rPr>
              <a:t> locale. Le </a:t>
            </a:r>
            <a:r>
              <a:rPr lang="en-US" sz="1800" b="1" dirty="0" err="1">
                <a:solidFill>
                  <a:schemeClr val="dk1"/>
                </a:solidFill>
                <a:latin typeface="Candara"/>
                <a:ea typeface="Candara"/>
                <a:cs typeface="Candara"/>
                <a:sym typeface="Candara"/>
              </a:rPr>
              <a:t>Palio</a:t>
            </a:r>
            <a:r>
              <a:rPr lang="en-US" sz="1800" b="1" dirty="0">
                <a:solidFill>
                  <a:schemeClr val="dk1"/>
                </a:solidFill>
                <a:latin typeface="Candara"/>
                <a:ea typeface="Candara"/>
                <a:cs typeface="Candara"/>
                <a:sym typeface="Candara"/>
              </a:rPr>
              <a:t> di Siena</a:t>
            </a:r>
            <a:r>
              <a:rPr lang="en-US" sz="1800" dirty="0">
                <a:solidFill>
                  <a:schemeClr val="dk1"/>
                </a:solidFill>
                <a:latin typeface="Candara"/>
                <a:ea typeface="Candara"/>
                <a:cs typeface="Candara"/>
                <a:sym typeface="Candara"/>
              </a:rPr>
              <a:t>, </a:t>
            </a:r>
            <a:r>
              <a:rPr lang="en-US" sz="1800" dirty="0" err="1">
                <a:solidFill>
                  <a:schemeClr val="dk1"/>
                </a:solidFill>
                <a:latin typeface="Candara"/>
                <a:ea typeface="Candara"/>
                <a:cs typeface="Candara"/>
                <a:sym typeface="Candara"/>
              </a:rPr>
              <a:t>en</a:t>
            </a:r>
            <a:r>
              <a:rPr lang="en-US" sz="1800" dirty="0">
                <a:solidFill>
                  <a:schemeClr val="dk1"/>
                </a:solidFill>
                <a:latin typeface="Candara"/>
                <a:ea typeface="Candara"/>
                <a:cs typeface="Candara"/>
                <a:sym typeface="Candara"/>
              </a:rPr>
              <a:t> </a:t>
            </a:r>
            <a:r>
              <a:rPr lang="en-US" sz="1800" dirty="0" err="1">
                <a:solidFill>
                  <a:schemeClr val="dk1"/>
                </a:solidFill>
                <a:latin typeface="Candara"/>
                <a:ea typeface="Candara"/>
                <a:cs typeface="Candara"/>
                <a:sym typeface="Candara"/>
              </a:rPr>
              <a:t>Toscane</a:t>
            </a:r>
            <a:r>
              <a:rPr lang="en-US" sz="1800" dirty="0">
                <a:solidFill>
                  <a:schemeClr val="dk1"/>
                </a:solidFill>
                <a:latin typeface="Candara"/>
                <a:ea typeface="Candara"/>
                <a:cs typeface="Candara"/>
                <a:sym typeface="Candara"/>
              </a:rPr>
              <a:t>, </a:t>
            </a:r>
            <a:r>
              <a:rPr lang="en-US" sz="1800" dirty="0" err="1">
                <a:solidFill>
                  <a:schemeClr val="dk1"/>
                </a:solidFill>
                <a:latin typeface="Candara"/>
                <a:ea typeface="Candara"/>
                <a:cs typeface="Candara"/>
                <a:sym typeface="Candara"/>
              </a:rPr>
              <a:t>est</a:t>
            </a:r>
            <a:r>
              <a:rPr lang="en-US" sz="1800" dirty="0">
                <a:solidFill>
                  <a:schemeClr val="dk1"/>
                </a:solidFill>
                <a:latin typeface="Candara"/>
                <a:ea typeface="Candara"/>
                <a:cs typeface="Candara"/>
                <a:sym typeface="Candara"/>
              </a:rPr>
              <a:t> </a:t>
            </a:r>
            <a:r>
              <a:rPr lang="en-US" sz="1800" dirty="0" err="1">
                <a:solidFill>
                  <a:schemeClr val="dk1"/>
                </a:solidFill>
                <a:latin typeface="Candara"/>
                <a:ea typeface="Candara"/>
                <a:cs typeface="Candara"/>
                <a:sym typeface="Candara"/>
              </a:rPr>
              <a:t>une</a:t>
            </a:r>
            <a:r>
              <a:rPr lang="en-US" sz="1800" dirty="0">
                <a:solidFill>
                  <a:schemeClr val="dk1"/>
                </a:solidFill>
                <a:latin typeface="Candara"/>
                <a:ea typeface="Candara"/>
                <a:cs typeface="Candara"/>
                <a:sym typeface="Candara"/>
              </a:rPr>
              <a:t> course de </a:t>
            </a:r>
            <a:r>
              <a:rPr lang="en-US" sz="1800" dirty="0" err="1">
                <a:solidFill>
                  <a:schemeClr val="dk1"/>
                </a:solidFill>
                <a:latin typeface="Candara"/>
                <a:ea typeface="Candara"/>
                <a:cs typeface="Candara"/>
                <a:sym typeface="Candara"/>
              </a:rPr>
              <a:t>chevaux</a:t>
            </a:r>
            <a:r>
              <a:rPr lang="en-US" sz="1800" dirty="0">
                <a:solidFill>
                  <a:schemeClr val="dk1"/>
                </a:solidFill>
                <a:latin typeface="Candara"/>
                <a:ea typeface="Candara"/>
                <a:cs typeface="Candara"/>
                <a:sym typeface="Candara"/>
              </a:rPr>
              <a:t> </a:t>
            </a:r>
            <a:r>
              <a:rPr lang="en-US" sz="1800" dirty="0" err="1">
                <a:solidFill>
                  <a:schemeClr val="dk1"/>
                </a:solidFill>
                <a:latin typeface="Candara"/>
                <a:ea typeface="Candara"/>
                <a:cs typeface="Candara"/>
                <a:sym typeface="Candara"/>
              </a:rPr>
              <a:t>historique</a:t>
            </a:r>
            <a:r>
              <a:rPr lang="en-US" sz="1800" dirty="0">
                <a:solidFill>
                  <a:schemeClr val="dk1"/>
                </a:solidFill>
                <a:latin typeface="Candara"/>
                <a:ea typeface="Candara"/>
                <a:cs typeface="Candara"/>
                <a:sym typeface="Candara"/>
              </a:rPr>
              <a:t> qui </a:t>
            </a:r>
            <a:r>
              <a:rPr lang="en-US" sz="1800" dirty="0" err="1">
                <a:solidFill>
                  <a:schemeClr val="dk1"/>
                </a:solidFill>
                <a:latin typeface="Candara"/>
                <a:ea typeface="Candara"/>
                <a:cs typeface="Candara"/>
                <a:sym typeface="Candara"/>
              </a:rPr>
              <a:t>renforce</a:t>
            </a:r>
            <a:r>
              <a:rPr lang="en-US" sz="1800" dirty="0">
                <a:solidFill>
                  <a:schemeClr val="dk1"/>
                </a:solidFill>
                <a:latin typeface="Candara"/>
                <a:ea typeface="Candara"/>
                <a:cs typeface="Candara"/>
                <a:sym typeface="Candara"/>
              </a:rPr>
              <a:t> la </a:t>
            </a:r>
            <a:r>
              <a:rPr lang="en-US" sz="1800" dirty="0" err="1">
                <a:solidFill>
                  <a:schemeClr val="dk1"/>
                </a:solidFill>
                <a:latin typeface="Candara"/>
                <a:ea typeface="Candara"/>
                <a:cs typeface="Candara"/>
                <a:sym typeface="Candara"/>
              </a:rPr>
              <a:t>fierté</a:t>
            </a:r>
            <a:r>
              <a:rPr lang="en-US" sz="1800" dirty="0">
                <a:solidFill>
                  <a:schemeClr val="dk1"/>
                </a:solidFill>
                <a:latin typeface="Candara"/>
                <a:ea typeface="Candara"/>
                <a:cs typeface="Candara"/>
                <a:sym typeface="Candara"/>
              </a:rPr>
              <a:t> locale et </a:t>
            </a:r>
            <a:r>
              <a:rPr lang="en-US" sz="1800" dirty="0" err="1">
                <a:solidFill>
                  <a:schemeClr val="dk1"/>
                </a:solidFill>
                <a:latin typeface="Candara"/>
                <a:ea typeface="Candara"/>
                <a:cs typeface="Candara"/>
                <a:sym typeface="Candara"/>
              </a:rPr>
              <a:t>l'appartenance</a:t>
            </a:r>
            <a:r>
              <a:rPr lang="en-US" sz="1800" dirty="0">
                <a:solidFill>
                  <a:schemeClr val="dk1"/>
                </a:solidFill>
                <a:latin typeface="Candara"/>
                <a:ea typeface="Candara"/>
                <a:cs typeface="Candara"/>
                <a:sym typeface="Candara"/>
              </a:rPr>
              <a:t> aux </a:t>
            </a:r>
            <a:r>
              <a:rPr lang="en-US" sz="1800" dirty="0" err="1">
                <a:solidFill>
                  <a:schemeClr val="dk1"/>
                </a:solidFill>
                <a:latin typeface="Candara"/>
                <a:ea typeface="Candara"/>
                <a:cs typeface="Candara"/>
                <a:sym typeface="Candara"/>
              </a:rPr>
              <a:t>différents</a:t>
            </a:r>
            <a:r>
              <a:rPr lang="en-US" sz="1800" dirty="0">
                <a:solidFill>
                  <a:schemeClr val="dk1"/>
                </a:solidFill>
                <a:latin typeface="Candara"/>
                <a:ea typeface="Candara"/>
                <a:cs typeface="Candara"/>
                <a:sym typeface="Candara"/>
              </a:rPr>
              <a:t> quartiers (</a:t>
            </a:r>
            <a:r>
              <a:rPr lang="en-US" sz="1800" dirty="0" err="1">
                <a:solidFill>
                  <a:schemeClr val="dk1"/>
                </a:solidFill>
                <a:latin typeface="Candara"/>
                <a:ea typeface="Candara"/>
                <a:cs typeface="Candara"/>
                <a:sym typeface="Candara"/>
              </a:rPr>
              <a:t>contrade</a:t>
            </a:r>
            <a:r>
              <a:rPr lang="en-US" sz="1800" dirty="0">
                <a:solidFill>
                  <a:schemeClr val="dk1"/>
                </a:solidFill>
                <a:latin typeface="Candara"/>
                <a:ea typeface="Candara"/>
                <a:cs typeface="Candara"/>
                <a:sym typeface="Candara"/>
              </a:rPr>
              <a:t>).</a:t>
            </a:r>
            <a:endParaRPr dirty="0"/>
          </a:p>
          <a:p>
            <a:pPr marL="0" marR="0" lvl="0" indent="0" algn="l" rtl="0">
              <a:spcBef>
                <a:spcPts val="0"/>
              </a:spcBef>
              <a:spcAft>
                <a:spcPts val="0"/>
              </a:spcAft>
              <a:buNone/>
            </a:pPr>
            <a:endParaRPr sz="1800" dirty="0">
              <a:solidFill>
                <a:schemeClr val="dk1"/>
              </a:solidFill>
              <a:latin typeface="Candara"/>
              <a:ea typeface="Candara"/>
              <a:cs typeface="Candara"/>
              <a:sym typeface="Candara"/>
            </a:endParaRPr>
          </a:p>
          <a:p>
            <a:pPr marL="0" marR="0" lvl="0" indent="0" algn="l" rtl="0">
              <a:spcBef>
                <a:spcPts val="0"/>
              </a:spcBef>
              <a:spcAft>
                <a:spcPts val="0"/>
              </a:spcAft>
              <a:buNone/>
            </a:pPr>
            <a:r>
              <a:rPr lang="en-US" sz="1800" b="1" dirty="0">
                <a:solidFill>
                  <a:schemeClr val="dk1"/>
                </a:solidFill>
                <a:latin typeface="Candara"/>
                <a:ea typeface="Candara"/>
                <a:cs typeface="Candara"/>
                <a:sym typeface="Candara"/>
              </a:rPr>
              <a:t>La </a:t>
            </a:r>
            <a:r>
              <a:rPr lang="en-US" sz="1800" b="1" dirty="0" err="1">
                <a:solidFill>
                  <a:schemeClr val="dk1"/>
                </a:solidFill>
                <a:latin typeface="Candara"/>
                <a:ea typeface="Candara"/>
                <a:cs typeface="Candara"/>
                <a:sym typeface="Candara"/>
              </a:rPr>
              <a:t>Lituanie</a:t>
            </a:r>
            <a:r>
              <a:rPr lang="en-US" sz="1800" b="1" dirty="0">
                <a:solidFill>
                  <a:schemeClr val="dk1"/>
                </a:solidFill>
                <a:latin typeface="Candara"/>
                <a:ea typeface="Candara"/>
                <a:cs typeface="Candara"/>
                <a:sym typeface="Candara"/>
              </a:rPr>
              <a:t> </a:t>
            </a:r>
            <a:r>
              <a:rPr lang="en-US" sz="1800" dirty="0">
                <a:solidFill>
                  <a:schemeClr val="dk1"/>
                </a:solidFill>
                <a:latin typeface="Candara"/>
                <a:ea typeface="Candara"/>
                <a:cs typeface="Candara"/>
                <a:sym typeface="Candara"/>
              </a:rPr>
              <a:t>:</a:t>
            </a:r>
            <a:br>
              <a:rPr lang="en-US" sz="1800" dirty="0">
                <a:solidFill>
                  <a:schemeClr val="dk1"/>
                </a:solidFill>
                <a:latin typeface="Candara"/>
                <a:ea typeface="Candara"/>
                <a:cs typeface="Candara"/>
                <a:sym typeface="Candara"/>
              </a:rPr>
            </a:br>
            <a:r>
              <a:rPr lang="en-US" sz="1800" dirty="0" err="1">
                <a:solidFill>
                  <a:schemeClr val="dk1"/>
                </a:solidFill>
                <a:latin typeface="Candara"/>
                <a:ea typeface="Candara"/>
                <a:cs typeface="Candara"/>
                <a:sym typeface="Candara"/>
              </a:rPr>
              <a:t>L'identité</a:t>
            </a:r>
            <a:r>
              <a:rPr lang="en-US" sz="1800" dirty="0">
                <a:solidFill>
                  <a:schemeClr val="dk1"/>
                </a:solidFill>
                <a:latin typeface="Candara"/>
                <a:ea typeface="Candara"/>
                <a:cs typeface="Candara"/>
                <a:sym typeface="Candara"/>
              </a:rPr>
              <a:t> </a:t>
            </a:r>
            <a:r>
              <a:rPr lang="en-US" sz="1800" dirty="0" err="1">
                <a:solidFill>
                  <a:schemeClr val="dk1"/>
                </a:solidFill>
                <a:latin typeface="Candara"/>
                <a:ea typeface="Candara"/>
                <a:cs typeface="Candara"/>
                <a:sym typeface="Candara"/>
              </a:rPr>
              <a:t>lituanienne</a:t>
            </a:r>
            <a:r>
              <a:rPr lang="en-US" sz="1800" dirty="0">
                <a:solidFill>
                  <a:schemeClr val="dk1"/>
                </a:solidFill>
                <a:latin typeface="Candara"/>
                <a:ea typeface="Candara"/>
                <a:cs typeface="Candara"/>
                <a:sym typeface="Candara"/>
              </a:rPr>
              <a:t> </a:t>
            </a:r>
            <a:r>
              <a:rPr lang="en-US" sz="1800" dirty="0" err="1">
                <a:solidFill>
                  <a:schemeClr val="dk1"/>
                </a:solidFill>
                <a:latin typeface="Candara"/>
                <a:ea typeface="Candara"/>
                <a:cs typeface="Candara"/>
                <a:sym typeface="Candara"/>
              </a:rPr>
              <a:t>est</a:t>
            </a:r>
            <a:r>
              <a:rPr lang="en-US" sz="1800" dirty="0">
                <a:solidFill>
                  <a:schemeClr val="dk1"/>
                </a:solidFill>
                <a:latin typeface="Candara"/>
                <a:ea typeface="Candara"/>
                <a:cs typeface="Candara"/>
                <a:sym typeface="Candara"/>
              </a:rPr>
              <a:t> </a:t>
            </a:r>
            <a:r>
              <a:rPr lang="en-US" sz="1800" dirty="0" err="1">
                <a:solidFill>
                  <a:schemeClr val="dk1"/>
                </a:solidFill>
                <a:latin typeface="Candara"/>
                <a:ea typeface="Candara"/>
                <a:cs typeface="Candara"/>
                <a:sym typeface="Candara"/>
              </a:rPr>
              <a:t>profondément</a:t>
            </a:r>
            <a:r>
              <a:rPr lang="en-US" sz="1800" dirty="0">
                <a:solidFill>
                  <a:schemeClr val="dk1"/>
                </a:solidFill>
                <a:latin typeface="Candara"/>
                <a:ea typeface="Candara"/>
                <a:cs typeface="Candara"/>
                <a:sym typeface="Candara"/>
              </a:rPr>
              <a:t> </a:t>
            </a:r>
            <a:r>
              <a:rPr lang="en-US" sz="1800" dirty="0" err="1">
                <a:solidFill>
                  <a:schemeClr val="dk1"/>
                </a:solidFill>
                <a:latin typeface="Candara"/>
                <a:ea typeface="Candara"/>
                <a:cs typeface="Candara"/>
                <a:sym typeface="Candara"/>
              </a:rPr>
              <a:t>liée</a:t>
            </a:r>
            <a:r>
              <a:rPr lang="en-US" sz="1800" dirty="0">
                <a:solidFill>
                  <a:schemeClr val="dk1"/>
                </a:solidFill>
                <a:latin typeface="Candara"/>
                <a:ea typeface="Candara"/>
                <a:cs typeface="Candara"/>
                <a:sym typeface="Candara"/>
              </a:rPr>
              <a:t> à </a:t>
            </a:r>
            <a:r>
              <a:rPr lang="en-US" sz="1800" dirty="0" err="1">
                <a:solidFill>
                  <a:schemeClr val="dk1"/>
                </a:solidFill>
                <a:latin typeface="Candara"/>
                <a:ea typeface="Candara"/>
                <a:cs typeface="Candara"/>
                <a:sym typeface="Candara"/>
              </a:rPr>
              <a:t>sa</a:t>
            </a:r>
            <a:r>
              <a:rPr lang="en-US" sz="1800" dirty="0">
                <a:solidFill>
                  <a:schemeClr val="dk1"/>
                </a:solidFill>
                <a:latin typeface="Candara"/>
                <a:ea typeface="Candara"/>
                <a:cs typeface="Candara"/>
                <a:sym typeface="Candara"/>
              </a:rPr>
              <a:t> langue et à </a:t>
            </a:r>
            <a:r>
              <a:rPr lang="en-US" sz="1800" dirty="0" err="1">
                <a:solidFill>
                  <a:schemeClr val="dk1"/>
                </a:solidFill>
                <a:latin typeface="Candara"/>
                <a:ea typeface="Candara"/>
                <a:cs typeface="Candara"/>
                <a:sym typeface="Candara"/>
              </a:rPr>
              <a:t>sa</a:t>
            </a:r>
            <a:r>
              <a:rPr lang="en-US" sz="1800" dirty="0">
                <a:solidFill>
                  <a:schemeClr val="dk1"/>
                </a:solidFill>
                <a:latin typeface="Candara"/>
                <a:ea typeface="Candara"/>
                <a:cs typeface="Candara"/>
                <a:sym typeface="Candara"/>
              </a:rPr>
              <a:t> </a:t>
            </a:r>
            <a:r>
              <a:rPr lang="en-US" sz="1800" dirty="0" err="1">
                <a:solidFill>
                  <a:schemeClr val="dk1"/>
                </a:solidFill>
                <a:latin typeface="Candara"/>
                <a:ea typeface="Candara"/>
                <a:cs typeface="Candara"/>
                <a:sym typeface="Candara"/>
              </a:rPr>
              <a:t>foi</a:t>
            </a:r>
            <a:r>
              <a:rPr lang="en-US" sz="1800" dirty="0">
                <a:solidFill>
                  <a:schemeClr val="dk1"/>
                </a:solidFill>
                <a:latin typeface="Candara"/>
                <a:ea typeface="Candara"/>
                <a:cs typeface="Candara"/>
                <a:sym typeface="Candara"/>
              </a:rPr>
              <a:t> </a:t>
            </a:r>
            <a:r>
              <a:rPr lang="en-US" sz="1800" dirty="0" err="1">
                <a:solidFill>
                  <a:schemeClr val="dk1"/>
                </a:solidFill>
                <a:latin typeface="Candara"/>
                <a:ea typeface="Candara"/>
                <a:cs typeface="Candara"/>
                <a:sym typeface="Candara"/>
              </a:rPr>
              <a:t>catholique</a:t>
            </a:r>
            <a:r>
              <a:rPr lang="en-US" sz="1800" dirty="0">
                <a:solidFill>
                  <a:schemeClr val="dk1"/>
                </a:solidFill>
                <a:latin typeface="Candara"/>
                <a:ea typeface="Candara"/>
                <a:cs typeface="Candara"/>
                <a:sym typeface="Candara"/>
              </a:rPr>
              <a:t>. Pendant </a:t>
            </a:r>
            <a:r>
              <a:rPr lang="en-US" sz="1800" dirty="0" err="1">
                <a:solidFill>
                  <a:schemeClr val="dk1"/>
                </a:solidFill>
                <a:latin typeface="Candara"/>
                <a:ea typeface="Candara"/>
                <a:cs typeface="Candara"/>
                <a:sym typeface="Candara"/>
              </a:rPr>
              <a:t>l'occupation</a:t>
            </a:r>
            <a:r>
              <a:rPr lang="en-US" sz="1800" dirty="0">
                <a:solidFill>
                  <a:schemeClr val="dk1"/>
                </a:solidFill>
                <a:latin typeface="Candara"/>
                <a:ea typeface="Candara"/>
                <a:cs typeface="Candara"/>
                <a:sym typeface="Candara"/>
              </a:rPr>
              <a:t> </a:t>
            </a:r>
            <a:r>
              <a:rPr lang="en-US" sz="1800" dirty="0" err="1">
                <a:solidFill>
                  <a:schemeClr val="dk1"/>
                </a:solidFill>
                <a:latin typeface="Candara"/>
                <a:ea typeface="Candara"/>
                <a:cs typeface="Candara"/>
                <a:sym typeface="Candara"/>
              </a:rPr>
              <a:t>soviétique</a:t>
            </a:r>
            <a:r>
              <a:rPr lang="en-US" sz="1800" dirty="0">
                <a:solidFill>
                  <a:schemeClr val="dk1"/>
                </a:solidFill>
                <a:latin typeface="Candara"/>
                <a:ea typeface="Candara"/>
                <a:cs typeface="Candara"/>
                <a:sym typeface="Candara"/>
              </a:rPr>
              <a:t>, le </a:t>
            </a:r>
            <a:r>
              <a:rPr lang="en-US" sz="1800" dirty="0" err="1">
                <a:solidFill>
                  <a:schemeClr val="dk1"/>
                </a:solidFill>
                <a:latin typeface="Candara"/>
                <a:ea typeface="Candara"/>
                <a:cs typeface="Candara"/>
                <a:sym typeface="Candara"/>
              </a:rPr>
              <a:t>maintien</a:t>
            </a:r>
            <a:r>
              <a:rPr lang="en-US" sz="1800" dirty="0">
                <a:solidFill>
                  <a:schemeClr val="dk1"/>
                </a:solidFill>
                <a:latin typeface="Candara"/>
                <a:ea typeface="Candara"/>
                <a:cs typeface="Candara"/>
                <a:sym typeface="Candara"/>
              </a:rPr>
              <a:t> de la langue et des traditions </a:t>
            </a:r>
            <a:r>
              <a:rPr lang="en-US" sz="1800" dirty="0" err="1">
                <a:solidFill>
                  <a:schemeClr val="dk1"/>
                </a:solidFill>
                <a:latin typeface="Candara"/>
                <a:ea typeface="Candara"/>
                <a:cs typeface="Candara"/>
                <a:sym typeface="Candara"/>
              </a:rPr>
              <a:t>lituaniennes</a:t>
            </a:r>
            <a:r>
              <a:rPr lang="en-US" sz="1800" dirty="0">
                <a:solidFill>
                  <a:schemeClr val="dk1"/>
                </a:solidFill>
                <a:latin typeface="Candara"/>
                <a:ea typeface="Candara"/>
                <a:cs typeface="Candara"/>
                <a:sym typeface="Candara"/>
              </a:rPr>
              <a:t> </a:t>
            </a:r>
            <a:r>
              <a:rPr lang="en-US" sz="1800" dirty="0" err="1">
                <a:solidFill>
                  <a:schemeClr val="dk1"/>
                </a:solidFill>
                <a:latin typeface="Candara"/>
                <a:ea typeface="Candara"/>
                <a:cs typeface="Candara"/>
                <a:sym typeface="Candara"/>
              </a:rPr>
              <a:t>est</a:t>
            </a:r>
            <a:r>
              <a:rPr lang="en-US" sz="1800" dirty="0">
                <a:solidFill>
                  <a:schemeClr val="dk1"/>
                </a:solidFill>
                <a:latin typeface="Candara"/>
                <a:ea typeface="Candara"/>
                <a:cs typeface="Candara"/>
                <a:sym typeface="Candara"/>
              </a:rPr>
              <a:t> </a:t>
            </a:r>
            <a:r>
              <a:rPr lang="en-US" sz="1800" dirty="0" err="1">
                <a:solidFill>
                  <a:schemeClr val="dk1"/>
                </a:solidFill>
                <a:latin typeface="Candara"/>
                <a:ea typeface="Candara"/>
                <a:cs typeface="Candara"/>
                <a:sym typeface="Candara"/>
              </a:rPr>
              <a:t>devenu</a:t>
            </a:r>
            <a:r>
              <a:rPr lang="en-US" sz="1800" dirty="0">
                <a:solidFill>
                  <a:schemeClr val="dk1"/>
                </a:solidFill>
                <a:latin typeface="Candara"/>
                <a:ea typeface="Candara"/>
                <a:cs typeface="Candara"/>
                <a:sym typeface="Candara"/>
              </a:rPr>
              <a:t> </a:t>
            </a:r>
            <a:r>
              <a:rPr lang="en-US" sz="1800" dirty="0" err="1">
                <a:solidFill>
                  <a:schemeClr val="dk1"/>
                </a:solidFill>
                <a:latin typeface="Candara"/>
                <a:ea typeface="Candara"/>
                <a:cs typeface="Candara"/>
                <a:sym typeface="Candara"/>
              </a:rPr>
              <a:t>une</a:t>
            </a:r>
            <a:r>
              <a:rPr lang="en-US" sz="1800" dirty="0">
                <a:solidFill>
                  <a:schemeClr val="dk1"/>
                </a:solidFill>
                <a:latin typeface="Candara"/>
                <a:ea typeface="Candara"/>
                <a:cs typeface="Candara"/>
                <a:sym typeface="Candara"/>
              </a:rPr>
              <a:t> </a:t>
            </a:r>
            <a:r>
              <a:rPr lang="en-US" sz="1800" dirty="0" err="1">
                <a:solidFill>
                  <a:schemeClr val="dk1"/>
                </a:solidFill>
                <a:latin typeface="Candara"/>
                <a:ea typeface="Candara"/>
                <a:cs typeface="Candara"/>
                <a:sym typeface="Candara"/>
              </a:rPr>
              <a:t>forme</a:t>
            </a:r>
            <a:r>
              <a:rPr lang="en-US" sz="1800" dirty="0">
                <a:solidFill>
                  <a:schemeClr val="dk1"/>
                </a:solidFill>
                <a:latin typeface="Candara"/>
                <a:ea typeface="Candara"/>
                <a:cs typeface="Candara"/>
                <a:sym typeface="Candara"/>
              </a:rPr>
              <a:t> de résistance. La </a:t>
            </a:r>
            <a:r>
              <a:rPr lang="en-US" sz="1800" b="1" dirty="0" err="1">
                <a:solidFill>
                  <a:schemeClr val="dk1"/>
                </a:solidFill>
                <a:latin typeface="Candara"/>
                <a:ea typeface="Candara"/>
                <a:cs typeface="Candara"/>
                <a:sym typeface="Candara"/>
              </a:rPr>
              <a:t>révolution</a:t>
            </a:r>
            <a:r>
              <a:rPr lang="en-US" sz="1800" b="1" dirty="0">
                <a:solidFill>
                  <a:schemeClr val="dk1"/>
                </a:solidFill>
                <a:latin typeface="Candara"/>
                <a:ea typeface="Candara"/>
                <a:cs typeface="Candara"/>
                <a:sym typeface="Candara"/>
              </a:rPr>
              <a:t> </a:t>
            </a:r>
            <a:r>
              <a:rPr lang="en-US" sz="1800" b="1" dirty="0" err="1">
                <a:solidFill>
                  <a:schemeClr val="dk1"/>
                </a:solidFill>
                <a:latin typeface="Candara"/>
                <a:ea typeface="Candara"/>
                <a:cs typeface="Candara"/>
                <a:sym typeface="Candara"/>
              </a:rPr>
              <a:t>chantante</a:t>
            </a:r>
            <a:r>
              <a:rPr lang="en-US" sz="1800" b="1" dirty="0">
                <a:solidFill>
                  <a:schemeClr val="dk1"/>
                </a:solidFill>
                <a:latin typeface="Candara"/>
                <a:ea typeface="Candara"/>
                <a:cs typeface="Candara"/>
                <a:sym typeface="Candara"/>
              </a:rPr>
              <a:t> </a:t>
            </a:r>
            <a:r>
              <a:rPr lang="en-US" sz="1800" dirty="0">
                <a:solidFill>
                  <a:schemeClr val="dk1"/>
                </a:solidFill>
                <a:latin typeface="Candara"/>
                <a:ea typeface="Candara"/>
                <a:cs typeface="Candara"/>
                <a:sym typeface="Candara"/>
              </a:rPr>
              <a:t>et le </a:t>
            </a:r>
            <a:r>
              <a:rPr lang="en-US" sz="1800" b="1" dirty="0">
                <a:solidFill>
                  <a:schemeClr val="dk1"/>
                </a:solidFill>
                <a:latin typeface="Candara"/>
                <a:ea typeface="Candara"/>
                <a:cs typeface="Candara"/>
                <a:sym typeface="Candara"/>
              </a:rPr>
              <a:t>jour de la restauration de </a:t>
            </a:r>
            <a:r>
              <a:rPr lang="en-US" sz="1800" b="1" dirty="0" err="1">
                <a:solidFill>
                  <a:schemeClr val="dk1"/>
                </a:solidFill>
                <a:latin typeface="Candara"/>
                <a:ea typeface="Candara"/>
                <a:cs typeface="Candara"/>
                <a:sym typeface="Candara"/>
              </a:rPr>
              <a:t>l'indépendance</a:t>
            </a:r>
            <a:r>
              <a:rPr lang="en-US" sz="1800" b="1" dirty="0">
                <a:solidFill>
                  <a:schemeClr val="dk1"/>
                </a:solidFill>
                <a:latin typeface="Candara"/>
                <a:ea typeface="Candara"/>
                <a:cs typeface="Candara"/>
                <a:sym typeface="Candara"/>
              </a:rPr>
              <a:t> (11 mars 1990) </a:t>
            </a:r>
            <a:r>
              <a:rPr lang="en-US" sz="1800" dirty="0" err="1">
                <a:solidFill>
                  <a:schemeClr val="dk1"/>
                </a:solidFill>
                <a:latin typeface="Candara"/>
                <a:ea typeface="Candara"/>
                <a:cs typeface="Candara"/>
                <a:sym typeface="Candara"/>
              </a:rPr>
              <a:t>sont</a:t>
            </a:r>
            <a:r>
              <a:rPr lang="en-US" sz="1800" dirty="0">
                <a:solidFill>
                  <a:schemeClr val="dk1"/>
                </a:solidFill>
                <a:latin typeface="Candara"/>
                <a:ea typeface="Candara"/>
                <a:cs typeface="Candara"/>
                <a:sym typeface="Candara"/>
              </a:rPr>
              <a:t> des moments </a:t>
            </a:r>
            <a:r>
              <a:rPr lang="en-US" sz="1800" dirty="0" err="1">
                <a:solidFill>
                  <a:schemeClr val="dk1"/>
                </a:solidFill>
                <a:latin typeface="Candara"/>
                <a:ea typeface="Candara"/>
                <a:cs typeface="Candara"/>
                <a:sym typeface="Candara"/>
              </a:rPr>
              <a:t>cruciaux</a:t>
            </a:r>
            <a:r>
              <a:rPr lang="en-US" sz="1800" dirty="0">
                <a:solidFill>
                  <a:schemeClr val="dk1"/>
                </a:solidFill>
                <a:latin typeface="Candara"/>
                <a:ea typeface="Candara"/>
                <a:cs typeface="Candara"/>
                <a:sym typeface="Candara"/>
              </a:rPr>
              <a:t> qui </a:t>
            </a:r>
            <a:r>
              <a:rPr lang="en-US" sz="1800" dirty="0" err="1">
                <a:solidFill>
                  <a:schemeClr val="dk1"/>
                </a:solidFill>
                <a:latin typeface="Candara"/>
                <a:ea typeface="Candara"/>
                <a:cs typeface="Candara"/>
                <a:sym typeface="Candara"/>
              </a:rPr>
              <a:t>ont</a:t>
            </a:r>
            <a:r>
              <a:rPr lang="en-US" sz="1800" dirty="0">
                <a:solidFill>
                  <a:schemeClr val="dk1"/>
                </a:solidFill>
                <a:latin typeface="Candara"/>
                <a:ea typeface="Candara"/>
                <a:cs typeface="Candara"/>
                <a:sym typeface="Candara"/>
              </a:rPr>
              <a:t> </a:t>
            </a:r>
            <a:r>
              <a:rPr lang="en-US" sz="1800" dirty="0" err="1">
                <a:solidFill>
                  <a:schemeClr val="dk1"/>
                </a:solidFill>
                <a:latin typeface="Candara"/>
                <a:ea typeface="Candara"/>
                <a:cs typeface="Candara"/>
                <a:sym typeface="Candara"/>
              </a:rPr>
              <a:t>façonné</a:t>
            </a:r>
            <a:r>
              <a:rPr lang="en-US" sz="1800" dirty="0">
                <a:solidFill>
                  <a:schemeClr val="dk1"/>
                </a:solidFill>
                <a:latin typeface="Candara"/>
                <a:ea typeface="Candara"/>
                <a:cs typeface="Candara"/>
                <a:sym typeface="Candara"/>
              </a:rPr>
              <a:t> </a:t>
            </a:r>
            <a:r>
              <a:rPr lang="en-US" sz="1800" dirty="0" err="1">
                <a:solidFill>
                  <a:schemeClr val="dk1"/>
                </a:solidFill>
                <a:latin typeface="Candara"/>
                <a:ea typeface="Candara"/>
                <a:cs typeface="Candara"/>
                <a:sym typeface="Candara"/>
              </a:rPr>
              <a:t>l'identité</a:t>
            </a:r>
            <a:r>
              <a:rPr lang="en-US" sz="1800" dirty="0">
                <a:solidFill>
                  <a:schemeClr val="dk1"/>
                </a:solidFill>
                <a:latin typeface="Candara"/>
                <a:ea typeface="Candara"/>
                <a:cs typeface="Candara"/>
                <a:sym typeface="Candara"/>
              </a:rPr>
              <a:t> </a:t>
            </a:r>
            <a:r>
              <a:rPr lang="en-US" sz="1800" dirty="0" err="1">
                <a:solidFill>
                  <a:schemeClr val="dk1"/>
                </a:solidFill>
                <a:latin typeface="Candara"/>
                <a:ea typeface="Candara"/>
                <a:cs typeface="Candara"/>
                <a:sym typeface="Candara"/>
              </a:rPr>
              <a:t>nationale</a:t>
            </a:r>
            <a:r>
              <a:rPr lang="en-US" sz="1800" dirty="0">
                <a:solidFill>
                  <a:schemeClr val="dk1"/>
                </a:solidFill>
                <a:latin typeface="Candara"/>
                <a:ea typeface="Candara"/>
                <a:cs typeface="Candara"/>
                <a:sym typeface="Candara"/>
              </a:rPr>
              <a:t> </a:t>
            </a:r>
            <a:r>
              <a:rPr lang="en-US" sz="1800" dirty="0" err="1">
                <a:solidFill>
                  <a:schemeClr val="dk1"/>
                </a:solidFill>
                <a:latin typeface="Candara"/>
                <a:ea typeface="Candara"/>
                <a:cs typeface="Candara"/>
                <a:sym typeface="Candara"/>
              </a:rPr>
              <a:t>lituanienne</a:t>
            </a:r>
            <a:r>
              <a:rPr lang="en-US" sz="1800" dirty="0">
                <a:solidFill>
                  <a:schemeClr val="dk1"/>
                </a:solidFill>
                <a:latin typeface="Candara"/>
                <a:ea typeface="Candara"/>
                <a:cs typeface="Candara"/>
                <a:sym typeface="Candara"/>
              </a:rPr>
              <a:t> </a:t>
            </a:r>
            <a:r>
              <a:rPr lang="en-US" sz="1800" dirty="0" err="1">
                <a:solidFill>
                  <a:schemeClr val="dk1"/>
                </a:solidFill>
                <a:latin typeface="Candara"/>
                <a:ea typeface="Candara"/>
                <a:cs typeface="Candara"/>
                <a:sym typeface="Candara"/>
              </a:rPr>
              <a:t>moderne</a:t>
            </a:r>
            <a:r>
              <a:rPr lang="en-US" sz="1800" dirty="0">
                <a:solidFill>
                  <a:schemeClr val="dk1"/>
                </a:solidFill>
                <a:latin typeface="Candara"/>
                <a:ea typeface="Candara"/>
                <a:cs typeface="Candara"/>
                <a:sym typeface="Candara"/>
              </a:rPr>
              <a:t>.</a:t>
            </a:r>
            <a:endParaRPr dirty="0"/>
          </a:p>
          <a:p>
            <a:pPr marL="0" marR="0" lvl="0" indent="0" algn="just" rtl="0">
              <a:spcBef>
                <a:spcPts val="0"/>
              </a:spcBef>
              <a:spcAft>
                <a:spcPts val="0"/>
              </a:spcAft>
              <a:buNone/>
            </a:pPr>
            <a:r>
              <a:rPr lang="en-US" sz="1800" dirty="0">
                <a:solidFill>
                  <a:srgbClr val="3F3F3F"/>
                </a:solidFill>
                <a:latin typeface="Candara"/>
                <a:ea typeface="Candara"/>
                <a:cs typeface="Candara"/>
                <a:sym typeface="Candara"/>
              </a:rPr>
              <a:t>.</a:t>
            </a:r>
            <a:endParaRPr sz="1800" i="0" u="none" strike="noStrike" dirty="0">
              <a:solidFill>
                <a:srgbClr val="3F3F3F"/>
              </a:solidFill>
              <a:latin typeface="Candara"/>
              <a:ea typeface="Candara"/>
              <a:cs typeface="Candara"/>
              <a:sym typeface="Candara"/>
            </a:endParaRPr>
          </a:p>
        </p:txBody>
      </p:sp>
      <p:sp>
        <p:nvSpPr>
          <p:cNvPr id="176" name="Google Shape;176;p7"/>
          <p:cNvSpPr txBox="1"/>
          <p:nvPr/>
        </p:nvSpPr>
        <p:spPr>
          <a:xfrm>
            <a:off x="484053" y="918849"/>
            <a:ext cx="777325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A99374"/>
                </a:solidFill>
                <a:latin typeface="Candara"/>
                <a:ea typeface="Candara"/>
                <a:cs typeface="Candara"/>
                <a:sym typeface="Candara"/>
              </a:rPr>
              <a:t>2. </a:t>
            </a:r>
            <a:r>
              <a:rPr lang="en-US" sz="2000" b="1" dirty="0" err="1">
                <a:solidFill>
                  <a:srgbClr val="A99374"/>
                </a:solidFill>
                <a:latin typeface="Candara"/>
                <a:ea typeface="Candara"/>
                <a:cs typeface="Candara"/>
                <a:sym typeface="Candara"/>
              </a:rPr>
              <a:t>Définition</a:t>
            </a:r>
            <a:r>
              <a:rPr lang="en-US" sz="2000" b="1" dirty="0">
                <a:solidFill>
                  <a:srgbClr val="A99374"/>
                </a:solidFill>
                <a:latin typeface="Candara"/>
                <a:ea typeface="Candara"/>
                <a:cs typeface="Candara"/>
                <a:sym typeface="Candara"/>
              </a:rPr>
              <a:t> et formation de </a:t>
            </a:r>
            <a:r>
              <a:rPr lang="en-US" sz="2000" b="1" dirty="0" err="1">
                <a:solidFill>
                  <a:srgbClr val="A99374"/>
                </a:solidFill>
                <a:latin typeface="Candara"/>
                <a:ea typeface="Candara"/>
                <a:cs typeface="Candara"/>
                <a:sym typeface="Candara"/>
              </a:rPr>
              <a:t>l'identité</a:t>
            </a:r>
            <a:r>
              <a:rPr lang="en-US" sz="2000" b="1" dirty="0">
                <a:solidFill>
                  <a:srgbClr val="A99374"/>
                </a:solidFill>
                <a:latin typeface="Candara"/>
                <a:ea typeface="Candara"/>
                <a:cs typeface="Candara"/>
                <a:sym typeface="Candara"/>
              </a:rPr>
              <a:t> - </a:t>
            </a:r>
            <a:r>
              <a:rPr lang="en-US" sz="2000" b="1" dirty="0" err="1">
                <a:solidFill>
                  <a:srgbClr val="A99374"/>
                </a:solidFill>
                <a:latin typeface="Candara"/>
                <a:ea typeface="Candara"/>
                <a:cs typeface="Candara"/>
                <a:sym typeface="Candara"/>
              </a:rPr>
              <a:t>quelques</a:t>
            </a:r>
            <a:r>
              <a:rPr lang="en-US" sz="2000" b="1" dirty="0">
                <a:solidFill>
                  <a:srgbClr val="A99374"/>
                </a:solidFill>
                <a:latin typeface="Candara"/>
                <a:ea typeface="Candara"/>
                <a:cs typeface="Candara"/>
                <a:sym typeface="Candara"/>
              </a:rPr>
              <a:t> </a:t>
            </a:r>
            <a:r>
              <a:rPr lang="en-US" sz="2000" b="1" dirty="0" err="1">
                <a:solidFill>
                  <a:srgbClr val="A99374"/>
                </a:solidFill>
                <a:latin typeface="Candara"/>
                <a:ea typeface="Candara"/>
                <a:cs typeface="Candara"/>
                <a:sym typeface="Candara"/>
              </a:rPr>
              <a:t>exemples</a:t>
            </a:r>
            <a:endParaRPr sz="2000" b="1" dirty="0">
              <a:solidFill>
                <a:srgbClr val="A99374"/>
              </a:solidFill>
              <a:latin typeface="Candara"/>
              <a:ea typeface="Candara"/>
              <a:cs typeface="Candara"/>
              <a:sym typeface="Candar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82" name="Google Shape;182;p8"/>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p8"/>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8"/>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dirty="0">
                <a:solidFill>
                  <a:srgbClr val="FFFFFF"/>
                </a:solidFill>
                <a:latin typeface="Candara"/>
                <a:ea typeface="Candara"/>
                <a:cs typeface="Candara"/>
                <a:sym typeface="Candara"/>
              </a:rPr>
              <a:t>QUELQUES DÉFINITIONS ET CONCEPTS </a:t>
            </a:r>
            <a:endParaRPr sz="3600" b="0" i="0" u="none" strike="noStrike" cap="none" dirty="0">
              <a:solidFill>
                <a:schemeClr val="dk1"/>
              </a:solidFill>
              <a:latin typeface="Times New Roman"/>
              <a:ea typeface="Times New Roman"/>
              <a:cs typeface="Times New Roman"/>
              <a:sym typeface="Times New Roman"/>
            </a:endParaRPr>
          </a:p>
        </p:txBody>
      </p:sp>
      <p:sp>
        <p:nvSpPr>
          <p:cNvPr id="185" name="Google Shape;185;p8"/>
          <p:cNvSpPr txBox="1"/>
          <p:nvPr/>
        </p:nvSpPr>
        <p:spPr>
          <a:xfrm>
            <a:off x="606550" y="1640444"/>
            <a:ext cx="6800075" cy="425235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dirty="0">
                <a:solidFill>
                  <a:srgbClr val="3F3F3F"/>
                </a:solidFill>
                <a:latin typeface="Candara"/>
                <a:ea typeface="Candara"/>
                <a:cs typeface="Candara"/>
                <a:sym typeface="Candara"/>
              </a:rPr>
              <a:t>Le patrimoine joue un rôle crucial dans le développement d'un sentiment d'appartenance au sein des communautés en reliant les individus à une histoire, une culture et des valeurs communes. Grâce au patrimoine matériel (monuments, artefacts) et immatériel (traditions, langue), les gens se sentent enracinés dans leur passé collectif, ce qui renforce l'identité du groupe. </a:t>
            </a:r>
            <a:endParaRPr sz="1800" dirty="0">
              <a:solidFill>
                <a:srgbClr val="3F3F3F"/>
              </a:solidFill>
              <a:latin typeface="Candara"/>
              <a:ea typeface="Candara"/>
              <a:cs typeface="Candara"/>
              <a:sym typeface="Candara"/>
            </a:endParaRPr>
          </a:p>
          <a:p>
            <a:pPr marL="0" marR="0" lvl="0" indent="0" algn="just" rtl="0">
              <a:spcBef>
                <a:spcPts val="600"/>
              </a:spcBef>
              <a:spcAft>
                <a:spcPts val="0"/>
              </a:spcAft>
              <a:buNone/>
            </a:pPr>
            <a:r>
              <a:rPr lang="en-US" sz="1800" dirty="0">
                <a:solidFill>
                  <a:srgbClr val="3F3F3F"/>
                </a:solidFill>
                <a:latin typeface="Candara"/>
                <a:ea typeface="Candara"/>
                <a:cs typeface="Candara"/>
                <a:sym typeface="Candara"/>
              </a:rPr>
              <a:t>Les célébrations du patrimoine culturel, telles que les festivals et les activités communautaires, créent des espaces où les membres font l'expérience de la solidarité et de la continuité, renforçant ainsi les liens affectifs. </a:t>
            </a:r>
            <a:endParaRPr sz="1800" dirty="0">
              <a:solidFill>
                <a:srgbClr val="3F3F3F"/>
              </a:solidFill>
              <a:latin typeface="Candara"/>
              <a:ea typeface="Candara"/>
              <a:cs typeface="Candara"/>
              <a:sym typeface="Candara"/>
            </a:endParaRPr>
          </a:p>
          <a:p>
            <a:pPr marL="0" marR="0" lvl="0" indent="0" algn="just" rtl="0">
              <a:spcBef>
                <a:spcPts val="600"/>
              </a:spcBef>
              <a:spcAft>
                <a:spcPts val="0"/>
              </a:spcAft>
              <a:buNone/>
            </a:pPr>
            <a:r>
              <a:rPr lang="en-US" sz="1800" dirty="0">
                <a:solidFill>
                  <a:srgbClr val="3F3F3F"/>
                </a:solidFill>
                <a:latin typeface="Candara"/>
                <a:ea typeface="Candara"/>
                <a:cs typeface="Candara"/>
                <a:sym typeface="Candara"/>
              </a:rPr>
              <a:t>Le patrimoine sert ainsi de fondement à la cohésion sociale, permettant aux individus d'affirmer leur place au sein de leur communauté et de conserver leur identité dans un monde en pleine mutation.</a:t>
            </a:r>
            <a:endParaRPr sz="1800" i="0" u="none" strike="noStrike" dirty="0">
              <a:solidFill>
                <a:srgbClr val="3F3F3F"/>
              </a:solidFill>
              <a:latin typeface="Candara"/>
              <a:ea typeface="Candara"/>
              <a:cs typeface="Candara"/>
              <a:sym typeface="Candara"/>
            </a:endParaRPr>
          </a:p>
        </p:txBody>
      </p:sp>
      <p:sp>
        <p:nvSpPr>
          <p:cNvPr id="186" name="Google Shape;186;p8"/>
          <p:cNvSpPr txBox="1"/>
          <p:nvPr/>
        </p:nvSpPr>
        <p:spPr>
          <a:xfrm>
            <a:off x="105361" y="948817"/>
            <a:ext cx="1170794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A99374"/>
                </a:solidFill>
                <a:latin typeface="Candara"/>
                <a:ea typeface="Candara"/>
                <a:cs typeface="Candara"/>
                <a:sym typeface="Candara"/>
              </a:rPr>
              <a:t>3. Le </a:t>
            </a:r>
            <a:r>
              <a:rPr lang="en-US" sz="2000" b="1" dirty="0" err="1">
                <a:solidFill>
                  <a:srgbClr val="A99374"/>
                </a:solidFill>
                <a:latin typeface="Candara"/>
                <a:ea typeface="Candara"/>
                <a:cs typeface="Candara"/>
                <a:sym typeface="Candara"/>
              </a:rPr>
              <a:t>rôle</a:t>
            </a:r>
            <a:r>
              <a:rPr lang="en-US" sz="2000" b="1" dirty="0">
                <a:solidFill>
                  <a:srgbClr val="A99374"/>
                </a:solidFill>
                <a:latin typeface="Candara"/>
                <a:ea typeface="Candara"/>
                <a:cs typeface="Candara"/>
                <a:sym typeface="Candara"/>
              </a:rPr>
              <a:t> du </a:t>
            </a:r>
            <a:r>
              <a:rPr lang="en-US" sz="2000" b="1" dirty="0" err="1">
                <a:solidFill>
                  <a:srgbClr val="A99374"/>
                </a:solidFill>
                <a:latin typeface="Candara"/>
                <a:ea typeface="Candara"/>
                <a:cs typeface="Candara"/>
                <a:sym typeface="Candara"/>
              </a:rPr>
              <a:t>patrimoine</a:t>
            </a:r>
            <a:r>
              <a:rPr lang="en-US" sz="2000" b="1" dirty="0">
                <a:solidFill>
                  <a:srgbClr val="A99374"/>
                </a:solidFill>
                <a:latin typeface="Candara"/>
                <a:ea typeface="Candara"/>
                <a:cs typeface="Candara"/>
                <a:sym typeface="Candara"/>
              </a:rPr>
              <a:t> </a:t>
            </a:r>
            <a:r>
              <a:rPr lang="en-US" sz="2000" b="1" dirty="0" err="1">
                <a:solidFill>
                  <a:srgbClr val="A99374"/>
                </a:solidFill>
                <a:latin typeface="Candara"/>
                <a:ea typeface="Candara"/>
                <a:cs typeface="Candara"/>
                <a:sym typeface="Candara"/>
              </a:rPr>
              <a:t>dans</a:t>
            </a:r>
            <a:r>
              <a:rPr lang="en-US" sz="2000" b="1" dirty="0">
                <a:solidFill>
                  <a:srgbClr val="A99374"/>
                </a:solidFill>
                <a:latin typeface="Candara"/>
                <a:ea typeface="Candara"/>
                <a:cs typeface="Candara"/>
                <a:sym typeface="Candara"/>
              </a:rPr>
              <a:t> le </a:t>
            </a:r>
            <a:r>
              <a:rPr lang="en-US" sz="2000" b="1" dirty="0" err="1">
                <a:solidFill>
                  <a:srgbClr val="A99374"/>
                </a:solidFill>
                <a:latin typeface="Candara"/>
                <a:ea typeface="Candara"/>
                <a:cs typeface="Candara"/>
                <a:sym typeface="Candara"/>
              </a:rPr>
              <a:t>développement</a:t>
            </a:r>
            <a:r>
              <a:rPr lang="en-US" sz="2000" b="1" dirty="0">
                <a:solidFill>
                  <a:srgbClr val="A99374"/>
                </a:solidFill>
                <a:latin typeface="Candara"/>
                <a:ea typeface="Candara"/>
                <a:cs typeface="Candara"/>
                <a:sym typeface="Candara"/>
              </a:rPr>
              <a:t> d'un sentiment </a:t>
            </a:r>
            <a:r>
              <a:rPr lang="en-US" sz="2000" b="1" dirty="0" err="1">
                <a:solidFill>
                  <a:srgbClr val="A99374"/>
                </a:solidFill>
                <a:latin typeface="Candara"/>
                <a:ea typeface="Candara"/>
                <a:cs typeface="Candara"/>
                <a:sym typeface="Candara"/>
              </a:rPr>
              <a:t>d'appartenance</a:t>
            </a:r>
            <a:r>
              <a:rPr lang="en-US" sz="2000" b="1" dirty="0">
                <a:solidFill>
                  <a:srgbClr val="A99374"/>
                </a:solidFill>
                <a:latin typeface="Candara"/>
                <a:ea typeface="Candara"/>
                <a:cs typeface="Candara"/>
                <a:sym typeface="Candara"/>
              </a:rPr>
              <a:t> au sein des </a:t>
            </a:r>
            <a:r>
              <a:rPr lang="en-US" sz="2000" b="1" dirty="0" err="1">
                <a:solidFill>
                  <a:srgbClr val="A99374"/>
                </a:solidFill>
                <a:latin typeface="Candara"/>
                <a:ea typeface="Candara"/>
                <a:cs typeface="Candara"/>
                <a:sym typeface="Candara"/>
              </a:rPr>
              <a:t>communautés</a:t>
            </a:r>
            <a:endParaRPr sz="2000" b="1" dirty="0">
              <a:solidFill>
                <a:srgbClr val="A99374"/>
              </a:solidFill>
              <a:latin typeface="Candara"/>
              <a:ea typeface="Candara"/>
              <a:cs typeface="Candara"/>
              <a:sym typeface="Candara"/>
            </a:endParaRPr>
          </a:p>
        </p:txBody>
      </p:sp>
      <p:sp>
        <p:nvSpPr>
          <p:cNvPr id="188" name="Google Shape;188;p8"/>
          <p:cNvSpPr txBox="1"/>
          <p:nvPr/>
        </p:nvSpPr>
        <p:spPr>
          <a:xfrm>
            <a:off x="7642575" y="4550900"/>
            <a:ext cx="3828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dirty="0"/>
              <a:t>Source, image </a:t>
            </a:r>
            <a:r>
              <a:rPr lang="en-US" sz="900" dirty="0" err="1"/>
              <a:t>gratuite</a:t>
            </a:r>
            <a:r>
              <a:rPr lang="en-US" sz="900" dirty="0"/>
              <a:t> </a:t>
            </a:r>
            <a:r>
              <a:rPr lang="en-US" sz="900" u="sng" dirty="0">
                <a:solidFill>
                  <a:schemeClr val="hlink"/>
                </a:solidFill>
                <a:hlinkClick r:id="rId4"/>
              </a:rPr>
              <a:t>: </a:t>
            </a:r>
            <a:r>
              <a:rPr lang="en-US" sz="900" dirty="0"/>
              <a:t>https://www.freepik.com/free-vector/flat-international-human-solidarity-day-illustration_33433039.htm#fromView=keyword&amp;page=2&amp;position=16&amp;uuid=e52df06c-7243-42fa-8489-68f60d33410d </a:t>
            </a:r>
            <a:endParaRPr sz="900" dirty="0"/>
          </a:p>
        </p:txBody>
      </p:sp>
      <p:pic>
        <p:nvPicPr>
          <p:cNvPr id="9" name="Google Shape;187;p8"/>
          <p:cNvPicPr preferRelativeResize="0"/>
          <p:nvPr/>
        </p:nvPicPr>
        <p:blipFill>
          <a:blip r:embed="rId5">
            <a:alphaModFix/>
          </a:blip>
          <a:stretch>
            <a:fillRect/>
          </a:stretch>
        </p:blipFill>
        <p:spPr>
          <a:xfrm>
            <a:off x="7406625" y="1501878"/>
            <a:ext cx="4300196" cy="2866097"/>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2517</Words>
  <Application>Microsoft Office PowerPoint</Application>
  <PresentationFormat>Προσαρμογή</PresentationFormat>
  <Paragraphs>141</Paragraphs>
  <Slides>16</Slides>
  <Notes>16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16</vt:i4>
      </vt:variant>
    </vt:vector>
  </HeadingPairs>
  <TitlesOfParts>
    <vt:vector size="21"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keywords>, docId:D7AF7824601E6FF64185B8EBAE3C4341</cp:keywords>
  <cp:lastModifiedBy>Νικολέττα</cp:lastModifiedBy>
  <cp:revision>18</cp:revision>
  <dcterms:created xsi:type="dcterms:W3CDTF">2024-06-10T15:48:53Z</dcterms:created>
  <dcterms:modified xsi:type="dcterms:W3CDTF">2026-04-25T07:50:30Z</dcterms:modified>
</cp:coreProperties>
</file>