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4" r:id="rId4"/>
    <p:sldId id="265" r:id="rId5"/>
    <p:sldId id="266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1" roundtripDataSignature="AMtx7mj8cpPyyl3ONgTSlF012XThZf9hM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42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0" y="2708872"/>
            <a:ext cx="12191999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D'APPRENTISSAGE 2 : </a:t>
            </a: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Créativité et éco-conception à travers l'art céramique et le patrimoine</a:t>
            </a:r>
            <a:endParaRPr/>
          </a:p>
        </p:txBody>
      </p:sp>
      <p:sp>
        <p:nvSpPr>
          <p:cNvPr id="80" name="Google Shape;80;p5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7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036696" y="2450448"/>
            <a:ext cx="102798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LEÇON 1 : Découverte des origines et de la signification de la céramique et premiers travaux avec l'argile</a:t>
            </a:r>
            <a:endParaRPr sz="32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0" y="89588"/>
            <a:ext cx="10911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créative interactive : fabriquer un porte-bonheur personnel à partir d'argile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484050" y="1374150"/>
            <a:ext cx="5120400" cy="4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Présentez la tâche créative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Invitez les apprenants à fabriquer un porte-bonheur personnel, un objet symbolique modelé dans de l'argile.</a:t>
            </a:r>
            <a:b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 pièce doit refléter quelque chose qui a du sens pour eux : un souhait, un signe protecteur, une forme qui représente leur histoire ou leur humeur. Montrez quelques exemples (symboles abstraits, animaux, mains, spirales, yeux, initiales, etc.).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Faites-leur comprendre qu'il n'y a pas de « bonne » façon de procéder : le porte-bonheur doit refléter leur intuition et leur expression personnelles.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Encouragez les élèves à profiter de l'expérience tactile et à ne pas se soucier de la perfection.</a:t>
            </a:r>
            <a:b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Rappelez-leur de créer un objet de petite taille (afin qu'il puisse être facilement cuit).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6" name="Google Shape;15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99996">
            <a:off x="6835475" y="1072176"/>
            <a:ext cx="3315924" cy="442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Conclusion et réflexion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484053" y="973651"/>
            <a:ext cx="109110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Terminez la séance par un cercle de réflexion :</a:t>
            </a:r>
            <a:b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Invitez les participants à montrer leurs breloques et à partager brièvement ce qu'ils ont créé et pourquoi.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Posez des questions directrices telles que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Qu'avez-vous apprécié dans le travail de l'argile ?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a-t-il eu des imprévus ou des difficultés ?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Pouvez-vous nous dire ce qui vous a inspiré pour la conception de votre porte-bonheur ? 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Comment avez-vous choisi la forme et les motifs ? 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en a-t-il qui vous ont particulièrement marqué ou qui vous ont posé des difficultés ?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a-t-il eu quelque chose dans le travail de l'argile qui vous a surpris ou qui a changé votre façon de voir la fabrication d'objets à partir de matériaux naturels ?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quoi votre porte-bonheur reflète-t-il votre identité personnelle ou votre héritage culturel, le cas échéant ?</a:t>
            </a:r>
            <a:endParaRPr sz="1600" b="0" i="0" u="none" strike="noStrike" cap="non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154</Words>
  <Application>Microsoft Office PowerPoint</Application>
  <PresentationFormat>Προσαρμογή</PresentationFormat>
  <Paragraphs>27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 Fernandez</dc:creator>
  <cp:keywords>, docId:B7D0DFFBCAF2D1B6B9AF01C7F66ADC94</cp:keywords>
  <cp:lastModifiedBy>Νικολέττα</cp:lastModifiedBy>
  <cp:revision>6</cp:revision>
  <dcterms:created xsi:type="dcterms:W3CDTF">2024-06-10T15:48:53Z</dcterms:created>
  <dcterms:modified xsi:type="dcterms:W3CDTF">2026-04-25T07:57:17Z</dcterms:modified>
</cp:coreProperties>
</file>