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71" r:id="rId4"/>
    <p:sldId id="272" r:id="rId5"/>
    <p:sldId id="273" r:id="rId6"/>
    <p:sldId id="274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1" roundtripDataSignature="AMtx7mj8cpPyyl3ONgTSlF012XThZf9hM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0540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14718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4d98dd38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324d98dd38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1905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4d98dd38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324d98dd38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979145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 txBox="1"/>
          <p:nvPr/>
        </p:nvSpPr>
        <p:spPr>
          <a:xfrm>
            <a:off x="0" y="2708872"/>
            <a:ext cx="12191999" cy="1815841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PROGRAMME DE FORMATION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UNITÉ D'APPRENTISSAGE 2 : </a:t>
            </a: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Créativité et éco-conception à travers l'art céramique et le patrimoine</a:t>
            </a:r>
            <a:endParaRPr/>
          </a:p>
        </p:txBody>
      </p:sp>
      <p:sp>
        <p:nvSpPr>
          <p:cNvPr id="80" name="Google Shape;80;p5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7 - Εικόνα" descr="FR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738554" y="1590682"/>
            <a:ext cx="10876200" cy="28581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59075" y="2074775"/>
            <a:ext cx="106437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LEÇON 2 : Concevoir un objet fonctionnel inspiré du patrimoine céramique local</a:t>
            </a:r>
            <a:endParaRPr sz="3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2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0" y="89588"/>
            <a:ext cx="10911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4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créative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24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concevoir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24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façonner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un objet </a:t>
            </a:r>
            <a:r>
              <a:rPr lang="en-GB" sz="24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fonctionnel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24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partir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4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d'argile</a:t>
            </a:r>
            <a:endParaRPr dirty="0"/>
          </a:p>
        </p:txBody>
      </p:sp>
      <p:sp>
        <p:nvSpPr>
          <p:cNvPr id="143" name="Google Shape;143;p9"/>
          <p:cNvSpPr txBox="1"/>
          <p:nvPr/>
        </p:nvSpPr>
        <p:spPr>
          <a:xfrm>
            <a:off x="114595" y="825505"/>
            <a:ext cx="7888739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Objectif</a:t>
            </a:r>
            <a:r>
              <a:rPr lang="en-GB" sz="16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session, les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commenceront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façonner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propre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objet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fonctionnel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tasse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un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bol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petit vase)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s'inspirant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poterie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traditionnelle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culture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Narva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L'objectif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combiner des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références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avec la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créativité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personnelle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d'approfondir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compréhension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de la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fonction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 la signification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conception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 smtClean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nécessaire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Argile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adaptée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modelage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la main)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Outils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poterie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base 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côtes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bois,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outils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boucle,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bâtons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modelage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éponges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naturels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(par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exemple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plantes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séchées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coquillages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pour la texture et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décoration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Papier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dessin et crayons (pour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croquis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rapides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nécessaire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Tabliers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protections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Bols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d'eau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planches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tapis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travailler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Instructions et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approche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Commencez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 encourager les participants à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rappeler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caractéristiques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distinctives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culture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Narva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Récipients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parois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épaisses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simples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fonctionnelles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Textures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pressées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la main (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empreintes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doigts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motifs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peigne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naturels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mélangés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l'argile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</p:txBody>
      </p:sp>
      <p:pic>
        <p:nvPicPr>
          <p:cNvPr id="144" name="Google Shape;14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3335" y="1081362"/>
            <a:ext cx="3957373" cy="527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834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24d98dd386_0_1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24d98dd386_0_18"/>
          <p:cNvSpPr/>
          <p:nvPr/>
        </p:nvSpPr>
        <p:spPr>
          <a:xfrm>
            <a:off x="360486" y="0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24d98dd386_0_18"/>
          <p:cNvSpPr/>
          <p:nvPr/>
        </p:nvSpPr>
        <p:spPr>
          <a:xfrm>
            <a:off x="0" y="1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24d98dd386_0_18"/>
          <p:cNvSpPr txBox="1"/>
          <p:nvPr/>
        </p:nvSpPr>
        <p:spPr>
          <a:xfrm>
            <a:off x="0" y="89588"/>
            <a:ext cx="10911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créative : concevoir et façonner un objet fonctionnel à partir d'argile</a:t>
            </a:r>
            <a:endParaRPr/>
          </a:p>
        </p:txBody>
      </p:sp>
      <p:sp>
        <p:nvSpPr>
          <p:cNvPr id="153" name="Google Shape;153;g324d98dd386_0_18"/>
          <p:cNvSpPr txBox="1"/>
          <p:nvPr/>
        </p:nvSpPr>
        <p:spPr>
          <a:xfrm>
            <a:off x="96123" y="825487"/>
            <a:ext cx="7856386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Laissez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choisir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type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d'objet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souhaitent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chose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pourraient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utiliser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vie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quotidienne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Il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s'agir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tasse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aimeraient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utiliser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boire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thé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d'un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bol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cuisine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d'un vase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rebord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fenêtre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Demandez-leur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seulement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son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apparence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aussi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questions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suivantes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dirty="0"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rôle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jouera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-t-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maison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vie ?</a:t>
            </a:r>
            <a:endParaRPr dirty="0"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message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émotion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souhaitent-ils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véhicule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dirty="0"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Comment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pourraient-ils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intégrer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tradition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expression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décoration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Consignes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le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modelage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la main :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N'utilisez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des techniques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modelage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la main (pas de tour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potier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afin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rester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fidèle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méthodes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anciennes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Guidez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participants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afin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travaillent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lentement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consciencieusement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concentrant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parois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épaisses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afin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refléter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solidité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céramiques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style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Narva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-les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imprimer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motifs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textures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l'aide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d'outils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simples,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doigts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d'éléments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naturels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feuilles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brindilles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graines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qui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reflètent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principes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l'éco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-conception.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Rappelez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participants que les imperfections font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charme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fait main et que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processus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tout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aussi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important que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résultat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Déplacez-vous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apporter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aide technique, aider à assembler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solidement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pièces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encourager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l'expérimentation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environnement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chaleureux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favorable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où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vision unique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accueillie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respectée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</p:txBody>
      </p:sp>
      <p:pic>
        <p:nvPicPr>
          <p:cNvPr id="154" name="Google Shape;154;g324d98dd386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9784" y="1044895"/>
            <a:ext cx="3930924" cy="5241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561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24d98dd386_0_3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24d98dd386_0_32"/>
          <p:cNvSpPr/>
          <p:nvPr/>
        </p:nvSpPr>
        <p:spPr>
          <a:xfrm>
            <a:off x="360486" y="0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24d98dd386_0_32"/>
          <p:cNvSpPr/>
          <p:nvPr/>
        </p:nvSpPr>
        <p:spPr>
          <a:xfrm>
            <a:off x="0" y="1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24d98dd386_0_32"/>
          <p:cNvSpPr txBox="1"/>
          <p:nvPr/>
        </p:nvSpPr>
        <p:spPr>
          <a:xfrm>
            <a:off x="436825" y="89600"/>
            <a:ext cx="995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Partage et réflexion</a:t>
            </a:r>
            <a:endParaRPr sz="24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3" name="Google Shape;163;g324d98dd386_0_32"/>
          <p:cNvSpPr txBox="1"/>
          <p:nvPr/>
        </p:nvSpPr>
        <p:spPr>
          <a:xfrm>
            <a:off x="536075" y="1080425"/>
            <a:ext cx="10454400" cy="42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terminer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session,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organisez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visite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galerie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où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participants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exposent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œuvres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réalisation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participant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processus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créatif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choix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faits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faciliter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réflexion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utiliser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questions guides :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Qu'est-ce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qui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inspiré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comment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-ci a-t-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évolué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 fil du temps ?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éléments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était-il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important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d'inclure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avez-vous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exprimé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style personnel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histoire ?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Qu'avez-vous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découvert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travaillant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l'argile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concevant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objet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fonctionnel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ressentez-vous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lorsque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regardez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objet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aujourd'hui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dialogue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ouvert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où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également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poser des questions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Cela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favorise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l'esprit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collaboration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renforce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confiance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exprimer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Résumez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réalisations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journée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soulignant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manière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dont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participant 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combiné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manière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unique des techniques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anciennes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modernes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Discutez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prochaines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étapes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cuisson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préparation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œuvres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la session finale.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Donnez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aperçu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techniques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glaçage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les participants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vont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apprendre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encourageant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couleurs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aux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finitions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pourraient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mettre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valeur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pièces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40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Merci pour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votre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attention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PARTENAIRES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FR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818</Words>
  <Application>Microsoft Office PowerPoint</Application>
  <PresentationFormat>Προσαρμογή</PresentationFormat>
  <Paragraphs>51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 Fernandez</dc:creator>
  <cp:keywords>, docId:B7D0DFFBCAF2D1B6B9AF01C7F66ADC94</cp:keywords>
  <cp:lastModifiedBy>Νικολέττα</cp:lastModifiedBy>
  <cp:revision>7</cp:revision>
  <dcterms:created xsi:type="dcterms:W3CDTF">2024-06-10T15:48:53Z</dcterms:created>
  <dcterms:modified xsi:type="dcterms:W3CDTF">2026-04-25T07:58:51Z</dcterms:modified>
</cp:coreProperties>
</file>