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79" r:id="rId4"/>
    <p:sldId id="280" r:id="rId5"/>
    <p:sldId id="281" r:id="rId6"/>
    <p:sldId id="285" r:id="rId7"/>
    <p:sldId id="286" r:id="rId8"/>
  </p:sldIdLst>
  <p:sldSz cx="12192000" cy="6858000"/>
  <p:notesSz cx="6858000" cy="9144000"/>
  <p:embeddedFontLst>
    <p:embeddedFont>
      <p:font typeface="Candara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1" roundtripDataSignature="AMtx7mj8cpPyyl3ONgTSlF012XThZf9hM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7083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413401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4db71f72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324db71f72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83261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26931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4db71f72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g324db71f72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90932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 txBox="1"/>
          <p:nvPr/>
        </p:nvSpPr>
        <p:spPr>
          <a:xfrm>
            <a:off x="0" y="2708872"/>
            <a:ext cx="12191999" cy="1815841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PROGRAMME DE FORMATION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UNITÉ D'APPRENTISSAGE 2 : </a:t>
            </a: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Créativité et éco-conception à travers l'art céramique et le patrimoine</a:t>
            </a:r>
            <a:endParaRPr/>
          </a:p>
        </p:txBody>
      </p:sp>
      <p:sp>
        <p:nvSpPr>
          <p:cNvPr id="80" name="Google Shape;80;p5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7 - Εικόνα" descr="FR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004675" y="1907425"/>
            <a:ext cx="102798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LEÇON 3 : L'art de la conception et de la décoration céramiques</a:t>
            </a: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68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interactive : Atelier pratique sur le vitrage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360486" y="825505"/>
            <a:ext cx="7662423" cy="583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Objectifs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Observer comment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modifie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l'aspect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 toucher et la résistance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pièce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Appliquer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techniques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simples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accessibles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l'aide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pinceaux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bâtonnets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bois.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Favoriser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l'expression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le style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individuel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grâce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expérimentation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réfléchie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glaçures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Encourager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l'apprentissage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entre pairs et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réflexion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commune pendant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processus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créatif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Matériel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nécessaire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600" b="1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sélection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glaçures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aux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couleurs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naturelles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(mates,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brillantes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transparentes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opaques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Outils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base pour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pinceaux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souples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bâtonnets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bois,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éponges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Récipients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l'eau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chiffons,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tabliers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protections pour les tables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Étagères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plateaux pour faire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sécher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pièces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émaillées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cuisson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Processus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600" b="1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Maintenant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prêtes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temps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donner vie avec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finition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session,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expérimentent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glaçures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l'aide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techniques simples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tactiles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brossage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l'application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l'aide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bâtonnets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bois,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méthode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inspirée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l'esthétique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artisanale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culture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Narva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7" name="Google Shape;13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4809" y="1337653"/>
            <a:ext cx="3448324" cy="459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9944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324db71f721_0_1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24db71f721_0_16"/>
          <p:cNvSpPr/>
          <p:nvPr/>
        </p:nvSpPr>
        <p:spPr>
          <a:xfrm>
            <a:off x="360486" y="0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24db71f721_0_16"/>
          <p:cNvSpPr/>
          <p:nvPr/>
        </p:nvSpPr>
        <p:spPr>
          <a:xfrm>
            <a:off x="0" y="1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24db71f721_0_16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interactive : atelier pratique sur les glaçures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6" name="Google Shape;146;g324db71f721_0_16"/>
          <p:cNvSpPr txBox="1"/>
          <p:nvPr/>
        </p:nvSpPr>
        <p:spPr>
          <a:xfrm>
            <a:off x="484051" y="973650"/>
            <a:ext cx="54744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Proposez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sélection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glaçures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tons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naturels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(mats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brillants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expliquez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comment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différentes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finitions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peuvent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modifier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l'aspect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le toucher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l'objet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Encouragez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participants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contraste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à la texture et à la signification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lorsqu'ils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choisissent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couleurs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les motifs.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Invitez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explorer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librement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superposant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combinant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glaçures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ajoutant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petits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détails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symboles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Favorisez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atmosphère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calme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concentrée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musique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conversations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voix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basse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peuvent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aider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maintenir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état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méditatif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C'est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également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moment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idéal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échanges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entre pairs : les participants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peuvent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promener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observer le travail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offrir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commentaires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bienveillants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curieux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travail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terminé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aidez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tout le monde à placer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pièces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zone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séchage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prêtes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cuisson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finale.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7" name="Google Shape;147;g324db71f721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7675" y="1066148"/>
            <a:ext cx="3691277" cy="4921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2226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 et réflexion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484050" y="973650"/>
            <a:ext cx="6432900" cy="441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Réfléchissez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l'expérience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vécue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transformant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pièces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l'aide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d'un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vernis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Discutez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difficultés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rencontrées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des techniques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couleurs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trouvées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plus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efficaces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réflexion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aidera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consolider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compétences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acquises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préparera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d'autres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projets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améliorant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ainsi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capacités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techniques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expression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créative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Questions pour la discussion de </a:t>
            </a: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Quelle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technique de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avez-vous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choisi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d'utiliser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pourquoi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 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Comment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technique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a-t-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elle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aidé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obtenir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l'effet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souhaité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pièce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Quelles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couleurs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avez-vous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choisies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glaçure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comment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pensez-vous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qu'elles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ont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contribué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l'aspect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final de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pièce ? 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Y a-t-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il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eu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combinaisons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couleurs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effets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ont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particulièrement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bien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fonctionné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7" name="Google Shape;15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800" y="1050549"/>
            <a:ext cx="3741224" cy="4988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68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324db71f721_0_3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24db71f721_0_34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24db71f721_0_34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24db71f721_0_34"/>
          <p:cNvSpPr txBox="1"/>
          <p:nvPr/>
        </p:nvSpPr>
        <p:spPr>
          <a:xfrm>
            <a:off x="484050" y="89600"/>
            <a:ext cx="9786786" cy="88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Cercle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rétroaction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et conclusion du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cours</a:t>
            </a:r>
            <a:endParaRPr sz="52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3" name="Google Shape;193;g324db71f721_0_34"/>
          <p:cNvSpPr txBox="1"/>
          <p:nvPr/>
        </p:nvSpPr>
        <p:spPr>
          <a:xfrm>
            <a:off x="606636" y="1140534"/>
            <a:ext cx="102066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clôturer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l'unité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d'apprentissage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espace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chaleureux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encourageant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où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participants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peuvent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fait,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ressenti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pendant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processus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expérience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signifié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personnellement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pouvez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faire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cercle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individuellement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à travers le dessin,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l'écriture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narration,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fonction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besoins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du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niveau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confort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Plutôt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privilégier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commentaires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formels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concentrez-vous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l'expression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réflexion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émotionnelle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pouvez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utiliser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questions simples pour guider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réflexion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telles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: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moment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préféré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sessions ?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Qu'avez-vous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ressenti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lorsque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touché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l'argile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la première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objet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avez-vous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plus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aimé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pourquoi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sentez-vous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plus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confiant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créativité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maintenant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Comment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décririez-vous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objet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ami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membre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famille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Qu'avez-vous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vous-même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travaillant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mains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8216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Merci pour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votre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attention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PARTENAIRES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FR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810</Words>
  <Application>Microsoft Office PowerPoint</Application>
  <PresentationFormat>Προσαρμογή</PresentationFormat>
  <Paragraphs>48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 Fernandez</dc:creator>
  <cp:keywords>, docId:B7D0DFFBCAF2D1B6B9AF01C7F66ADC94</cp:keywords>
  <cp:lastModifiedBy>Νικολέττα</cp:lastModifiedBy>
  <cp:revision>6</cp:revision>
  <dcterms:created xsi:type="dcterms:W3CDTF">2024-06-10T15:48:53Z</dcterms:created>
  <dcterms:modified xsi:type="dcterms:W3CDTF">2026-04-25T08:00:55Z</dcterms:modified>
</cp:coreProperties>
</file>