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19" r:id="rId2"/>
    <p:sldId id="320" r:id="rId3"/>
    <p:sldId id="328" r:id="rId4"/>
    <p:sldId id="329" r:id="rId5"/>
    <p:sldId id="330" r:id="rId6"/>
    <p:sldId id="331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2156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8461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3612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07384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38758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freepik.com/free-vector/creative-people-flat-design-concept-with-human-hands-holding-brushes-drawing-little-persons-involved-art-music-dancing-vector-illustration_37421460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freepik.com/free-vector/people-talking-arguing_9176206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247463"/>
            <a:ext cx="12192000" cy="156962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lvl="0" algn="ctr">
              <a:buSzPts val="3200"/>
            </a:pPr>
            <a:endParaRPr lang="fr-FR" sz="3200" b="1" dirty="0" smtClea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buSzPts val="3200"/>
            </a:pPr>
            <a:r>
              <a:rPr lang="fr-F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</a:t>
            </a: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D'APPRENTISSAGE 3 : L'ESPRIT D'ENTREPRISE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6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8" name="7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37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38554" y="1740952"/>
            <a:ext cx="10876084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LEÇON 1 </a:t>
            </a:r>
            <a:r>
              <a:rPr lang="en-GB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GB" sz="2800" b="1" i="0" u="none" strike="noStrike" cap="none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Comprendre</a:t>
            </a:r>
            <a:r>
              <a:rPr lang="en-GB" sz="28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et son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potentiel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entrepreneurial</a:t>
            </a:r>
            <a:endParaRPr sz="2800" b="1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2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Cartographie du patrimoine local (1/2</a:t>
            </a:r>
            <a:r>
              <a:rPr lang="en-GB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48280" y="825505"/>
            <a:ext cx="11812428" cy="560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Objectif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d'améliorer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compréhension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l'appréciation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naturel local par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discutant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exploreront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jouent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opportunités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économiques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l'entrepreneuriat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nécessaire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imprimées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stylos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autocollants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sites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(brochures, livres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ressources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ligne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sur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outils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numériques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disponibles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1600" b="1" i="0" u="none" strike="noStrike" cap="none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Procédure</a:t>
            </a:r>
            <a:r>
              <a:rPr lang="en-GB" sz="1600" b="1" i="0" u="none" strike="noStrike" cap="none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brièvement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l'objectif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l'activité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l'importance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développement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économique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Répartissez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petits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(4-5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Fournissez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carte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imprimée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zone locale et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marquage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Demandez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d'identifier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marquer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sites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naturel sur la carte.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-les à utiliser des documents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référence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garantir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l'exactitude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informations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9014691" y="3955333"/>
            <a:ext cx="3254584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Source : </a:t>
            </a:r>
            <a:r>
              <a:rPr lang="en-GB" dirty="0" err="1"/>
              <a:t>Freepik</a:t>
            </a:r>
            <a:r>
              <a:rPr lang="en-GB" dirty="0"/>
              <a:t>, par </a:t>
            </a:r>
            <a:r>
              <a:rPr lang="en-GB" dirty="0" err="1"/>
              <a:t>macrovector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GB" sz="700" u="sng" dirty="0" smtClean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="" val="tx"/>
                    </a:ext>
                  </a:extLst>
                </a:hlinkClick>
              </a:rPr>
              <a:t>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 dirty="0"/>
          </a:p>
        </p:txBody>
      </p:sp>
      <p:pic>
        <p:nvPicPr>
          <p:cNvPr id="8" name="Google Shape;19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8859" y="1704130"/>
            <a:ext cx="2447246" cy="23875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399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 : Cartographie du patrimoine local (2/2</a:t>
            </a:r>
            <a:r>
              <a:rPr lang="en-GB"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501628" y="1305350"/>
            <a:ext cx="85947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Marquez les sites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bâtiments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musées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marchés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traditionnels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 avec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/un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autocollant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les sites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naturel (par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parcs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réserves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naturelles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lacs) avec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couleur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/un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autocollant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prépare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brève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des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qu'il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expliquant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 et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exploités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entrepreneuriaux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À tour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cartes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discutent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l'importance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site.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Prévoyez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3 à 4 minutes par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Après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présentation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animez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brève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séance de questions-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réponses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encourager la discussion 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compréhension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plus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approfondie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269275" y="3927625"/>
            <a:ext cx="30000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: Freepik, par macrovector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="" val="tx"/>
                    </a:ext>
                  </a:extLst>
                </a:hlinkClick>
              </a:rPr>
              <a:t>https://www.freepik.com/free-vector/creative-people-flat-design-concept-with-human-hands-holding-brushes-drawing-little-persons-involved-art-music-dancing-vector-illustration_37421460.htm#fromView=search&amp;page=1&amp;position=3&amp;uuid=0d99e143-8f99-442d-ba97-4ed4e83f8ea4</a:t>
            </a: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8" name="Google Shape;205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9275" y="1398379"/>
            <a:ext cx="2691425" cy="248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34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24968" y="735918"/>
            <a:ext cx="8906332" cy="6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Questions pour la discussion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groupe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Pourquoi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sites du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identifiés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sont-ils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contribuent-ils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l'identité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l'histoire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types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d'activités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développés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autour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Comment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initiatives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entrepreneuriales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pourraient-elles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bénéficier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l'économie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Comment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peut-elle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être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impliquée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promotion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patrimoniaux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peuvent-ils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jouer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défense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la protection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 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Conclusion 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Résumer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points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clés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des discussions.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Souligner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l'importance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patrimoine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d'un sentiment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d'identité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communauté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Encourager les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étudiants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réfléchir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manière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créative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façon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patrimoine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base à des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d'entreprise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profitent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fois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l'économie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à la 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société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Cette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activité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aide non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seulement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élèves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reconnaître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apprécier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les incite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également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à 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moyens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novateurs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s'engager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sites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importants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l'esprit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d'entreprise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9192000" y="3648064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Source,Freepik</a:t>
            </a:r>
            <a:r>
              <a:rPr lang="en-GB" sz="1200" dirty="0"/>
              <a:t>, image </a:t>
            </a:r>
            <a:r>
              <a:rPr lang="en-GB" sz="1200" dirty="0" err="1"/>
              <a:t>gratuite</a:t>
            </a:r>
            <a:r>
              <a:rPr lang="en-GB" sz="1200" dirty="0"/>
              <a:t> par </a:t>
            </a:r>
            <a:r>
              <a:rPr lang="en-GB" sz="1200" dirty="0" err="1"/>
              <a:t>pch.vector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 </a:t>
            </a:r>
            <a:endParaRPr sz="700" dirty="0"/>
          </a:p>
        </p:txBody>
      </p:sp>
      <p:pic>
        <p:nvPicPr>
          <p:cNvPr id="8" name="Google Shape;21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1300" y="1496379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219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695</Words>
  <Application>Microsoft Office PowerPoint</Application>
  <PresentationFormat>Προσαρμογή</PresentationFormat>
  <Paragraphs>53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14</cp:revision>
  <dcterms:created xsi:type="dcterms:W3CDTF">2024-06-10T15:48:53Z</dcterms:created>
  <dcterms:modified xsi:type="dcterms:W3CDTF">2026-04-25T07:20:43Z</dcterms:modified>
</cp:coreProperties>
</file>