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331" r:id="rId2"/>
    <p:sldId id="332" r:id="rId3"/>
    <p:sldId id="338" r:id="rId4"/>
    <p:sldId id="339" r:id="rId5"/>
    <p:sldId id="340" r:id="rId6"/>
    <p:sldId id="341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2" roundtripDataSignature="AMtx7mhQ2PIllWblmVsEqk8PO1hWMDAx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 CP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42" Type="http://customschemas.google.com/relationships/presentationmetadata" Target="metadata"/><Relationship Id="rId3" Type="http://schemas.openxmlformats.org/officeDocument/2006/relationships/slide" Target="slides/slide2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4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14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77254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4203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018995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5860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689617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401642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3247463"/>
            <a:ext cx="12192000" cy="156962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en-GB" sz="32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PROGRAMME DE FORMATION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GB" sz="3200" b="1" i="0" u="none" strike="noStrike" cap="none" dirty="0" smtClean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 algn="ctr">
              <a:buSzPts val="3200"/>
            </a:pPr>
            <a:r>
              <a:rPr lang="fr-FR" sz="32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UNITÉ D'APPRENTISSAGE 3 : L'ESPRIT D'ENTREPRISE </a:t>
            </a:r>
          </a:p>
        </p:txBody>
      </p:sp>
      <p:sp>
        <p:nvSpPr>
          <p:cNvPr id="86" name="Google Shape;86;p1"/>
          <p:cNvSpPr txBox="1"/>
          <p:nvPr/>
        </p:nvSpPr>
        <p:spPr>
          <a:xfrm>
            <a:off x="3156857" y="256609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7 - Εικόνα" descr="FR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359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821858" y="2388872"/>
            <a:ext cx="10709475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LEÇON 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2 : </a:t>
            </a:r>
            <a:r>
              <a:rPr lang="en-GB" sz="2800" b="1" i="0" u="none" strike="noStrike" cap="none" dirty="0" err="1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Élaborer</a:t>
            </a:r>
            <a:r>
              <a:rPr lang="en-GB" sz="2800" b="1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un plan </a:t>
            </a:r>
            <a:r>
              <a:rPr lang="en-GB" sz="28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d'entreprise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28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fondé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sur le </a:t>
            </a:r>
            <a:r>
              <a:rPr lang="en-GB" sz="28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endParaRPr sz="28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85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0" y="89600"/>
            <a:ext cx="11145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Activité interactive : Élaboration d'un plan d'affaires (1/2</a:t>
            </a:r>
            <a:r>
              <a:rPr lang="en-GB" sz="35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)  </a:t>
            </a:r>
            <a:endParaRPr sz="35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271614" y="810099"/>
            <a:ext cx="11366204" cy="589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700" i="0" u="none" strike="noStrike" cap="none" dirty="0" err="1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L'objectif</a:t>
            </a:r>
            <a:r>
              <a:rPr lang="en-GB" sz="1700" i="0" u="none" strike="noStrike" cap="none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cette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activité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guider les participants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processus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d'élaboration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d'un plan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d'affaires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A la fin de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l'activité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les participants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pourront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endParaRPr sz="17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Comprendre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éléments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clés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d'un plan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d'entreprise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7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Être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mesure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d'élaborer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propre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plan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d'affaires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un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produit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 service.</a:t>
            </a:r>
            <a:endParaRPr sz="17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Renforcer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pensée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critique et les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compétences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entrepreneuriales</a:t>
            </a:r>
            <a:endParaRPr sz="17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7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Matériel</a:t>
            </a:r>
            <a:r>
              <a:rPr lang="en-GB" sz="17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nécessaire:</a:t>
            </a:r>
            <a:r>
              <a:rPr lang="en-GB" sz="1700" b="1" dirty="0" err="1">
                <a:latin typeface="Candara"/>
                <a:ea typeface="Candara"/>
                <a:cs typeface="Candara"/>
                <a:sym typeface="Candara"/>
              </a:rPr>
              <a:t>Objectif</a:t>
            </a:r>
            <a:endParaRPr sz="170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-"/>
            </a:pPr>
            <a:r>
              <a:rPr lang="en-GB" sz="17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Projecteur</a:t>
            </a: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/</a:t>
            </a:r>
            <a:r>
              <a:rPr lang="en-GB" sz="17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écran</a:t>
            </a: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facultatif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) : Pour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présenter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lignes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directrices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points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clés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du plan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d'entreprise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7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-"/>
            </a:pPr>
            <a:r>
              <a:rPr lang="en-GB" sz="17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Modèles</a:t>
            </a: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imprimés</a:t>
            </a: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documents à </a:t>
            </a:r>
            <a:r>
              <a:rPr lang="en-GB" sz="17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distribuer</a:t>
            </a: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 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Il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peut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s'agir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feuilles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travail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contenant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sections du plan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d'entreprise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(résumé, analyse du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marché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produit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/service,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stratégie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marketing, projections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financières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etc.)</a:t>
            </a:r>
            <a:endParaRPr sz="17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-"/>
            </a:pPr>
            <a:r>
              <a:rPr lang="en-GB" sz="17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Stylos</a:t>
            </a: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crayons et </a:t>
            </a:r>
            <a:r>
              <a:rPr lang="en-GB" sz="17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marqueurs</a:t>
            </a: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 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Pour que les participants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prennent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notes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remplissent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plan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d'affaires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7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-"/>
            </a:pP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Tableau à </a:t>
            </a:r>
            <a:r>
              <a:rPr lang="en-GB" sz="17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feuilles</a:t>
            </a: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tableau blanc : 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Pour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noter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idées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des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définitions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sections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clés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vue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d'une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discussion de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7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-"/>
            </a:pP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Notes Post-it </a:t>
            </a:r>
            <a:r>
              <a:rPr lang="en-GB" sz="17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fiches :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les séances de brainstorming.</a:t>
            </a:r>
            <a:endParaRPr sz="17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-"/>
            </a:pPr>
            <a:r>
              <a:rPr lang="en-GB" sz="17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Ordinateurs</a:t>
            </a: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portables </a:t>
            </a:r>
            <a:r>
              <a:rPr lang="en-GB" sz="17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tablettes</a:t>
            </a: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facultatif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) : Pour que les participants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puissent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utiliser des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modèles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numériques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rechercher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informations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7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-"/>
            </a:pP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Modèle de plan </a:t>
            </a:r>
            <a:r>
              <a:rPr lang="en-GB" sz="17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d'affaires</a:t>
            </a: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imprimé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numérique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) : Sections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structurées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telles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le résumé, le plan marketing, etc.</a:t>
            </a:r>
            <a:endParaRPr sz="17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-"/>
            </a:pPr>
            <a:r>
              <a:rPr lang="en-GB" sz="17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Exemples</a:t>
            </a: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plans </a:t>
            </a:r>
            <a:r>
              <a:rPr lang="en-GB" sz="17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d'entreprise</a:t>
            </a: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Fournir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quelques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exemples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plans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d'entreprise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s'inspirer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70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-"/>
            </a:pPr>
            <a:r>
              <a:rPr lang="en-GB" sz="170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Minuterie</a:t>
            </a:r>
            <a:r>
              <a:rPr lang="en-GB" sz="170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horloge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 Pour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gérer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 temps de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phase de </a:t>
            </a:r>
            <a:r>
              <a:rPr lang="en-GB" sz="17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l'activité</a:t>
            </a:r>
            <a:r>
              <a:rPr lang="en-GB" sz="17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70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62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0" y="89600"/>
            <a:ext cx="110592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GB" sz="35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Activité interactive : Élaboration d'un plan d'affaires (2/2</a:t>
            </a:r>
            <a:r>
              <a:rPr lang="en-GB" sz="35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)  </a:t>
            </a:r>
            <a:endParaRPr sz="35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501626" y="1305350"/>
            <a:ext cx="10200300" cy="555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Procédure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endParaRPr sz="1600" b="1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Répartir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élèves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petits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groupes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choisit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 site du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thème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leçon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précédente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Les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groupes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travaillent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l'élaboration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d'un plan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d'entreprise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utilisant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modèle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fourni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Encouragez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étudiants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prendre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compte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aspects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tels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le public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cible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les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stratégies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marketing, les sources de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financement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l'impact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sur la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présente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son plan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d'entreprise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la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classe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le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développement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correct pour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réalisation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les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résultats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avantages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possibles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la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Laissez du temps à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l'animateur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aux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autres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participants pour poser des questions, faire part de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leurs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réactions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discuter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Organiser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session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d'évaluation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 les pairs au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cours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laquelle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étudiants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fournissent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 retour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d'information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constructif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 sz="18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Après les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présentations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organisez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débats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séances de questions pour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discuter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faisabilité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plan et des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améliorations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possibles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85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1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Présentations et retour d'information 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249648" y="734826"/>
            <a:ext cx="11443588" cy="582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Processus</a:t>
            </a:r>
            <a:r>
              <a:rPr lang="en-GB" sz="17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retour </a:t>
            </a:r>
            <a:r>
              <a:rPr lang="en-GB" sz="17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d'information</a:t>
            </a:r>
            <a:endParaRPr sz="17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7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Clarté</a:t>
            </a:r>
            <a:r>
              <a:rPr lang="en-GB" sz="17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7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l'orientation</a:t>
            </a:r>
            <a:r>
              <a:rPr lang="en-GB" sz="17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patrimoniale</a:t>
            </a:r>
            <a:r>
              <a:rPr lang="en-GB" sz="17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 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 lien entre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l'entreprise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la conservation du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historique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naturel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est-il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clair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sz="17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7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Viabilité</a:t>
            </a:r>
            <a:r>
              <a:rPr lang="en-GB" sz="17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7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l'entreprise</a:t>
            </a:r>
            <a:r>
              <a:rPr lang="en-GB" sz="17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 </a:t>
            </a:r>
            <a:r>
              <a:rPr lang="en-GB" sz="17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'idée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d'entreprise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est-elle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viable d'un point de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vue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financier ?</a:t>
            </a:r>
            <a:endParaRPr sz="17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7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Innovation et </a:t>
            </a:r>
            <a:r>
              <a:rPr lang="en-GB" sz="17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créativité</a:t>
            </a:r>
            <a:r>
              <a:rPr lang="en-GB" sz="17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solution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est-elle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innovante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combinant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rentabilité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conservation du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sz="17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7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Durabilité</a:t>
            </a:r>
            <a:r>
              <a:rPr lang="en-GB" sz="17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engagement </a:t>
            </a:r>
            <a:r>
              <a:rPr lang="en-GB" sz="17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communautaire</a:t>
            </a:r>
            <a:r>
              <a:rPr lang="en-GB" sz="17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L'entreprise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prend-elle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compte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durabilité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environnementale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la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responsabilité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sociale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sz="17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7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Recommandations</a:t>
            </a:r>
            <a:r>
              <a:rPr lang="en-GB" sz="17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Faites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part de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vos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réflexions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sur les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domaines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qui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pourraient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nécessiter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plus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grande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attention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analyse plus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approfondie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7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Conclusions et points </a:t>
            </a:r>
            <a:r>
              <a:rPr lang="en-GB" sz="17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clés</a:t>
            </a:r>
            <a:endParaRPr sz="17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Résumez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l'activité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les points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clés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7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Souligner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l'importance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d'une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planification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continue et de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l'adaptation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du plan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d'entreprise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l'évolution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l'entreprise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7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Résumez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points forts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communs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les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domaines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d'amélioration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différents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plans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d'entreprise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7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Mettre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évidence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approches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réussies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entreprises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basées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sur le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qui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concilient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rentabilité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préservation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culture et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durabilité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7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Encouragez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participants à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affiner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plan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d'affaires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sur la base des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commentaires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reçus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à continuer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d'explorer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opportunités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 monde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réel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700" b="1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Merci pour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votre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attention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PARTENAIRES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16 - Εικόνα" descr="FR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642342-A6A3-41FC-929D-B0DCF56A518A}:269"/>
  <p:tag name="ISPRING_SLIDE_INDENT_LEVEL" val="1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731</Words>
  <Application>Microsoft Office PowerPoint</Application>
  <PresentationFormat>Προσαρμογή</PresentationFormat>
  <Paragraphs>49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docId:D7AF7824601E6FF64185B8EBAE3C4341</cp:keywords>
  <cp:lastModifiedBy>Νικολέττα</cp:lastModifiedBy>
  <cp:revision>17</cp:revision>
  <dcterms:created xsi:type="dcterms:W3CDTF">2024-06-10T15:48:53Z</dcterms:created>
  <dcterms:modified xsi:type="dcterms:W3CDTF">2026-04-25T07:18:39Z</dcterms:modified>
</cp:coreProperties>
</file>