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369" r:id="rId2"/>
    <p:sldId id="370" r:id="rId3"/>
    <p:sldId id="386" r:id="rId4"/>
    <p:sldId id="387" r:id="rId5"/>
    <p:sldId id="388" r:id="rId6"/>
  </p:sldIdLst>
  <p:sldSz cx="12192000" cy="6858000"/>
  <p:notesSz cx="6858000" cy="9144000"/>
  <p:embeddedFontLst>
    <p:embeddedFont>
      <p:font typeface="Candara" pitchFamily="34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2" roundtripDataSignature="AMtx7mhQ2PIllWblmVsEqk8PO1hWMDAxA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vier CP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42" Type="http://customschemas.google.com/relationships/presentationmetadata" Target="metadata"/><Relationship Id="rId3" Type="http://schemas.openxmlformats.org/officeDocument/2006/relationships/slide" Target="slides/slide2.xml"/><Relationship Id="rId14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4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14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972145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21549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227386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80805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s://www.freepik.com/free-vector/people-talking-arguing_9176206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0" y="401642"/>
            <a:ext cx="1957279" cy="19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"/>
          <p:cNvSpPr txBox="1"/>
          <p:nvPr/>
        </p:nvSpPr>
        <p:spPr>
          <a:xfrm>
            <a:off x="0" y="3247463"/>
            <a:ext cx="12192000" cy="2062063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fr-FR" sz="32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PROGRAMME DE FORMATION</a:t>
            </a:r>
          </a:p>
          <a:p>
            <a:pPr lvl="0" algn="ctr">
              <a:buSzPts val="3200"/>
            </a:pPr>
            <a:endParaRPr lang="fr-FR" sz="3200" b="1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 algn="ctr">
              <a:buSzPts val="3200"/>
            </a:pPr>
            <a:r>
              <a:rPr lang="fr-FR" sz="32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UNITÉ D'APPRENTISSAGE 4 : Communication interculturelle et intergénérationnelle</a:t>
            </a:r>
          </a:p>
        </p:txBody>
      </p:sp>
      <p:sp>
        <p:nvSpPr>
          <p:cNvPr id="83" name="Google Shape;83;p1"/>
          <p:cNvSpPr txBox="1"/>
          <p:nvPr/>
        </p:nvSpPr>
        <p:spPr>
          <a:xfrm>
            <a:off x="3156857" y="256609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/>
          <p:cNvSpPr txBox="1"/>
          <p:nvPr/>
        </p:nvSpPr>
        <p:spPr>
          <a:xfrm>
            <a:off x="2503716" y="6240914"/>
            <a:ext cx="80205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Commission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reflète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uniquement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opinions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l'auteur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la Commission ne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tenue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pourrait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contenues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document.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7 - Εικόνα" descr="FR_Co-fundedbytheEU_RGB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08" y="6181683"/>
            <a:ext cx="2219864" cy="499157"/>
          </a:xfrm>
          <a:prstGeom prst="rect">
            <a:avLst/>
          </a:prstGeom>
        </p:spPr>
      </p:pic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056" y="6093574"/>
            <a:ext cx="1241650" cy="6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755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667194" y="1295118"/>
            <a:ext cx="10758188" cy="32307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1080655" y="2074783"/>
            <a:ext cx="1004916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LEÇON 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2 : </a:t>
            </a:r>
            <a:r>
              <a:rPr lang="en-US" sz="2600" b="1" i="0" u="none" strike="noStrike" cap="none" dirty="0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Les </a:t>
            </a:r>
            <a:r>
              <a:rPr lang="en-US" sz="26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cartes</a:t>
            </a:r>
            <a:r>
              <a:rPr lang="en-US" sz="2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paroissiales</a:t>
            </a:r>
            <a:r>
              <a:rPr lang="en-US" sz="2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comme</a:t>
            </a:r>
            <a:r>
              <a:rPr lang="en-US" sz="2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outil</a:t>
            </a:r>
            <a:r>
              <a:rPr lang="en-US" sz="2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26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découverte</a:t>
            </a:r>
            <a:r>
              <a:rPr lang="en-US" sz="2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du </a:t>
            </a:r>
            <a:r>
              <a:rPr lang="en-US" sz="26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2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culturel</a:t>
            </a:r>
            <a:r>
              <a:rPr lang="en-US" sz="2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et naturel </a:t>
            </a:r>
            <a:r>
              <a:rPr lang="en-US" sz="26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2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mettant</a:t>
            </a:r>
            <a:r>
              <a:rPr lang="en-US" sz="2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2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évidence</a:t>
            </a:r>
            <a:r>
              <a:rPr lang="en-US" sz="2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2600" b="1" i="0" u="none" strike="noStrike" cap="none" dirty="0" err="1" smtClean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différences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19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5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2"/>
          <p:cNvSpPr/>
          <p:nvPr/>
        </p:nvSpPr>
        <p:spPr>
          <a:xfrm>
            <a:off x="392448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52"/>
          <p:cNvSpPr/>
          <p:nvPr/>
        </p:nvSpPr>
        <p:spPr>
          <a:xfrm>
            <a:off x="0" y="13929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Activité interactive</a:t>
            </a:r>
            <a:endParaRPr sz="36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6" name="Google Shape;306;p52"/>
          <p:cNvSpPr txBox="1"/>
          <p:nvPr/>
        </p:nvSpPr>
        <p:spPr>
          <a:xfrm>
            <a:off x="254524" y="784565"/>
            <a:ext cx="10836735" cy="97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4138" marR="0" lvl="0" indent="-33338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Pour cette activité, le groupe doit être divisé en deux groupes au moins. Si possible, créez des groupes non homogènes : hommes et femmes, jeunes et vieux, nationaux et nouveaux citoyens.</a:t>
            </a:r>
            <a:endParaRPr sz="2400" b="0" i="1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52"/>
          <p:cNvSpPr/>
          <p:nvPr/>
        </p:nvSpPr>
        <p:spPr>
          <a:xfrm>
            <a:off x="392448" y="1811459"/>
            <a:ext cx="10966851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Construisons ensemble les cartes des paroisses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Reprenons les cartes élaborées dans la leçon LU3 1 et analysons-les - Choisissons les éléments que nous voulons mettre sur la carte pour valoriser le patrimoine local : monumental - architectural - archéologique - naturel - gastronomique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Choisissons les matériaux que nous voulons utiliser : photos, dessins, légendes, histoires, recettes, données historiques, etc.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Rappelons-nous les questions que nous devons nous poser pour élaborer la carte paroissiale. A ces questions, ajoutons également : tenons-nous compte des différents points de vue ? Prenons-nous en compte les différences d'opinion de ceux qui vivent cette réalité locale (différentes générations, différentes cultures) ? </a:t>
            </a:r>
            <a:endParaRPr sz="20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46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2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6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6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6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Discussion et réflexion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6" name="Google Shape;316;p26"/>
          <p:cNvSpPr txBox="1"/>
          <p:nvPr/>
        </p:nvSpPr>
        <p:spPr>
          <a:xfrm>
            <a:off x="640498" y="962775"/>
            <a:ext cx="81972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1) Veuillez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résumer les principaux points dont nous avons discuté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2) Discutons de la manière de présenter les cartes que nous avons créées à la communauté locale : devrions-nous/devrions-nous organiser un événement ? Qui devrions-nous impliquer ? Où serait-il préférable de l'organiser (salle de conférence, mairie, école) ?</a:t>
            </a:r>
            <a:endParaRPr sz="2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3) Veuillez donner votre avis sur le contenu de la leçon et de l'activité</a:t>
            </a:r>
            <a:endParaRPr sz="2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8" name="Google Shape;318;p26"/>
          <p:cNvSpPr txBox="1"/>
          <p:nvPr/>
        </p:nvSpPr>
        <p:spPr>
          <a:xfrm>
            <a:off x="8931288" y="3605450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Source,Freepik, image gratuite par pch.vector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="" val="tx"/>
                    </a:ext>
                  </a:extLst>
                </a:hlinkClick>
              </a:rPr>
              <a:t>https://www.freepik.com/free-vector/people-talking-arguing_9176206.htm#fromView=search&amp;page=1&amp;position=32&amp;uuid=9ec0301a-dddf-4d25-a241-a5349c9e3205 </a:t>
            </a:r>
            <a:endParaRPr sz="700"/>
          </a:p>
        </p:txBody>
      </p:sp>
      <p:pic>
        <p:nvPicPr>
          <p:cNvPr id="8" name="Google Shape;31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31300" y="1348600"/>
            <a:ext cx="3137951" cy="20500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1665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Merci pour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votre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attention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PARTENAIRES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87;p1"/>
          <p:cNvSpPr txBox="1"/>
          <p:nvPr/>
        </p:nvSpPr>
        <p:spPr>
          <a:xfrm>
            <a:off x="2503716" y="6240914"/>
            <a:ext cx="80205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Commission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reflète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uniquement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opinions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l'auteur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la Commission ne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tenue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pourrait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contenues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document.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16 - Εικόνα" descr="FR_Co-fundedbytheEU_RGB_P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408" y="6181683"/>
            <a:ext cx="2219864" cy="499157"/>
          </a:xfrm>
          <a:prstGeom prst="rect">
            <a:avLst/>
          </a:prstGeom>
        </p:spPr>
      </p:pic>
      <p:pic>
        <p:nvPicPr>
          <p:cNvPr id="18" name="1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80056" y="6093574"/>
            <a:ext cx="1241650" cy="643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642342-A6A3-41FC-929D-B0DCF56A518A}:269"/>
  <p:tag name="ISPRING_SLIDE_INDENT_LEVEL" val="1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359</Words>
  <Application>Microsoft Office PowerPoint</Application>
  <PresentationFormat>Προσαρμογή</PresentationFormat>
  <Paragraphs>28</Paragraphs>
  <Slides>5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docId:D7AF7824601E6FF64185B8EBAE3C4341</cp:keywords>
  <cp:lastModifiedBy>Νικολέττα</cp:lastModifiedBy>
  <cp:revision>15</cp:revision>
  <dcterms:created xsi:type="dcterms:W3CDTF">2024-06-10T15:48:53Z</dcterms:created>
  <dcterms:modified xsi:type="dcterms:W3CDTF">2026-04-25T07:27:56Z</dcterms:modified>
</cp:coreProperties>
</file>