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8" r:id="rId3"/>
    <p:sldId id="261" r:id="rId4"/>
    <p:sldId id="270" r:id="rId5"/>
    <p:sldId id="266" r:id="rId6"/>
    <p:sldId id="277" r:id="rId7"/>
    <p:sldId id="279" r:id="rId8"/>
    <p:sldId id="280" r:id="rId9"/>
  </p:sldIdLst>
  <p:sldSz cx="12192000" cy="6858000"/>
  <p:notesSz cx="6858000" cy="91440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99374"/>
    <a:srgbClr val="72BC59"/>
    <a:srgbClr val="8AE16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64"/>
    <p:restoredTop sz="94694"/>
  </p:normalViewPr>
  <p:slideViewPr>
    <p:cSldViewPr snapToGrid="0">
      <p:cViewPr varScale="1">
        <p:scale>
          <a:sx n="110" d="100"/>
          <a:sy n="110" d="100"/>
        </p:scale>
        <p:origin x="-972"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3AFF69-CC2E-47B8-9A81-AF32D037EE70}" type="datetimeFigureOut">
              <a:rPr lang="fr-BE" smtClean="0"/>
              <a:pPr/>
              <a:t>25-04-26</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585E2C-A51B-4218-ABDB-E5747FFE7F7E}" type="slidenum">
              <a:rPr lang="fr-BE" smtClean="0"/>
              <a:pPr/>
              <a:t>‹#›</a:t>
            </a:fld>
            <a:endParaRPr lang="fr-BE"/>
          </a:p>
        </p:txBody>
      </p:sp>
    </p:spTree>
    <p:extLst>
      <p:ext uri="{BB962C8B-B14F-4D97-AF65-F5344CB8AC3E}">
        <p14:creationId xmlns:p14="http://schemas.microsoft.com/office/powerpoint/2010/main" xmlns="" val="1845094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a:extLst>
            <a:ext uri="{FF2B5EF4-FFF2-40B4-BE49-F238E27FC236}">
              <a16:creationId xmlns:a16="http://schemas.microsoft.com/office/drawing/2014/main" xmlns="" id="{7CE864AF-9100-B1E2-3CE1-A8F8264BAE83}"/>
            </a:ext>
          </a:extLst>
        </p:cNvPr>
        <p:cNvGrpSpPr/>
        <p:nvPr/>
      </p:nvGrpSpPr>
      <p:grpSpPr>
        <a:xfrm>
          <a:off x="0" y="0"/>
          <a:ext cx="0" cy="0"/>
          <a:chOff x="0" y="0"/>
          <a:chExt cx="0" cy="0"/>
        </a:xfrm>
      </p:grpSpPr>
      <p:sp>
        <p:nvSpPr>
          <p:cNvPr id="75" name="Google Shape;75;p5:notes">
            <a:extLst>
              <a:ext uri="{FF2B5EF4-FFF2-40B4-BE49-F238E27FC236}">
                <a16:creationId xmlns:a16="http://schemas.microsoft.com/office/drawing/2014/main" xmlns="" id="{E8E312FE-9819-45CA-287D-E609954F5821}"/>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6" name="Google Shape;76;p5:notes">
            <a:extLst>
              <a:ext uri="{FF2B5EF4-FFF2-40B4-BE49-F238E27FC236}">
                <a16:creationId xmlns:a16="http://schemas.microsoft.com/office/drawing/2014/main" xmlns="" id="{DDD2812F-56FD-D69C-07DB-C565E640668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xmlns="" val="2352781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8EF6D1-EEE8-3CB9-6C15-C3EAC9BFA52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s-ES_tradnl"/>
          </a:p>
        </p:txBody>
      </p:sp>
      <p:sp>
        <p:nvSpPr>
          <p:cNvPr id="3" name="Subtitle 2">
            <a:extLst>
              <a:ext uri="{FF2B5EF4-FFF2-40B4-BE49-F238E27FC236}">
                <a16:creationId xmlns:a16="http://schemas.microsoft.com/office/drawing/2014/main" xmlns="" id="{62B7A0A6-51F7-A85C-55BA-03AFFBEB40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s-ES_tradnl"/>
          </a:p>
        </p:txBody>
      </p:sp>
      <p:sp>
        <p:nvSpPr>
          <p:cNvPr id="4" name="Date Placeholder 3">
            <a:extLst>
              <a:ext uri="{FF2B5EF4-FFF2-40B4-BE49-F238E27FC236}">
                <a16:creationId xmlns:a16="http://schemas.microsoft.com/office/drawing/2014/main" xmlns="" id="{762D8AA3-8A42-564B-72EA-1F318E5C8639}"/>
              </a:ext>
            </a:extLst>
          </p:cNvPr>
          <p:cNvSpPr>
            <a:spLocks noGrp="1"/>
          </p:cNvSpPr>
          <p:nvPr>
            <p:ph type="dt" sz="half" idx="10"/>
          </p:nvPr>
        </p:nvSpPr>
        <p:spPr/>
        <p:txBody>
          <a:bodyPr/>
          <a:lstStyle/>
          <a:p>
            <a:fld id="{4F81891F-AB43-8F42-A2AA-291E284B8F7C}" type="datetimeFigureOut">
              <a:rPr lang="es-ES_tradnl" smtClean="0"/>
              <a:pPr/>
              <a:t>25/04/2026</a:t>
            </a:fld>
            <a:endParaRPr lang="es-ES_tradnl" dirty="0"/>
          </a:p>
        </p:txBody>
      </p:sp>
      <p:sp>
        <p:nvSpPr>
          <p:cNvPr id="5" name="Footer Placeholder 4">
            <a:extLst>
              <a:ext uri="{FF2B5EF4-FFF2-40B4-BE49-F238E27FC236}">
                <a16:creationId xmlns:a16="http://schemas.microsoft.com/office/drawing/2014/main" xmlns="" id="{8C9AD090-D0FD-57F4-3A89-83EB6D043BFB}"/>
              </a:ext>
            </a:extLst>
          </p:cNvPr>
          <p:cNvSpPr>
            <a:spLocks noGrp="1"/>
          </p:cNvSpPr>
          <p:nvPr>
            <p:ph type="ftr" sz="quarter" idx="11"/>
          </p:nvPr>
        </p:nvSpPr>
        <p:spPr/>
        <p:txBody>
          <a:bodyPr/>
          <a:lstStyle/>
          <a:p>
            <a:endParaRPr lang="es-ES_tradnl" dirty="0"/>
          </a:p>
        </p:txBody>
      </p:sp>
      <p:sp>
        <p:nvSpPr>
          <p:cNvPr id="6" name="Slide Number Placeholder 5">
            <a:extLst>
              <a:ext uri="{FF2B5EF4-FFF2-40B4-BE49-F238E27FC236}">
                <a16:creationId xmlns:a16="http://schemas.microsoft.com/office/drawing/2014/main" xmlns="" id="{3EED1423-4441-1796-D731-12193E94771A}"/>
              </a:ext>
            </a:extLst>
          </p:cNvPr>
          <p:cNvSpPr>
            <a:spLocks noGrp="1"/>
          </p:cNvSpPr>
          <p:nvPr>
            <p:ph type="sldNum" sz="quarter" idx="12"/>
          </p:nvPr>
        </p:nvSpPr>
        <p:spPr/>
        <p:txBody>
          <a:bodyPr/>
          <a:lstStyle/>
          <a:p>
            <a:fld id="{4A013EC5-7FBE-7C47-9DC0-28750311D85C}" type="slidenum">
              <a:rPr lang="es-ES_tradnl" smtClean="0"/>
              <a:pPr/>
              <a:t>‹#›</a:t>
            </a:fld>
            <a:endParaRPr lang="es-ES_tradnl" dirty="0"/>
          </a:p>
        </p:txBody>
      </p:sp>
    </p:spTree>
    <p:extLst>
      <p:ext uri="{BB962C8B-B14F-4D97-AF65-F5344CB8AC3E}">
        <p14:creationId xmlns:p14="http://schemas.microsoft.com/office/powerpoint/2010/main" xmlns="" val="1437130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0B269C8-7C42-EDE9-DC36-A5EEB47629E6}"/>
              </a:ext>
            </a:extLst>
          </p:cNvPr>
          <p:cNvSpPr>
            <a:spLocks noGrp="1"/>
          </p:cNvSpPr>
          <p:nvPr>
            <p:ph type="title"/>
          </p:nvPr>
        </p:nvSpPr>
        <p:spPr/>
        <p:txBody>
          <a:bodyPr/>
          <a:lstStyle/>
          <a:p>
            <a:r>
              <a:rPr lang="en-GB"/>
              <a:t>Click to edit Master title style</a:t>
            </a:r>
            <a:endParaRPr lang="es-ES_tradnl"/>
          </a:p>
        </p:txBody>
      </p:sp>
      <p:sp>
        <p:nvSpPr>
          <p:cNvPr id="3" name="Vertical Text Placeholder 2">
            <a:extLst>
              <a:ext uri="{FF2B5EF4-FFF2-40B4-BE49-F238E27FC236}">
                <a16:creationId xmlns:a16="http://schemas.microsoft.com/office/drawing/2014/main" xmlns="" id="{FE5DA363-DE89-D609-0CAA-1BBA5DE3260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_tradnl"/>
          </a:p>
        </p:txBody>
      </p:sp>
      <p:sp>
        <p:nvSpPr>
          <p:cNvPr id="4" name="Date Placeholder 3">
            <a:extLst>
              <a:ext uri="{FF2B5EF4-FFF2-40B4-BE49-F238E27FC236}">
                <a16:creationId xmlns:a16="http://schemas.microsoft.com/office/drawing/2014/main" xmlns="" id="{6315AB1D-C7FA-982B-8679-C75E042A7404}"/>
              </a:ext>
            </a:extLst>
          </p:cNvPr>
          <p:cNvSpPr>
            <a:spLocks noGrp="1"/>
          </p:cNvSpPr>
          <p:nvPr>
            <p:ph type="dt" sz="half" idx="10"/>
          </p:nvPr>
        </p:nvSpPr>
        <p:spPr/>
        <p:txBody>
          <a:bodyPr/>
          <a:lstStyle/>
          <a:p>
            <a:fld id="{4F81891F-AB43-8F42-A2AA-291E284B8F7C}" type="datetimeFigureOut">
              <a:rPr lang="es-ES_tradnl" smtClean="0"/>
              <a:pPr/>
              <a:t>25/04/2026</a:t>
            </a:fld>
            <a:endParaRPr lang="es-ES_tradnl" dirty="0"/>
          </a:p>
        </p:txBody>
      </p:sp>
      <p:sp>
        <p:nvSpPr>
          <p:cNvPr id="5" name="Footer Placeholder 4">
            <a:extLst>
              <a:ext uri="{FF2B5EF4-FFF2-40B4-BE49-F238E27FC236}">
                <a16:creationId xmlns:a16="http://schemas.microsoft.com/office/drawing/2014/main" xmlns="" id="{43BD4128-9333-7448-F69A-51D7B02BDDFB}"/>
              </a:ext>
            </a:extLst>
          </p:cNvPr>
          <p:cNvSpPr>
            <a:spLocks noGrp="1"/>
          </p:cNvSpPr>
          <p:nvPr>
            <p:ph type="ftr" sz="quarter" idx="11"/>
          </p:nvPr>
        </p:nvSpPr>
        <p:spPr/>
        <p:txBody>
          <a:bodyPr/>
          <a:lstStyle/>
          <a:p>
            <a:endParaRPr lang="es-ES_tradnl" dirty="0"/>
          </a:p>
        </p:txBody>
      </p:sp>
      <p:sp>
        <p:nvSpPr>
          <p:cNvPr id="6" name="Slide Number Placeholder 5">
            <a:extLst>
              <a:ext uri="{FF2B5EF4-FFF2-40B4-BE49-F238E27FC236}">
                <a16:creationId xmlns:a16="http://schemas.microsoft.com/office/drawing/2014/main" xmlns="" id="{B433C540-F06A-129A-925D-287A097EEBB1}"/>
              </a:ext>
            </a:extLst>
          </p:cNvPr>
          <p:cNvSpPr>
            <a:spLocks noGrp="1"/>
          </p:cNvSpPr>
          <p:nvPr>
            <p:ph type="sldNum" sz="quarter" idx="12"/>
          </p:nvPr>
        </p:nvSpPr>
        <p:spPr/>
        <p:txBody>
          <a:bodyPr/>
          <a:lstStyle/>
          <a:p>
            <a:fld id="{4A013EC5-7FBE-7C47-9DC0-28750311D85C}" type="slidenum">
              <a:rPr lang="es-ES_tradnl" smtClean="0"/>
              <a:pPr/>
              <a:t>‹#›</a:t>
            </a:fld>
            <a:endParaRPr lang="es-ES_tradnl" dirty="0"/>
          </a:p>
        </p:txBody>
      </p:sp>
    </p:spTree>
    <p:extLst>
      <p:ext uri="{BB962C8B-B14F-4D97-AF65-F5344CB8AC3E}">
        <p14:creationId xmlns:p14="http://schemas.microsoft.com/office/powerpoint/2010/main" xmlns="" val="4003585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6B7A2022-7C1A-1047-156C-57C34D60E0A3}"/>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s-ES_tradnl"/>
          </a:p>
        </p:txBody>
      </p:sp>
      <p:sp>
        <p:nvSpPr>
          <p:cNvPr id="3" name="Vertical Text Placeholder 2">
            <a:extLst>
              <a:ext uri="{FF2B5EF4-FFF2-40B4-BE49-F238E27FC236}">
                <a16:creationId xmlns:a16="http://schemas.microsoft.com/office/drawing/2014/main" xmlns="" id="{ABA0EE19-897C-9704-A032-23E398A8E93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_tradnl"/>
          </a:p>
        </p:txBody>
      </p:sp>
      <p:sp>
        <p:nvSpPr>
          <p:cNvPr id="4" name="Date Placeholder 3">
            <a:extLst>
              <a:ext uri="{FF2B5EF4-FFF2-40B4-BE49-F238E27FC236}">
                <a16:creationId xmlns:a16="http://schemas.microsoft.com/office/drawing/2014/main" xmlns="" id="{8C2EC764-0B4D-C0D8-C5B9-17B29167D7BB}"/>
              </a:ext>
            </a:extLst>
          </p:cNvPr>
          <p:cNvSpPr>
            <a:spLocks noGrp="1"/>
          </p:cNvSpPr>
          <p:nvPr>
            <p:ph type="dt" sz="half" idx="10"/>
          </p:nvPr>
        </p:nvSpPr>
        <p:spPr/>
        <p:txBody>
          <a:bodyPr/>
          <a:lstStyle/>
          <a:p>
            <a:fld id="{4F81891F-AB43-8F42-A2AA-291E284B8F7C}" type="datetimeFigureOut">
              <a:rPr lang="es-ES_tradnl" smtClean="0"/>
              <a:pPr/>
              <a:t>25/04/2026</a:t>
            </a:fld>
            <a:endParaRPr lang="es-ES_tradnl" dirty="0"/>
          </a:p>
        </p:txBody>
      </p:sp>
      <p:sp>
        <p:nvSpPr>
          <p:cNvPr id="5" name="Footer Placeholder 4">
            <a:extLst>
              <a:ext uri="{FF2B5EF4-FFF2-40B4-BE49-F238E27FC236}">
                <a16:creationId xmlns:a16="http://schemas.microsoft.com/office/drawing/2014/main" xmlns="" id="{9ABE8909-D63F-8EA4-BA69-607B8A764FDE}"/>
              </a:ext>
            </a:extLst>
          </p:cNvPr>
          <p:cNvSpPr>
            <a:spLocks noGrp="1"/>
          </p:cNvSpPr>
          <p:nvPr>
            <p:ph type="ftr" sz="quarter" idx="11"/>
          </p:nvPr>
        </p:nvSpPr>
        <p:spPr/>
        <p:txBody>
          <a:bodyPr/>
          <a:lstStyle/>
          <a:p>
            <a:endParaRPr lang="es-ES_tradnl" dirty="0"/>
          </a:p>
        </p:txBody>
      </p:sp>
      <p:sp>
        <p:nvSpPr>
          <p:cNvPr id="6" name="Slide Number Placeholder 5">
            <a:extLst>
              <a:ext uri="{FF2B5EF4-FFF2-40B4-BE49-F238E27FC236}">
                <a16:creationId xmlns:a16="http://schemas.microsoft.com/office/drawing/2014/main" xmlns="" id="{7ABE982C-7081-8DF3-53C1-5E9BC1D212CD}"/>
              </a:ext>
            </a:extLst>
          </p:cNvPr>
          <p:cNvSpPr>
            <a:spLocks noGrp="1"/>
          </p:cNvSpPr>
          <p:nvPr>
            <p:ph type="sldNum" sz="quarter" idx="12"/>
          </p:nvPr>
        </p:nvSpPr>
        <p:spPr/>
        <p:txBody>
          <a:bodyPr/>
          <a:lstStyle/>
          <a:p>
            <a:fld id="{4A013EC5-7FBE-7C47-9DC0-28750311D85C}" type="slidenum">
              <a:rPr lang="es-ES_tradnl" smtClean="0"/>
              <a:pPr/>
              <a:t>‹#›</a:t>
            </a:fld>
            <a:endParaRPr lang="es-ES_tradnl" dirty="0"/>
          </a:p>
        </p:txBody>
      </p:sp>
    </p:spTree>
    <p:extLst>
      <p:ext uri="{BB962C8B-B14F-4D97-AF65-F5344CB8AC3E}">
        <p14:creationId xmlns:p14="http://schemas.microsoft.com/office/powerpoint/2010/main" xmlns="" val="256361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1B0DC66-3AA3-4DF2-1AE2-B78AC2FA96F9}"/>
              </a:ext>
            </a:extLst>
          </p:cNvPr>
          <p:cNvSpPr>
            <a:spLocks noGrp="1"/>
          </p:cNvSpPr>
          <p:nvPr>
            <p:ph type="title"/>
          </p:nvPr>
        </p:nvSpPr>
        <p:spPr/>
        <p:txBody>
          <a:bodyPr/>
          <a:lstStyle/>
          <a:p>
            <a:r>
              <a:rPr lang="en-GB"/>
              <a:t>Click to edit Master title style</a:t>
            </a:r>
            <a:endParaRPr lang="es-ES_tradnl"/>
          </a:p>
        </p:txBody>
      </p:sp>
      <p:sp>
        <p:nvSpPr>
          <p:cNvPr id="3" name="Content Placeholder 2">
            <a:extLst>
              <a:ext uri="{FF2B5EF4-FFF2-40B4-BE49-F238E27FC236}">
                <a16:creationId xmlns:a16="http://schemas.microsoft.com/office/drawing/2014/main" xmlns="" id="{ADDEEA3E-8570-F457-07C7-1C884DA71F5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_tradnl"/>
          </a:p>
        </p:txBody>
      </p:sp>
      <p:sp>
        <p:nvSpPr>
          <p:cNvPr id="4" name="Date Placeholder 3">
            <a:extLst>
              <a:ext uri="{FF2B5EF4-FFF2-40B4-BE49-F238E27FC236}">
                <a16:creationId xmlns:a16="http://schemas.microsoft.com/office/drawing/2014/main" xmlns="" id="{3899F793-DD4C-3771-B1DF-1049897603C5}"/>
              </a:ext>
            </a:extLst>
          </p:cNvPr>
          <p:cNvSpPr>
            <a:spLocks noGrp="1"/>
          </p:cNvSpPr>
          <p:nvPr>
            <p:ph type="dt" sz="half" idx="10"/>
          </p:nvPr>
        </p:nvSpPr>
        <p:spPr/>
        <p:txBody>
          <a:bodyPr/>
          <a:lstStyle/>
          <a:p>
            <a:fld id="{4F81891F-AB43-8F42-A2AA-291E284B8F7C}" type="datetimeFigureOut">
              <a:rPr lang="es-ES_tradnl" smtClean="0"/>
              <a:pPr/>
              <a:t>25/04/2026</a:t>
            </a:fld>
            <a:endParaRPr lang="es-ES_tradnl" dirty="0"/>
          </a:p>
        </p:txBody>
      </p:sp>
      <p:sp>
        <p:nvSpPr>
          <p:cNvPr id="5" name="Footer Placeholder 4">
            <a:extLst>
              <a:ext uri="{FF2B5EF4-FFF2-40B4-BE49-F238E27FC236}">
                <a16:creationId xmlns:a16="http://schemas.microsoft.com/office/drawing/2014/main" xmlns="" id="{B5087336-7C30-6FCB-0884-8C3AA49CF239}"/>
              </a:ext>
            </a:extLst>
          </p:cNvPr>
          <p:cNvSpPr>
            <a:spLocks noGrp="1"/>
          </p:cNvSpPr>
          <p:nvPr>
            <p:ph type="ftr" sz="quarter" idx="11"/>
          </p:nvPr>
        </p:nvSpPr>
        <p:spPr/>
        <p:txBody>
          <a:bodyPr/>
          <a:lstStyle/>
          <a:p>
            <a:endParaRPr lang="es-ES_tradnl" dirty="0"/>
          </a:p>
        </p:txBody>
      </p:sp>
      <p:sp>
        <p:nvSpPr>
          <p:cNvPr id="6" name="Slide Number Placeholder 5">
            <a:extLst>
              <a:ext uri="{FF2B5EF4-FFF2-40B4-BE49-F238E27FC236}">
                <a16:creationId xmlns:a16="http://schemas.microsoft.com/office/drawing/2014/main" xmlns="" id="{42FC66AF-8750-6241-F8AD-50B08C840DA1}"/>
              </a:ext>
            </a:extLst>
          </p:cNvPr>
          <p:cNvSpPr>
            <a:spLocks noGrp="1"/>
          </p:cNvSpPr>
          <p:nvPr>
            <p:ph type="sldNum" sz="quarter" idx="12"/>
          </p:nvPr>
        </p:nvSpPr>
        <p:spPr/>
        <p:txBody>
          <a:bodyPr/>
          <a:lstStyle/>
          <a:p>
            <a:fld id="{4A013EC5-7FBE-7C47-9DC0-28750311D85C}" type="slidenum">
              <a:rPr lang="es-ES_tradnl" smtClean="0"/>
              <a:pPr/>
              <a:t>‹#›</a:t>
            </a:fld>
            <a:endParaRPr lang="es-ES_tradnl" dirty="0"/>
          </a:p>
        </p:txBody>
      </p:sp>
    </p:spTree>
    <p:extLst>
      <p:ext uri="{BB962C8B-B14F-4D97-AF65-F5344CB8AC3E}">
        <p14:creationId xmlns:p14="http://schemas.microsoft.com/office/powerpoint/2010/main" xmlns="" val="1931822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9DF3757-B6C3-302F-B15B-94B209471A0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s-ES_tradnl"/>
          </a:p>
        </p:txBody>
      </p:sp>
      <p:sp>
        <p:nvSpPr>
          <p:cNvPr id="3" name="Text Placeholder 2">
            <a:extLst>
              <a:ext uri="{FF2B5EF4-FFF2-40B4-BE49-F238E27FC236}">
                <a16:creationId xmlns:a16="http://schemas.microsoft.com/office/drawing/2014/main" xmlns="" id="{542D972D-B1D5-5278-7E7D-DA174C0286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xmlns="" id="{2770DCBC-6A4B-C4A1-E460-B8B5C9B334D2}"/>
              </a:ext>
            </a:extLst>
          </p:cNvPr>
          <p:cNvSpPr>
            <a:spLocks noGrp="1"/>
          </p:cNvSpPr>
          <p:nvPr>
            <p:ph type="dt" sz="half" idx="10"/>
          </p:nvPr>
        </p:nvSpPr>
        <p:spPr/>
        <p:txBody>
          <a:bodyPr/>
          <a:lstStyle/>
          <a:p>
            <a:fld id="{4F81891F-AB43-8F42-A2AA-291E284B8F7C}" type="datetimeFigureOut">
              <a:rPr lang="es-ES_tradnl" smtClean="0"/>
              <a:pPr/>
              <a:t>25/04/2026</a:t>
            </a:fld>
            <a:endParaRPr lang="es-ES_tradnl" dirty="0"/>
          </a:p>
        </p:txBody>
      </p:sp>
      <p:sp>
        <p:nvSpPr>
          <p:cNvPr id="5" name="Footer Placeholder 4">
            <a:extLst>
              <a:ext uri="{FF2B5EF4-FFF2-40B4-BE49-F238E27FC236}">
                <a16:creationId xmlns:a16="http://schemas.microsoft.com/office/drawing/2014/main" xmlns="" id="{174B9044-280F-464C-0867-A99513A8FB3A}"/>
              </a:ext>
            </a:extLst>
          </p:cNvPr>
          <p:cNvSpPr>
            <a:spLocks noGrp="1"/>
          </p:cNvSpPr>
          <p:nvPr>
            <p:ph type="ftr" sz="quarter" idx="11"/>
          </p:nvPr>
        </p:nvSpPr>
        <p:spPr/>
        <p:txBody>
          <a:bodyPr/>
          <a:lstStyle/>
          <a:p>
            <a:endParaRPr lang="es-ES_tradnl" dirty="0"/>
          </a:p>
        </p:txBody>
      </p:sp>
      <p:sp>
        <p:nvSpPr>
          <p:cNvPr id="6" name="Slide Number Placeholder 5">
            <a:extLst>
              <a:ext uri="{FF2B5EF4-FFF2-40B4-BE49-F238E27FC236}">
                <a16:creationId xmlns:a16="http://schemas.microsoft.com/office/drawing/2014/main" xmlns="" id="{17CDA2B6-1D3C-58A1-D739-3C0184841CE7}"/>
              </a:ext>
            </a:extLst>
          </p:cNvPr>
          <p:cNvSpPr>
            <a:spLocks noGrp="1"/>
          </p:cNvSpPr>
          <p:nvPr>
            <p:ph type="sldNum" sz="quarter" idx="12"/>
          </p:nvPr>
        </p:nvSpPr>
        <p:spPr/>
        <p:txBody>
          <a:bodyPr/>
          <a:lstStyle/>
          <a:p>
            <a:fld id="{4A013EC5-7FBE-7C47-9DC0-28750311D85C}" type="slidenum">
              <a:rPr lang="es-ES_tradnl" smtClean="0"/>
              <a:pPr/>
              <a:t>‹#›</a:t>
            </a:fld>
            <a:endParaRPr lang="es-ES_tradnl" dirty="0"/>
          </a:p>
        </p:txBody>
      </p:sp>
    </p:spTree>
    <p:extLst>
      <p:ext uri="{BB962C8B-B14F-4D97-AF65-F5344CB8AC3E}">
        <p14:creationId xmlns:p14="http://schemas.microsoft.com/office/powerpoint/2010/main" xmlns="" val="3003340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162A096-5D81-86D2-DC12-ABE0BB5486CD}"/>
              </a:ext>
            </a:extLst>
          </p:cNvPr>
          <p:cNvSpPr>
            <a:spLocks noGrp="1"/>
          </p:cNvSpPr>
          <p:nvPr>
            <p:ph type="title"/>
          </p:nvPr>
        </p:nvSpPr>
        <p:spPr/>
        <p:txBody>
          <a:bodyPr/>
          <a:lstStyle/>
          <a:p>
            <a:r>
              <a:rPr lang="en-GB"/>
              <a:t>Click to edit Master title style</a:t>
            </a:r>
            <a:endParaRPr lang="es-ES_tradnl"/>
          </a:p>
        </p:txBody>
      </p:sp>
      <p:sp>
        <p:nvSpPr>
          <p:cNvPr id="3" name="Content Placeholder 2">
            <a:extLst>
              <a:ext uri="{FF2B5EF4-FFF2-40B4-BE49-F238E27FC236}">
                <a16:creationId xmlns:a16="http://schemas.microsoft.com/office/drawing/2014/main" xmlns="" id="{B837DA2B-71B3-9E96-0497-2F715F54D33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_tradnl"/>
          </a:p>
        </p:txBody>
      </p:sp>
      <p:sp>
        <p:nvSpPr>
          <p:cNvPr id="4" name="Content Placeholder 3">
            <a:extLst>
              <a:ext uri="{FF2B5EF4-FFF2-40B4-BE49-F238E27FC236}">
                <a16:creationId xmlns:a16="http://schemas.microsoft.com/office/drawing/2014/main" xmlns="" id="{01D8C8DB-537A-AC05-59EE-DBDD9B91EC9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_tradnl"/>
          </a:p>
        </p:txBody>
      </p:sp>
      <p:sp>
        <p:nvSpPr>
          <p:cNvPr id="5" name="Date Placeholder 4">
            <a:extLst>
              <a:ext uri="{FF2B5EF4-FFF2-40B4-BE49-F238E27FC236}">
                <a16:creationId xmlns:a16="http://schemas.microsoft.com/office/drawing/2014/main" xmlns="" id="{1A36233B-4C06-0F71-2070-26DBF03216C9}"/>
              </a:ext>
            </a:extLst>
          </p:cNvPr>
          <p:cNvSpPr>
            <a:spLocks noGrp="1"/>
          </p:cNvSpPr>
          <p:nvPr>
            <p:ph type="dt" sz="half" idx="10"/>
          </p:nvPr>
        </p:nvSpPr>
        <p:spPr/>
        <p:txBody>
          <a:bodyPr/>
          <a:lstStyle/>
          <a:p>
            <a:fld id="{4F81891F-AB43-8F42-A2AA-291E284B8F7C}" type="datetimeFigureOut">
              <a:rPr lang="es-ES_tradnl" smtClean="0"/>
              <a:pPr/>
              <a:t>25/04/2026</a:t>
            </a:fld>
            <a:endParaRPr lang="es-ES_tradnl" dirty="0"/>
          </a:p>
        </p:txBody>
      </p:sp>
      <p:sp>
        <p:nvSpPr>
          <p:cNvPr id="6" name="Footer Placeholder 5">
            <a:extLst>
              <a:ext uri="{FF2B5EF4-FFF2-40B4-BE49-F238E27FC236}">
                <a16:creationId xmlns:a16="http://schemas.microsoft.com/office/drawing/2014/main" xmlns="" id="{A3A8EAED-0986-8499-9AC3-B45E42C947B2}"/>
              </a:ext>
            </a:extLst>
          </p:cNvPr>
          <p:cNvSpPr>
            <a:spLocks noGrp="1"/>
          </p:cNvSpPr>
          <p:nvPr>
            <p:ph type="ftr" sz="quarter" idx="11"/>
          </p:nvPr>
        </p:nvSpPr>
        <p:spPr/>
        <p:txBody>
          <a:bodyPr/>
          <a:lstStyle/>
          <a:p>
            <a:endParaRPr lang="es-ES_tradnl" dirty="0"/>
          </a:p>
        </p:txBody>
      </p:sp>
      <p:sp>
        <p:nvSpPr>
          <p:cNvPr id="7" name="Slide Number Placeholder 6">
            <a:extLst>
              <a:ext uri="{FF2B5EF4-FFF2-40B4-BE49-F238E27FC236}">
                <a16:creationId xmlns:a16="http://schemas.microsoft.com/office/drawing/2014/main" xmlns="" id="{0801F8F5-244A-8F9E-09D9-6E4B95CA50E1}"/>
              </a:ext>
            </a:extLst>
          </p:cNvPr>
          <p:cNvSpPr>
            <a:spLocks noGrp="1"/>
          </p:cNvSpPr>
          <p:nvPr>
            <p:ph type="sldNum" sz="quarter" idx="12"/>
          </p:nvPr>
        </p:nvSpPr>
        <p:spPr/>
        <p:txBody>
          <a:bodyPr/>
          <a:lstStyle/>
          <a:p>
            <a:fld id="{4A013EC5-7FBE-7C47-9DC0-28750311D85C}" type="slidenum">
              <a:rPr lang="es-ES_tradnl" smtClean="0"/>
              <a:pPr/>
              <a:t>‹#›</a:t>
            </a:fld>
            <a:endParaRPr lang="es-ES_tradnl" dirty="0"/>
          </a:p>
        </p:txBody>
      </p:sp>
    </p:spTree>
    <p:extLst>
      <p:ext uri="{BB962C8B-B14F-4D97-AF65-F5344CB8AC3E}">
        <p14:creationId xmlns:p14="http://schemas.microsoft.com/office/powerpoint/2010/main" xmlns="" val="177568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1789D-2921-E517-0164-4D89E7447D96}"/>
              </a:ext>
            </a:extLst>
          </p:cNvPr>
          <p:cNvSpPr>
            <a:spLocks noGrp="1"/>
          </p:cNvSpPr>
          <p:nvPr>
            <p:ph type="title"/>
          </p:nvPr>
        </p:nvSpPr>
        <p:spPr>
          <a:xfrm>
            <a:off x="839788" y="365125"/>
            <a:ext cx="10515600" cy="1325563"/>
          </a:xfrm>
        </p:spPr>
        <p:txBody>
          <a:bodyPr/>
          <a:lstStyle/>
          <a:p>
            <a:r>
              <a:rPr lang="en-GB"/>
              <a:t>Click to edit Master title style</a:t>
            </a:r>
            <a:endParaRPr lang="es-ES_tradnl"/>
          </a:p>
        </p:txBody>
      </p:sp>
      <p:sp>
        <p:nvSpPr>
          <p:cNvPr id="3" name="Text Placeholder 2">
            <a:extLst>
              <a:ext uri="{FF2B5EF4-FFF2-40B4-BE49-F238E27FC236}">
                <a16:creationId xmlns:a16="http://schemas.microsoft.com/office/drawing/2014/main" xmlns="" id="{E778B72B-C855-8BB4-D5FB-DDDE6FC3B6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xmlns="" id="{5B4EBD22-D10B-9F5E-C9FC-ACA01C0CD83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_tradnl"/>
          </a:p>
        </p:txBody>
      </p:sp>
      <p:sp>
        <p:nvSpPr>
          <p:cNvPr id="5" name="Text Placeholder 4">
            <a:extLst>
              <a:ext uri="{FF2B5EF4-FFF2-40B4-BE49-F238E27FC236}">
                <a16:creationId xmlns:a16="http://schemas.microsoft.com/office/drawing/2014/main" xmlns="" id="{5B95D5A5-817F-A0A9-91A5-5CED1ACC04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xmlns="" id="{3B0FB612-80A5-79C2-9BA2-5910ADBA9C4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_tradnl"/>
          </a:p>
        </p:txBody>
      </p:sp>
      <p:sp>
        <p:nvSpPr>
          <p:cNvPr id="7" name="Date Placeholder 6">
            <a:extLst>
              <a:ext uri="{FF2B5EF4-FFF2-40B4-BE49-F238E27FC236}">
                <a16:creationId xmlns:a16="http://schemas.microsoft.com/office/drawing/2014/main" xmlns="" id="{CCF57724-B055-F68B-5BCA-EC598C3B4EA4}"/>
              </a:ext>
            </a:extLst>
          </p:cNvPr>
          <p:cNvSpPr>
            <a:spLocks noGrp="1"/>
          </p:cNvSpPr>
          <p:nvPr>
            <p:ph type="dt" sz="half" idx="10"/>
          </p:nvPr>
        </p:nvSpPr>
        <p:spPr/>
        <p:txBody>
          <a:bodyPr/>
          <a:lstStyle/>
          <a:p>
            <a:fld id="{4F81891F-AB43-8F42-A2AA-291E284B8F7C}" type="datetimeFigureOut">
              <a:rPr lang="es-ES_tradnl" smtClean="0"/>
              <a:pPr/>
              <a:t>25/04/2026</a:t>
            </a:fld>
            <a:endParaRPr lang="es-ES_tradnl" dirty="0"/>
          </a:p>
        </p:txBody>
      </p:sp>
      <p:sp>
        <p:nvSpPr>
          <p:cNvPr id="8" name="Footer Placeholder 7">
            <a:extLst>
              <a:ext uri="{FF2B5EF4-FFF2-40B4-BE49-F238E27FC236}">
                <a16:creationId xmlns:a16="http://schemas.microsoft.com/office/drawing/2014/main" xmlns="" id="{D4F44ED3-E008-69D3-71F5-12B1BDEE3C5C}"/>
              </a:ext>
            </a:extLst>
          </p:cNvPr>
          <p:cNvSpPr>
            <a:spLocks noGrp="1"/>
          </p:cNvSpPr>
          <p:nvPr>
            <p:ph type="ftr" sz="quarter" idx="11"/>
          </p:nvPr>
        </p:nvSpPr>
        <p:spPr/>
        <p:txBody>
          <a:bodyPr/>
          <a:lstStyle/>
          <a:p>
            <a:endParaRPr lang="es-ES_tradnl" dirty="0"/>
          </a:p>
        </p:txBody>
      </p:sp>
      <p:sp>
        <p:nvSpPr>
          <p:cNvPr id="9" name="Slide Number Placeholder 8">
            <a:extLst>
              <a:ext uri="{FF2B5EF4-FFF2-40B4-BE49-F238E27FC236}">
                <a16:creationId xmlns:a16="http://schemas.microsoft.com/office/drawing/2014/main" xmlns="" id="{F90E7CE9-D504-E42F-7F04-4D7D8EC77365}"/>
              </a:ext>
            </a:extLst>
          </p:cNvPr>
          <p:cNvSpPr>
            <a:spLocks noGrp="1"/>
          </p:cNvSpPr>
          <p:nvPr>
            <p:ph type="sldNum" sz="quarter" idx="12"/>
          </p:nvPr>
        </p:nvSpPr>
        <p:spPr/>
        <p:txBody>
          <a:bodyPr/>
          <a:lstStyle/>
          <a:p>
            <a:fld id="{4A013EC5-7FBE-7C47-9DC0-28750311D85C}" type="slidenum">
              <a:rPr lang="es-ES_tradnl" smtClean="0"/>
              <a:pPr/>
              <a:t>‹#›</a:t>
            </a:fld>
            <a:endParaRPr lang="es-ES_tradnl" dirty="0"/>
          </a:p>
        </p:txBody>
      </p:sp>
    </p:spTree>
    <p:extLst>
      <p:ext uri="{BB962C8B-B14F-4D97-AF65-F5344CB8AC3E}">
        <p14:creationId xmlns:p14="http://schemas.microsoft.com/office/powerpoint/2010/main" xmlns="" val="1807193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22A75A-2158-75DF-1648-4382B677D5AF}"/>
              </a:ext>
            </a:extLst>
          </p:cNvPr>
          <p:cNvSpPr>
            <a:spLocks noGrp="1"/>
          </p:cNvSpPr>
          <p:nvPr>
            <p:ph type="title"/>
          </p:nvPr>
        </p:nvSpPr>
        <p:spPr/>
        <p:txBody>
          <a:bodyPr/>
          <a:lstStyle/>
          <a:p>
            <a:r>
              <a:rPr lang="en-GB"/>
              <a:t>Click to edit Master title style</a:t>
            </a:r>
            <a:endParaRPr lang="es-ES_tradnl"/>
          </a:p>
        </p:txBody>
      </p:sp>
      <p:sp>
        <p:nvSpPr>
          <p:cNvPr id="3" name="Date Placeholder 2">
            <a:extLst>
              <a:ext uri="{FF2B5EF4-FFF2-40B4-BE49-F238E27FC236}">
                <a16:creationId xmlns:a16="http://schemas.microsoft.com/office/drawing/2014/main" xmlns="" id="{8C8999BC-BD5E-2208-8140-3A4ACC9B9024}"/>
              </a:ext>
            </a:extLst>
          </p:cNvPr>
          <p:cNvSpPr>
            <a:spLocks noGrp="1"/>
          </p:cNvSpPr>
          <p:nvPr>
            <p:ph type="dt" sz="half" idx="10"/>
          </p:nvPr>
        </p:nvSpPr>
        <p:spPr/>
        <p:txBody>
          <a:bodyPr/>
          <a:lstStyle/>
          <a:p>
            <a:fld id="{4F81891F-AB43-8F42-A2AA-291E284B8F7C}" type="datetimeFigureOut">
              <a:rPr lang="es-ES_tradnl" smtClean="0"/>
              <a:pPr/>
              <a:t>25/04/2026</a:t>
            </a:fld>
            <a:endParaRPr lang="es-ES_tradnl" dirty="0"/>
          </a:p>
        </p:txBody>
      </p:sp>
      <p:sp>
        <p:nvSpPr>
          <p:cNvPr id="4" name="Footer Placeholder 3">
            <a:extLst>
              <a:ext uri="{FF2B5EF4-FFF2-40B4-BE49-F238E27FC236}">
                <a16:creationId xmlns:a16="http://schemas.microsoft.com/office/drawing/2014/main" xmlns="" id="{BC8270C9-4465-BAF5-0F17-F6593F5D6A95}"/>
              </a:ext>
            </a:extLst>
          </p:cNvPr>
          <p:cNvSpPr>
            <a:spLocks noGrp="1"/>
          </p:cNvSpPr>
          <p:nvPr>
            <p:ph type="ftr" sz="quarter" idx="11"/>
          </p:nvPr>
        </p:nvSpPr>
        <p:spPr/>
        <p:txBody>
          <a:bodyPr/>
          <a:lstStyle/>
          <a:p>
            <a:endParaRPr lang="es-ES_tradnl" dirty="0"/>
          </a:p>
        </p:txBody>
      </p:sp>
      <p:sp>
        <p:nvSpPr>
          <p:cNvPr id="5" name="Slide Number Placeholder 4">
            <a:extLst>
              <a:ext uri="{FF2B5EF4-FFF2-40B4-BE49-F238E27FC236}">
                <a16:creationId xmlns:a16="http://schemas.microsoft.com/office/drawing/2014/main" xmlns="" id="{B817C67B-358C-21B5-A601-8B0E6E1D7829}"/>
              </a:ext>
            </a:extLst>
          </p:cNvPr>
          <p:cNvSpPr>
            <a:spLocks noGrp="1"/>
          </p:cNvSpPr>
          <p:nvPr>
            <p:ph type="sldNum" sz="quarter" idx="12"/>
          </p:nvPr>
        </p:nvSpPr>
        <p:spPr/>
        <p:txBody>
          <a:bodyPr/>
          <a:lstStyle/>
          <a:p>
            <a:fld id="{4A013EC5-7FBE-7C47-9DC0-28750311D85C}" type="slidenum">
              <a:rPr lang="es-ES_tradnl" smtClean="0"/>
              <a:pPr/>
              <a:t>‹#›</a:t>
            </a:fld>
            <a:endParaRPr lang="es-ES_tradnl" dirty="0"/>
          </a:p>
        </p:txBody>
      </p:sp>
    </p:spTree>
    <p:extLst>
      <p:ext uri="{BB962C8B-B14F-4D97-AF65-F5344CB8AC3E}">
        <p14:creationId xmlns:p14="http://schemas.microsoft.com/office/powerpoint/2010/main" xmlns="" val="2341524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D7A1E7C5-9EFA-D3E3-B90F-3B94F7881B66}"/>
              </a:ext>
            </a:extLst>
          </p:cNvPr>
          <p:cNvSpPr>
            <a:spLocks noGrp="1"/>
          </p:cNvSpPr>
          <p:nvPr>
            <p:ph type="dt" sz="half" idx="10"/>
          </p:nvPr>
        </p:nvSpPr>
        <p:spPr/>
        <p:txBody>
          <a:bodyPr/>
          <a:lstStyle/>
          <a:p>
            <a:fld id="{4F81891F-AB43-8F42-A2AA-291E284B8F7C}" type="datetimeFigureOut">
              <a:rPr lang="es-ES_tradnl" smtClean="0"/>
              <a:pPr/>
              <a:t>25/04/2026</a:t>
            </a:fld>
            <a:endParaRPr lang="es-ES_tradnl" dirty="0"/>
          </a:p>
        </p:txBody>
      </p:sp>
      <p:sp>
        <p:nvSpPr>
          <p:cNvPr id="3" name="Footer Placeholder 2">
            <a:extLst>
              <a:ext uri="{FF2B5EF4-FFF2-40B4-BE49-F238E27FC236}">
                <a16:creationId xmlns:a16="http://schemas.microsoft.com/office/drawing/2014/main" xmlns="" id="{EEF385ED-FD5F-C006-1C5B-71171391C37C}"/>
              </a:ext>
            </a:extLst>
          </p:cNvPr>
          <p:cNvSpPr>
            <a:spLocks noGrp="1"/>
          </p:cNvSpPr>
          <p:nvPr>
            <p:ph type="ftr" sz="quarter" idx="11"/>
          </p:nvPr>
        </p:nvSpPr>
        <p:spPr/>
        <p:txBody>
          <a:bodyPr/>
          <a:lstStyle/>
          <a:p>
            <a:endParaRPr lang="es-ES_tradnl" dirty="0"/>
          </a:p>
        </p:txBody>
      </p:sp>
      <p:sp>
        <p:nvSpPr>
          <p:cNvPr id="4" name="Slide Number Placeholder 3">
            <a:extLst>
              <a:ext uri="{FF2B5EF4-FFF2-40B4-BE49-F238E27FC236}">
                <a16:creationId xmlns:a16="http://schemas.microsoft.com/office/drawing/2014/main" xmlns="" id="{6BF8A679-E490-34AD-8FB5-D230B4A9CEC6}"/>
              </a:ext>
            </a:extLst>
          </p:cNvPr>
          <p:cNvSpPr>
            <a:spLocks noGrp="1"/>
          </p:cNvSpPr>
          <p:nvPr>
            <p:ph type="sldNum" sz="quarter" idx="12"/>
          </p:nvPr>
        </p:nvSpPr>
        <p:spPr/>
        <p:txBody>
          <a:bodyPr/>
          <a:lstStyle/>
          <a:p>
            <a:fld id="{4A013EC5-7FBE-7C47-9DC0-28750311D85C}" type="slidenum">
              <a:rPr lang="es-ES_tradnl" smtClean="0"/>
              <a:pPr/>
              <a:t>‹#›</a:t>
            </a:fld>
            <a:endParaRPr lang="es-ES_tradnl" dirty="0"/>
          </a:p>
        </p:txBody>
      </p:sp>
    </p:spTree>
    <p:extLst>
      <p:ext uri="{BB962C8B-B14F-4D97-AF65-F5344CB8AC3E}">
        <p14:creationId xmlns:p14="http://schemas.microsoft.com/office/powerpoint/2010/main" xmlns="" val="480298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993B64-A36B-DADF-7C0B-2A2838B3D4A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s-ES_tradnl"/>
          </a:p>
        </p:txBody>
      </p:sp>
      <p:sp>
        <p:nvSpPr>
          <p:cNvPr id="3" name="Content Placeholder 2">
            <a:extLst>
              <a:ext uri="{FF2B5EF4-FFF2-40B4-BE49-F238E27FC236}">
                <a16:creationId xmlns:a16="http://schemas.microsoft.com/office/drawing/2014/main" xmlns="" id="{70F689D4-DE02-280D-9ED0-192DE279FB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s-ES_tradnl"/>
          </a:p>
        </p:txBody>
      </p:sp>
      <p:sp>
        <p:nvSpPr>
          <p:cNvPr id="4" name="Text Placeholder 3">
            <a:extLst>
              <a:ext uri="{FF2B5EF4-FFF2-40B4-BE49-F238E27FC236}">
                <a16:creationId xmlns:a16="http://schemas.microsoft.com/office/drawing/2014/main" xmlns="" id="{BB117A93-C36C-2FA9-CB49-60D65E2D89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xmlns="" id="{5B3367AC-AB63-5CB3-E87C-B4B25278131C}"/>
              </a:ext>
            </a:extLst>
          </p:cNvPr>
          <p:cNvSpPr>
            <a:spLocks noGrp="1"/>
          </p:cNvSpPr>
          <p:nvPr>
            <p:ph type="dt" sz="half" idx="10"/>
          </p:nvPr>
        </p:nvSpPr>
        <p:spPr/>
        <p:txBody>
          <a:bodyPr/>
          <a:lstStyle/>
          <a:p>
            <a:fld id="{4F81891F-AB43-8F42-A2AA-291E284B8F7C}" type="datetimeFigureOut">
              <a:rPr lang="es-ES_tradnl" smtClean="0"/>
              <a:pPr/>
              <a:t>25/04/2026</a:t>
            </a:fld>
            <a:endParaRPr lang="es-ES_tradnl" dirty="0"/>
          </a:p>
        </p:txBody>
      </p:sp>
      <p:sp>
        <p:nvSpPr>
          <p:cNvPr id="6" name="Footer Placeholder 5">
            <a:extLst>
              <a:ext uri="{FF2B5EF4-FFF2-40B4-BE49-F238E27FC236}">
                <a16:creationId xmlns:a16="http://schemas.microsoft.com/office/drawing/2014/main" xmlns="" id="{4C5ED0D8-C419-5039-69CF-3453796E962B}"/>
              </a:ext>
            </a:extLst>
          </p:cNvPr>
          <p:cNvSpPr>
            <a:spLocks noGrp="1"/>
          </p:cNvSpPr>
          <p:nvPr>
            <p:ph type="ftr" sz="quarter" idx="11"/>
          </p:nvPr>
        </p:nvSpPr>
        <p:spPr/>
        <p:txBody>
          <a:bodyPr/>
          <a:lstStyle/>
          <a:p>
            <a:endParaRPr lang="es-ES_tradnl" dirty="0"/>
          </a:p>
        </p:txBody>
      </p:sp>
      <p:sp>
        <p:nvSpPr>
          <p:cNvPr id="7" name="Slide Number Placeholder 6">
            <a:extLst>
              <a:ext uri="{FF2B5EF4-FFF2-40B4-BE49-F238E27FC236}">
                <a16:creationId xmlns:a16="http://schemas.microsoft.com/office/drawing/2014/main" xmlns="" id="{C0A47A9F-F36D-2CDB-F58D-B8520BC6329F}"/>
              </a:ext>
            </a:extLst>
          </p:cNvPr>
          <p:cNvSpPr>
            <a:spLocks noGrp="1"/>
          </p:cNvSpPr>
          <p:nvPr>
            <p:ph type="sldNum" sz="quarter" idx="12"/>
          </p:nvPr>
        </p:nvSpPr>
        <p:spPr/>
        <p:txBody>
          <a:bodyPr/>
          <a:lstStyle/>
          <a:p>
            <a:fld id="{4A013EC5-7FBE-7C47-9DC0-28750311D85C}" type="slidenum">
              <a:rPr lang="es-ES_tradnl" smtClean="0"/>
              <a:pPr/>
              <a:t>‹#›</a:t>
            </a:fld>
            <a:endParaRPr lang="es-ES_tradnl" dirty="0"/>
          </a:p>
        </p:txBody>
      </p:sp>
    </p:spTree>
    <p:extLst>
      <p:ext uri="{BB962C8B-B14F-4D97-AF65-F5344CB8AC3E}">
        <p14:creationId xmlns:p14="http://schemas.microsoft.com/office/powerpoint/2010/main" xmlns="" val="2984520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B90643-433C-4FE6-0B8A-672B51B22C0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s-ES_tradnl"/>
          </a:p>
        </p:txBody>
      </p:sp>
      <p:sp>
        <p:nvSpPr>
          <p:cNvPr id="3" name="Picture Placeholder 2">
            <a:extLst>
              <a:ext uri="{FF2B5EF4-FFF2-40B4-BE49-F238E27FC236}">
                <a16:creationId xmlns:a16="http://schemas.microsoft.com/office/drawing/2014/main" xmlns="" id="{3681727D-61FD-5A15-3517-349BF3FDD4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dirty="0"/>
          </a:p>
        </p:txBody>
      </p:sp>
      <p:sp>
        <p:nvSpPr>
          <p:cNvPr id="4" name="Text Placeholder 3">
            <a:extLst>
              <a:ext uri="{FF2B5EF4-FFF2-40B4-BE49-F238E27FC236}">
                <a16:creationId xmlns:a16="http://schemas.microsoft.com/office/drawing/2014/main" xmlns="" id="{8148E0A8-540F-0AC8-8AC8-7A6BDF0D21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xmlns="" id="{82E5E899-7CC2-A4FF-9562-584896543CAE}"/>
              </a:ext>
            </a:extLst>
          </p:cNvPr>
          <p:cNvSpPr>
            <a:spLocks noGrp="1"/>
          </p:cNvSpPr>
          <p:nvPr>
            <p:ph type="dt" sz="half" idx="10"/>
          </p:nvPr>
        </p:nvSpPr>
        <p:spPr/>
        <p:txBody>
          <a:bodyPr/>
          <a:lstStyle/>
          <a:p>
            <a:fld id="{4F81891F-AB43-8F42-A2AA-291E284B8F7C}" type="datetimeFigureOut">
              <a:rPr lang="es-ES_tradnl" smtClean="0"/>
              <a:pPr/>
              <a:t>25/04/2026</a:t>
            </a:fld>
            <a:endParaRPr lang="es-ES_tradnl" dirty="0"/>
          </a:p>
        </p:txBody>
      </p:sp>
      <p:sp>
        <p:nvSpPr>
          <p:cNvPr id="6" name="Footer Placeholder 5">
            <a:extLst>
              <a:ext uri="{FF2B5EF4-FFF2-40B4-BE49-F238E27FC236}">
                <a16:creationId xmlns:a16="http://schemas.microsoft.com/office/drawing/2014/main" xmlns="" id="{E134ADBF-45C0-C6BD-9630-39071D05C279}"/>
              </a:ext>
            </a:extLst>
          </p:cNvPr>
          <p:cNvSpPr>
            <a:spLocks noGrp="1"/>
          </p:cNvSpPr>
          <p:nvPr>
            <p:ph type="ftr" sz="quarter" idx="11"/>
          </p:nvPr>
        </p:nvSpPr>
        <p:spPr/>
        <p:txBody>
          <a:bodyPr/>
          <a:lstStyle/>
          <a:p>
            <a:endParaRPr lang="es-ES_tradnl" dirty="0"/>
          </a:p>
        </p:txBody>
      </p:sp>
      <p:sp>
        <p:nvSpPr>
          <p:cNvPr id="7" name="Slide Number Placeholder 6">
            <a:extLst>
              <a:ext uri="{FF2B5EF4-FFF2-40B4-BE49-F238E27FC236}">
                <a16:creationId xmlns:a16="http://schemas.microsoft.com/office/drawing/2014/main" xmlns="" id="{5FF4C764-F800-6A48-01E4-E3543276868B}"/>
              </a:ext>
            </a:extLst>
          </p:cNvPr>
          <p:cNvSpPr>
            <a:spLocks noGrp="1"/>
          </p:cNvSpPr>
          <p:nvPr>
            <p:ph type="sldNum" sz="quarter" idx="12"/>
          </p:nvPr>
        </p:nvSpPr>
        <p:spPr/>
        <p:txBody>
          <a:bodyPr/>
          <a:lstStyle/>
          <a:p>
            <a:fld id="{4A013EC5-7FBE-7C47-9DC0-28750311D85C}" type="slidenum">
              <a:rPr lang="es-ES_tradnl" smtClean="0"/>
              <a:pPr/>
              <a:t>‹#›</a:t>
            </a:fld>
            <a:endParaRPr lang="es-ES_tradnl" dirty="0"/>
          </a:p>
        </p:txBody>
      </p:sp>
    </p:spTree>
    <p:extLst>
      <p:ext uri="{BB962C8B-B14F-4D97-AF65-F5344CB8AC3E}">
        <p14:creationId xmlns:p14="http://schemas.microsoft.com/office/powerpoint/2010/main" xmlns="" val="273856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6E28273B-8818-0387-0C26-261DB47490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Cliquez pour modifier le style du titre principal</a:t>
            </a:r>
            <a:endParaRPr lang="es-ES_tradnl"/>
          </a:p>
        </p:txBody>
      </p:sp>
      <p:sp>
        <p:nvSpPr>
          <p:cNvPr id="3" name="Text Placeholder 2">
            <a:extLst>
              <a:ext uri="{FF2B5EF4-FFF2-40B4-BE49-F238E27FC236}">
                <a16:creationId xmlns:a16="http://schemas.microsoft.com/office/drawing/2014/main" xmlns="" id="{DEE490DF-472B-3F5A-0D5C-D5A7B8D39C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Cliquez pour modifier les styles de texte du Master</a:t>
            </a:r>
          </a:p>
          <a:p>
            <a:pPr lvl="1"/>
            <a:r>
              <a:rPr lang="en-GB"/>
              <a:t>Deuxième niveau</a:t>
            </a:r>
          </a:p>
          <a:p>
            <a:pPr lvl="2"/>
            <a:r>
              <a:rPr lang="en-GB"/>
              <a:t>Troisième niveau</a:t>
            </a:r>
          </a:p>
          <a:p>
            <a:pPr lvl="3"/>
            <a:r>
              <a:rPr lang="en-GB"/>
              <a:t>Quatrième niveau</a:t>
            </a:r>
          </a:p>
          <a:p>
            <a:pPr lvl="4"/>
            <a:r>
              <a:rPr lang="en-GB"/>
              <a:t>Cinquième niveau</a:t>
            </a:r>
            <a:endParaRPr lang="es-ES_tradnl"/>
          </a:p>
        </p:txBody>
      </p:sp>
      <p:sp>
        <p:nvSpPr>
          <p:cNvPr id="4" name="Date Placeholder 3">
            <a:extLst>
              <a:ext uri="{FF2B5EF4-FFF2-40B4-BE49-F238E27FC236}">
                <a16:creationId xmlns:a16="http://schemas.microsoft.com/office/drawing/2014/main" xmlns="" id="{DE7D1F57-CB70-A510-3F89-C5FADEB81C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81891F-AB43-8F42-A2AA-291E284B8F7C}" type="datetimeFigureOut">
              <a:rPr lang="es-ES_tradnl" smtClean="0"/>
              <a:pPr/>
              <a:t>25/04/2026</a:t>
            </a:fld>
            <a:endParaRPr lang="es-ES_tradnl" dirty="0"/>
          </a:p>
        </p:txBody>
      </p:sp>
      <p:sp>
        <p:nvSpPr>
          <p:cNvPr id="5" name="Footer Placeholder 4">
            <a:extLst>
              <a:ext uri="{FF2B5EF4-FFF2-40B4-BE49-F238E27FC236}">
                <a16:creationId xmlns:a16="http://schemas.microsoft.com/office/drawing/2014/main" xmlns="" id="{34EB6A05-91CB-EB49-A02F-C5109EFA09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dirty="0"/>
          </a:p>
        </p:txBody>
      </p:sp>
      <p:sp>
        <p:nvSpPr>
          <p:cNvPr id="6" name="Slide Number Placeholder 5">
            <a:extLst>
              <a:ext uri="{FF2B5EF4-FFF2-40B4-BE49-F238E27FC236}">
                <a16:creationId xmlns:a16="http://schemas.microsoft.com/office/drawing/2014/main" xmlns="" id="{7B958582-BEF4-EAE7-6CA8-848AB5FC7B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013EC5-7FBE-7C47-9DC0-28750311D85C}" type="slidenum">
              <a:rPr lang="es-ES_tradnl" smtClean="0"/>
              <a:pPr/>
              <a:t>‹#›</a:t>
            </a:fld>
            <a:endParaRPr lang="es-ES_tradnl" dirty="0"/>
          </a:p>
        </p:txBody>
      </p:sp>
    </p:spTree>
    <p:extLst>
      <p:ext uri="{BB962C8B-B14F-4D97-AF65-F5344CB8AC3E}">
        <p14:creationId xmlns:p14="http://schemas.microsoft.com/office/powerpoint/2010/main" xmlns="" val="1595175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3.png"/><Relationship Id="rId3" Type="http://schemas.openxmlformats.org/officeDocument/2006/relationships/notesSlide" Target="../notesSlides/notesSlide1.xml"/><Relationship Id="rId7" Type="http://schemas.openxmlformats.org/officeDocument/2006/relationships/image" Target="../media/image8.png"/><Relationship Id="rId12"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ags" Target="../tags/tag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logo with a tree in the middle&#10;&#10;Description automatically generated">
            <a:extLst>
              <a:ext uri="{FF2B5EF4-FFF2-40B4-BE49-F238E27FC236}">
                <a16:creationId xmlns:a16="http://schemas.microsoft.com/office/drawing/2014/main" xmlns="" id="{3A25A398-51D3-0DBC-AF81-9ED334343E50}"/>
              </a:ext>
            </a:extLst>
          </p:cNvPr>
          <p:cNvPicPr>
            <a:picLocks noChangeAspect="1"/>
          </p:cNvPicPr>
          <p:nvPr/>
        </p:nvPicPr>
        <p:blipFill>
          <a:blip r:embed="rId2"/>
          <a:stretch>
            <a:fillRect/>
          </a:stretch>
        </p:blipFill>
        <p:spPr>
          <a:xfrm>
            <a:off x="5117360" y="401642"/>
            <a:ext cx="1957279" cy="1957279"/>
          </a:xfrm>
          <a:prstGeom prst="rect">
            <a:avLst/>
          </a:prstGeom>
        </p:spPr>
      </p:pic>
      <p:sp>
        <p:nvSpPr>
          <p:cNvPr id="7" name="TextBox 6">
            <a:extLst>
              <a:ext uri="{FF2B5EF4-FFF2-40B4-BE49-F238E27FC236}">
                <a16:creationId xmlns:a16="http://schemas.microsoft.com/office/drawing/2014/main" xmlns="" id="{25223B6E-D00F-14EF-84E6-3392F418825D}"/>
              </a:ext>
            </a:extLst>
          </p:cNvPr>
          <p:cNvSpPr txBox="1"/>
          <p:nvPr/>
        </p:nvSpPr>
        <p:spPr>
          <a:xfrm>
            <a:off x="0" y="3247463"/>
            <a:ext cx="12192000" cy="1877437"/>
          </a:xfrm>
          <a:prstGeom prst="rect">
            <a:avLst/>
          </a:prstGeom>
          <a:solidFill>
            <a:srgbClr val="72BC59"/>
          </a:solidFill>
        </p:spPr>
        <p:txBody>
          <a:bodyPr wrap="square">
            <a:spAutoFit/>
          </a:bodyPr>
          <a:lstStyle/>
          <a:p>
            <a:pPr algn="ctr">
              <a:spcBef>
                <a:spcPts val="1200"/>
              </a:spcBef>
            </a:pPr>
            <a:r>
              <a:rPr lang="fr-FR" sz="3200" b="1" dirty="0">
                <a:solidFill>
                  <a:srgbClr val="FFFFFF"/>
                </a:solidFill>
                <a:latin typeface="Candara" panose="020E0502030303020204" pitchFamily="34" charset="0"/>
                <a:ea typeface="Times New Roman" panose="02020603050405020304" pitchFamily="18" charset="0"/>
              </a:rPr>
              <a:t>PROGRAMME DE FORMATION</a:t>
            </a:r>
          </a:p>
          <a:p>
            <a:pPr algn="ctr">
              <a:spcBef>
                <a:spcPts val="1200"/>
              </a:spcBef>
            </a:pPr>
            <a:endParaRPr lang="fr-FR" sz="3200" b="1" dirty="0">
              <a:solidFill>
                <a:srgbClr val="FFFFFF"/>
              </a:solidFill>
              <a:latin typeface="Candara" panose="020E0502030303020204" pitchFamily="34" charset="0"/>
              <a:ea typeface="Times New Roman" panose="02020603050405020304" pitchFamily="18" charset="0"/>
            </a:endParaRPr>
          </a:p>
          <a:p>
            <a:pPr algn="ctr">
              <a:spcBef>
                <a:spcPts val="1200"/>
              </a:spcBef>
            </a:pPr>
            <a:r>
              <a:rPr lang="fr-FR" sz="3200" b="1" dirty="0">
                <a:solidFill>
                  <a:srgbClr val="FFFFFF"/>
                </a:solidFill>
                <a:latin typeface="Candara" panose="020E0502030303020204" pitchFamily="34" charset="0"/>
                <a:ea typeface="Times New Roman" panose="02020603050405020304" pitchFamily="18" charset="0"/>
              </a:rPr>
              <a:t>UNITÉ D'APPRENTISSAGE 5 : DURABILITÉ</a:t>
            </a:r>
          </a:p>
        </p:txBody>
      </p:sp>
      <p:sp>
        <p:nvSpPr>
          <p:cNvPr id="9" name="TextBox 8">
            <a:extLst>
              <a:ext uri="{FF2B5EF4-FFF2-40B4-BE49-F238E27FC236}">
                <a16:creationId xmlns:a16="http://schemas.microsoft.com/office/drawing/2014/main" xmlns="" id="{5D2A22FD-2DB2-FA1E-BA57-5F529388E17B}"/>
              </a:ext>
            </a:extLst>
          </p:cNvPr>
          <p:cNvSpPr txBox="1"/>
          <p:nvPr/>
        </p:nvSpPr>
        <p:spPr>
          <a:xfrm>
            <a:off x="3156857" y="2566090"/>
            <a:ext cx="6096000" cy="369332"/>
          </a:xfrm>
          <a:prstGeom prst="rect">
            <a:avLst/>
          </a:prstGeom>
          <a:noFill/>
        </p:spPr>
        <p:txBody>
          <a:bodyPr wrap="square">
            <a:spAutoFit/>
          </a:bodyPr>
          <a:lstStyle/>
          <a:p>
            <a:pPr algn="ctr"/>
            <a:r>
              <a:rPr lang="x-none" sz="1800" b="1">
                <a:solidFill>
                  <a:srgbClr val="7F7F7F"/>
                </a:solidFill>
                <a:effectLst/>
                <a:latin typeface="Calibri" panose="020F0502020204030204" pitchFamily="34" charset="0"/>
                <a:ea typeface="Calibri" panose="020F0502020204030204" pitchFamily="34" charset="0"/>
              </a:rPr>
              <a:t>2023-1-EE01-KA220-ADU-000150753</a:t>
            </a:r>
            <a:endParaRPr lang="x-none" sz="1600">
              <a:effectLst/>
              <a:latin typeface="Times New Roman" panose="02020603050405020304" pitchFamily="18" charset="0"/>
              <a:ea typeface="Times New Roman" panose="02020603050405020304" pitchFamily="18" charset="0"/>
            </a:endParaRPr>
          </a:p>
        </p:txBody>
      </p:sp>
      <p:sp>
        <p:nvSpPr>
          <p:cNvPr id="8" name="Google Shape;87;p1"/>
          <p:cNvSpPr txBox="1"/>
          <p:nvPr/>
        </p:nvSpPr>
        <p:spPr>
          <a:xfrm>
            <a:off x="2503716" y="6240914"/>
            <a:ext cx="8020510" cy="430887"/>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000000"/>
              </a:buClr>
              <a:buSzPts val="1050"/>
              <a:buFont typeface="Arial"/>
              <a:buNone/>
            </a:pPr>
            <a:r>
              <a:rPr lang="en-GB" sz="1050" b="0" i="1" u="none" strike="noStrike" cap="none" dirty="0" err="1">
                <a:solidFill>
                  <a:schemeClr val="dk1"/>
                </a:solidFill>
                <a:latin typeface="Arial"/>
                <a:ea typeface="Arial"/>
                <a:cs typeface="Arial"/>
                <a:sym typeface="Arial"/>
              </a:rPr>
              <a:t>Ce</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projet</a:t>
            </a:r>
            <a:r>
              <a:rPr lang="en-GB" sz="1050" b="0" i="1" u="none" strike="noStrike" cap="none" dirty="0">
                <a:solidFill>
                  <a:schemeClr val="dk1"/>
                </a:solidFill>
                <a:latin typeface="Arial"/>
                <a:ea typeface="Arial"/>
                <a:cs typeface="Arial"/>
                <a:sym typeface="Arial"/>
              </a:rPr>
              <a:t> a </a:t>
            </a:r>
            <a:r>
              <a:rPr lang="en-GB" sz="1050" b="0" i="1" u="none" strike="noStrike" cap="none" dirty="0" err="1">
                <a:solidFill>
                  <a:schemeClr val="dk1"/>
                </a:solidFill>
                <a:latin typeface="Arial"/>
                <a:ea typeface="Arial"/>
                <a:cs typeface="Arial"/>
                <a:sym typeface="Arial"/>
              </a:rPr>
              <a:t>été</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financé</a:t>
            </a:r>
            <a:r>
              <a:rPr lang="en-GB" sz="1050" b="0" i="1" u="none" strike="noStrike" cap="none" dirty="0">
                <a:solidFill>
                  <a:schemeClr val="dk1"/>
                </a:solidFill>
                <a:latin typeface="Arial"/>
                <a:ea typeface="Arial"/>
                <a:cs typeface="Arial"/>
                <a:sym typeface="Arial"/>
              </a:rPr>
              <a:t> avec le </a:t>
            </a:r>
            <a:r>
              <a:rPr lang="en-GB" sz="1050" b="0" i="1" u="none" strike="noStrike" cap="none" dirty="0" err="1">
                <a:solidFill>
                  <a:schemeClr val="dk1"/>
                </a:solidFill>
                <a:latin typeface="Arial"/>
                <a:ea typeface="Arial"/>
                <a:cs typeface="Arial"/>
                <a:sym typeface="Arial"/>
              </a:rPr>
              <a:t>soutien</a:t>
            </a:r>
            <a:r>
              <a:rPr lang="en-GB" sz="1050" b="0" i="1" u="none" strike="noStrike" cap="none" dirty="0">
                <a:solidFill>
                  <a:schemeClr val="dk1"/>
                </a:solidFill>
                <a:latin typeface="Arial"/>
                <a:ea typeface="Arial"/>
                <a:cs typeface="Arial"/>
                <a:sym typeface="Arial"/>
              </a:rPr>
              <a:t> de la Commission </a:t>
            </a:r>
            <a:r>
              <a:rPr lang="en-GB" sz="1050" b="0" i="1" u="none" strike="noStrike" cap="none" dirty="0" err="1">
                <a:solidFill>
                  <a:schemeClr val="dk1"/>
                </a:solidFill>
                <a:latin typeface="Arial"/>
                <a:ea typeface="Arial"/>
                <a:cs typeface="Arial"/>
                <a:sym typeface="Arial"/>
              </a:rPr>
              <a:t>européenne</a:t>
            </a:r>
            <a:r>
              <a:rPr lang="en-GB" sz="1050" b="0" i="1" u="none" strike="noStrike" cap="none" dirty="0">
                <a:solidFill>
                  <a:schemeClr val="dk1"/>
                </a:solidFill>
                <a:latin typeface="Arial"/>
                <a:ea typeface="Arial"/>
                <a:cs typeface="Arial"/>
                <a:sym typeface="Arial"/>
              </a:rPr>
              <a:t>. Le </a:t>
            </a:r>
            <a:r>
              <a:rPr lang="en-GB" sz="1050" b="0" i="1" u="none" strike="noStrike" cap="none" dirty="0" err="1">
                <a:solidFill>
                  <a:schemeClr val="dk1"/>
                </a:solidFill>
                <a:latin typeface="Arial"/>
                <a:ea typeface="Arial"/>
                <a:cs typeface="Arial"/>
                <a:sym typeface="Arial"/>
              </a:rPr>
              <a:t>contenu</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reflète</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uniquement</a:t>
            </a:r>
            <a:r>
              <a:rPr lang="en-GB" sz="1050" b="0" i="1" u="none" strike="noStrike" cap="none" dirty="0">
                <a:solidFill>
                  <a:schemeClr val="dk1"/>
                </a:solidFill>
                <a:latin typeface="Arial"/>
                <a:ea typeface="Arial"/>
                <a:cs typeface="Arial"/>
                <a:sym typeface="Arial"/>
              </a:rPr>
              <a:t> les opinions de </a:t>
            </a:r>
            <a:r>
              <a:rPr lang="en-GB" sz="1050" b="0" i="1" u="none" strike="noStrike" cap="none" dirty="0" err="1">
                <a:solidFill>
                  <a:schemeClr val="dk1"/>
                </a:solidFill>
                <a:latin typeface="Arial"/>
                <a:ea typeface="Arial"/>
                <a:cs typeface="Arial"/>
                <a:sym typeface="Arial"/>
              </a:rPr>
              <a:t>l'auteur</a:t>
            </a:r>
            <a:r>
              <a:rPr lang="en-GB" sz="1050" b="0" i="1" u="none" strike="noStrike" cap="none" dirty="0">
                <a:solidFill>
                  <a:schemeClr val="dk1"/>
                </a:solidFill>
                <a:latin typeface="Arial"/>
                <a:ea typeface="Arial"/>
                <a:cs typeface="Arial"/>
                <a:sym typeface="Arial"/>
              </a:rPr>
              <a:t> et la Commission ne </a:t>
            </a:r>
            <a:r>
              <a:rPr lang="en-GB" sz="1050" b="0" i="1" u="none" strike="noStrike" cap="none" dirty="0" err="1">
                <a:solidFill>
                  <a:schemeClr val="dk1"/>
                </a:solidFill>
                <a:latin typeface="Arial"/>
                <a:ea typeface="Arial"/>
                <a:cs typeface="Arial"/>
                <a:sym typeface="Arial"/>
              </a:rPr>
              <a:t>peut</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être</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tenue</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responsable</a:t>
            </a:r>
            <a:r>
              <a:rPr lang="en-GB" sz="1050" b="0" i="1" u="none" strike="noStrike" cap="none" dirty="0">
                <a:solidFill>
                  <a:schemeClr val="dk1"/>
                </a:solidFill>
                <a:latin typeface="Arial"/>
                <a:ea typeface="Arial"/>
                <a:cs typeface="Arial"/>
                <a:sym typeface="Arial"/>
              </a:rPr>
              <a:t> de </a:t>
            </a:r>
            <a:r>
              <a:rPr lang="en-GB" sz="1050" b="0" i="1" u="none" strike="noStrike" cap="none" dirty="0" err="1">
                <a:solidFill>
                  <a:schemeClr val="dk1"/>
                </a:solidFill>
                <a:latin typeface="Arial"/>
                <a:ea typeface="Arial"/>
                <a:cs typeface="Arial"/>
                <a:sym typeface="Arial"/>
              </a:rPr>
              <a:t>l'utilisation</a:t>
            </a:r>
            <a:r>
              <a:rPr lang="en-GB" sz="1050" b="0" i="1" u="none" strike="noStrike" cap="none" dirty="0">
                <a:solidFill>
                  <a:schemeClr val="dk1"/>
                </a:solidFill>
                <a:latin typeface="Arial"/>
                <a:ea typeface="Arial"/>
                <a:cs typeface="Arial"/>
                <a:sym typeface="Arial"/>
              </a:rPr>
              <a:t> qui </a:t>
            </a:r>
            <a:r>
              <a:rPr lang="en-GB" sz="1050" b="0" i="1" u="none" strike="noStrike" cap="none" dirty="0" err="1">
                <a:solidFill>
                  <a:schemeClr val="dk1"/>
                </a:solidFill>
                <a:latin typeface="Arial"/>
                <a:ea typeface="Arial"/>
                <a:cs typeface="Arial"/>
                <a:sym typeface="Arial"/>
              </a:rPr>
              <a:t>pourrait</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être</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faite</a:t>
            </a:r>
            <a:r>
              <a:rPr lang="en-GB" sz="1050" b="0" i="1" u="none" strike="noStrike" cap="none" dirty="0">
                <a:solidFill>
                  <a:schemeClr val="dk1"/>
                </a:solidFill>
                <a:latin typeface="Arial"/>
                <a:ea typeface="Arial"/>
                <a:cs typeface="Arial"/>
                <a:sym typeface="Arial"/>
              </a:rPr>
              <a:t> des </a:t>
            </a:r>
            <a:r>
              <a:rPr lang="en-GB" sz="1050" b="0" i="1" u="none" strike="noStrike" cap="none" dirty="0" err="1">
                <a:solidFill>
                  <a:schemeClr val="dk1"/>
                </a:solidFill>
                <a:latin typeface="Arial"/>
                <a:ea typeface="Arial"/>
                <a:cs typeface="Arial"/>
                <a:sym typeface="Arial"/>
              </a:rPr>
              <a:t>informations</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contenues</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dans</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ce</a:t>
            </a:r>
            <a:r>
              <a:rPr lang="en-GB" sz="1050" b="0" i="1" u="none" strike="noStrike" cap="none" dirty="0">
                <a:solidFill>
                  <a:schemeClr val="dk1"/>
                </a:solidFill>
                <a:latin typeface="Arial"/>
                <a:ea typeface="Arial"/>
                <a:cs typeface="Arial"/>
                <a:sym typeface="Arial"/>
              </a:rPr>
              <a:t> document.</a:t>
            </a:r>
            <a:endParaRPr sz="1800" b="0" i="0" u="none" strike="noStrike" cap="none" dirty="0">
              <a:solidFill>
                <a:schemeClr val="dk1"/>
              </a:solidFill>
              <a:latin typeface="Times New Roman"/>
              <a:ea typeface="Times New Roman"/>
              <a:cs typeface="Times New Roman"/>
              <a:sym typeface="Times New Roman"/>
            </a:endParaRPr>
          </a:p>
        </p:txBody>
      </p:sp>
      <p:pic>
        <p:nvPicPr>
          <p:cNvPr id="10" name="9 - Εικόνα" descr="FR_Co-fundedbytheEU_RGB_POS.png"/>
          <p:cNvPicPr>
            <a:picLocks noChangeAspect="1"/>
          </p:cNvPicPr>
          <p:nvPr/>
        </p:nvPicPr>
        <p:blipFill>
          <a:blip r:embed="rId3"/>
          <a:stretch>
            <a:fillRect/>
          </a:stretch>
        </p:blipFill>
        <p:spPr>
          <a:xfrm>
            <a:off x="198408" y="6181683"/>
            <a:ext cx="2219864" cy="499157"/>
          </a:xfrm>
          <a:prstGeom prst="rect">
            <a:avLst/>
          </a:prstGeom>
        </p:spPr>
      </p:pic>
      <p:pic>
        <p:nvPicPr>
          <p:cNvPr id="12" name="11 - Εικόνα" descr="cc-brand-1.png"/>
          <p:cNvPicPr>
            <a:picLocks noChangeAspect="1"/>
          </p:cNvPicPr>
          <p:nvPr/>
        </p:nvPicPr>
        <p:blipFill>
          <a:blip r:embed="rId4"/>
          <a:stretch>
            <a:fillRect/>
          </a:stretch>
        </p:blipFill>
        <p:spPr>
          <a:xfrm>
            <a:off x="10680056" y="6093574"/>
            <a:ext cx="1241650" cy="643631"/>
          </a:xfrm>
          <a:prstGeom prst="rect">
            <a:avLst/>
          </a:prstGeom>
        </p:spPr>
      </p:pic>
    </p:spTree>
    <p:extLst>
      <p:ext uri="{BB962C8B-B14F-4D97-AF65-F5344CB8AC3E}">
        <p14:creationId xmlns:p14="http://schemas.microsoft.com/office/powerpoint/2010/main" xmlns="" val="2319536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logo with a tree in the middle&#10;&#10;Description automatically generated">
            <a:extLst>
              <a:ext uri="{FF2B5EF4-FFF2-40B4-BE49-F238E27FC236}">
                <a16:creationId xmlns:a16="http://schemas.microsoft.com/office/drawing/2014/main" xmlns="" id="{3A25A398-51D3-0DBC-AF81-9ED334343E50}"/>
              </a:ext>
            </a:extLst>
          </p:cNvPr>
          <p:cNvPicPr>
            <a:picLocks noChangeAspect="1"/>
          </p:cNvPicPr>
          <p:nvPr/>
        </p:nvPicPr>
        <p:blipFill>
          <a:blip r:embed="rId2"/>
          <a:stretch>
            <a:fillRect/>
          </a:stretch>
        </p:blipFill>
        <p:spPr>
          <a:xfrm>
            <a:off x="105509" y="6258460"/>
            <a:ext cx="509952" cy="509952"/>
          </a:xfrm>
          <a:prstGeom prst="rect">
            <a:avLst/>
          </a:prstGeom>
        </p:spPr>
      </p:pic>
      <p:sp>
        <p:nvSpPr>
          <p:cNvPr id="2" name="Rectangle 1">
            <a:extLst>
              <a:ext uri="{FF2B5EF4-FFF2-40B4-BE49-F238E27FC236}">
                <a16:creationId xmlns:a16="http://schemas.microsoft.com/office/drawing/2014/main" xmlns="" id="{C2497971-6835-58B6-44D5-87FEF3269949}"/>
              </a:ext>
            </a:extLst>
          </p:cNvPr>
          <p:cNvSpPr/>
          <p:nvPr/>
        </p:nvSpPr>
        <p:spPr>
          <a:xfrm>
            <a:off x="766263" y="1470610"/>
            <a:ext cx="10876084" cy="2858225"/>
          </a:xfrm>
          <a:prstGeom prst="rect">
            <a:avLst/>
          </a:prstGeom>
          <a:solidFill>
            <a:srgbClr val="A993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7" name="TextBox 6">
            <a:extLst>
              <a:ext uri="{FF2B5EF4-FFF2-40B4-BE49-F238E27FC236}">
                <a16:creationId xmlns:a16="http://schemas.microsoft.com/office/drawing/2014/main" xmlns="" id="{25223B6E-D00F-14EF-84E6-3392F418825D}"/>
              </a:ext>
            </a:extLst>
          </p:cNvPr>
          <p:cNvSpPr txBox="1"/>
          <p:nvPr/>
        </p:nvSpPr>
        <p:spPr>
          <a:xfrm>
            <a:off x="1717964" y="2376502"/>
            <a:ext cx="9088581" cy="523220"/>
          </a:xfrm>
          <a:prstGeom prst="rect">
            <a:avLst/>
          </a:prstGeom>
          <a:noFill/>
        </p:spPr>
        <p:txBody>
          <a:bodyPr wrap="square">
            <a:spAutoFit/>
          </a:bodyPr>
          <a:lstStyle/>
          <a:p>
            <a:pPr algn="ctr">
              <a:spcBef>
                <a:spcPts val="1200"/>
              </a:spcBef>
            </a:pPr>
            <a:r>
              <a:rPr lang="en-US" sz="2800" b="1" dirty="0" smtClean="0">
                <a:solidFill>
                  <a:srgbClr val="FFFFFF"/>
                </a:solidFill>
                <a:latin typeface="Candara" panose="020E0502030303020204" pitchFamily="34" charset="0"/>
                <a:ea typeface="Times New Roman" panose="02020603050405020304" pitchFamily="18" charset="0"/>
              </a:rPr>
              <a:t>LEÇON </a:t>
            </a:r>
            <a:r>
              <a:rPr lang="fr-FR" sz="2800" b="1" dirty="0">
                <a:solidFill>
                  <a:srgbClr val="FFFFFF"/>
                </a:solidFill>
                <a:latin typeface="Candara" panose="020E0502030303020204" pitchFamily="34" charset="0"/>
                <a:ea typeface="Times New Roman" panose="02020603050405020304" pitchFamily="18" charset="0"/>
              </a:rPr>
              <a:t>2</a:t>
            </a:r>
            <a:r>
              <a:rPr lang="tr-TR" sz="2800" b="1" dirty="0" smtClean="0">
                <a:solidFill>
                  <a:srgbClr val="FFFFFF"/>
                </a:solidFill>
                <a:latin typeface="Candara" panose="020E0502030303020204" pitchFamily="34" charset="0"/>
                <a:ea typeface="Times New Roman" panose="02020603050405020304" pitchFamily="18" charset="0"/>
              </a:rPr>
              <a:t> </a:t>
            </a:r>
            <a:r>
              <a:rPr lang="en-US" sz="2800" b="1" dirty="0">
                <a:solidFill>
                  <a:srgbClr val="FFFFFF"/>
                </a:solidFill>
                <a:latin typeface="Candara" panose="020E0502030303020204" pitchFamily="34" charset="0"/>
                <a:ea typeface="Times New Roman" panose="02020603050405020304" pitchFamily="18" charset="0"/>
              </a:rPr>
              <a:t>: </a:t>
            </a:r>
            <a:r>
              <a:rPr lang="tr-TR" sz="2800" b="1" dirty="0" err="1">
                <a:solidFill>
                  <a:srgbClr val="FFFFFF"/>
                </a:solidFill>
                <a:latin typeface="Candara" panose="020E0502030303020204" pitchFamily="34" charset="0"/>
                <a:ea typeface="Times New Roman" panose="02020603050405020304" pitchFamily="18" charset="0"/>
              </a:rPr>
              <a:t>Patrimoine </a:t>
            </a:r>
            <a:r>
              <a:rPr lang="tr-TR" sz="2800" b="1" dirty="0">
                <a:solidFill>
                  <a:srgbClr val="FFFFFF"/>
                </a:solidFill>
                <a:latin typeface="Candara" panose="020E0502030303020204" pitchFamily="34" charset="0"/>
                <a:ea typeface="Times New Roman" panose="02020603050405020304" pitchFamily="18" charset="0"/>
              </a:rPr>
              <a:t>naturel </a:t>
            </a:r>
            <a:r>
              <a:rPr lang="tr-TR" sz="2800" b="1" dirty="0" err="1">
                <a:solidFill>
                  <a:srgbClr val="FFFFFF"/>
                </a:solidFill>
                <a:latin typeface="Candara" panose="020E0502030303020204" pitchFamily="34" charset="0"/>
                <a:ea typeface="Times New Roman" panose="02020603050405020304" pitchFamily="18" charset="0"/>
              </a:rPr>
              <a:t>et </a:t>
            </a:r>
            <a:r>
              <a:rPr lang="tr-TR" sz="2800" b="1" dirty="0">
                <a:solidFill>
                  <a:srgbClr val="FFFFFF"/>
                </a:solidFill>
                <a:latin typeface="Candara" panose="020E0502030303020204" pitchFamily="34" charset="0"/>
                <a:ea typeface="Times New Roman" panose="02020603050405020304" pitchFamily="18" charset="0"/>
              </a:rPr>
              <a:t>durabilité</a:t>
            </a:r>
            <a:endParaRPr lang="x-none"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251170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logo with a tree in the middle&#10;&#10;Description automatically generated">
            <a:extLst>
              <a:ext uri="{FF2B5EF4-FFF2-40B4-BE49-F238E27FC236}">
                <a16:creationId xmlns:a16="http://schemas.microsoft.com/office/drawing/2014/main" xmlns="" id="{3A25A398-51D3-0DBC-AF81-9ED334343E50}"/>
              </a:ext>
            </a:extLst>
          </p:cNvPr>
          <p:cNvPicPr>
            <a:picLocks noChangeAspect="1"/>
          </p:cNvPicPr>
          <p:nvPr/>
        </p:nvPicPr>
        <p:blipFill>
          <a:blip r:embed="rId2"/>
          <a:stretch>
            <a:fillRect/>
          </a:stretch>
        </p:blipFill>
        <p:spPr>
          <a:xfrm>
            <a:off x="11271502" y="46712"/>
            <a:ext cx="689206" cy="689206"/>
          </a:xfrm>
          <a:prstGeom prst="rect">
            <a:avLst/>
          </a:prstGeom>
        </p:spPr>
      </p:pic>
      <p:sp>
        <p:nvSpPr>
          <p:cNvPr id="4" name="Rectangle 3">
            <a:extLst>
              <a:ext uri="{FF2B5EF4-FFF2-40B4-BE49-F238E27FC236}">
                <a16:creationId xmlns:a16="http://schemas.microsoft.com/office/drawing/2014/main" xmlns="" id="{6DF9C94C-A184-C16B-4E5A-C08C626594E3}"/>
              </a:ext>
            </a:extLst>
          </p:cNvPr>
          <p:cNvSpPr/>
          <p:nvPr/>
        </p:nvSpPr>
        <p:spPr>
          <a:xfrm>
            <a:off x="360486" y="-1"/>
            <a:ext cx="10698811" cy="735919"/>
          </a:xfrm>
          <a:prstGeom prst="rect">
            <a:avLst/>
          </a:prstGeom>
          <a:solidFill>
            <a:srgbClr val="A993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 name="Rectangle 1">
            <a:extLst>
              <a:ext uri="{FF2B5EF4-FFF2-40B4-BE49-F238E27FC236}">
                <a16:creationId xmlns:a16="http://schemas.microsoft.com/office/drawing/2014/main" xmlns="" id="{C2497971-6835-58B6-44D5-87FEF3269949}"/>
              </a:ext>
            </a:extLst>
          </p:cNvPr>
          <p:cNvSpPr/>
          <p:nvPr/>
        </p:nvSpPr>
        <p:spPr>
          <a:xfrm>
            <a:off x="0" y="0"/>
            <a:ext cx="10911016" cy="735919"/>
          </a:xfrm>
          <a:prstGeom prst="rect">
            <a:avLst/>
          </a:prstGeom>
          <a:solidFill>
            <a:srgbClr val="72BC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7" name="TextBox 6">
            <a:extLst>
              <a:ext uri="{FF2B5EF4-FFF2-40B4-BE49-F238E27FC236}">
                <a16:creationId xmlns:a16="http://schemas.microsoft.com/office/drawing/2014/main" xmlns="" id="{25223B6E-D00F-14EF-84E6-3392F418825D}"/>
              </a:ext>
            </a:extLst>
          </p:cNvPr>
          <p:cNvSpPr txBox="1"/>
          <p:nvPr/>
        </p:nvSpPr>
        <p:spPr>
          <a:xfrm>
            <a:off x="0" y="89588"/>
            <a:ext cx="9646508" cy="646331"/>
          </a:xfrm>
          <a:prstGeom prst="rect">
            <a:avLst/>
          </a:prstGeom>
          <a:noFill/>
        </p:spPr>
        <p:txBody>
          <a:bodyPr wrap="square">
            <a:spAutoFit/>
          </a:bodyPr>
          <a:lstStyle/>
          <a:p>
            <a:pPr lvl="1">
              <a:spcBef>
                <a:spcPts val="1200"/>
              </a:spcBef>
            </a:pPr>
            <a:r>
              <a:rPr lang="tr-TR" sz="3600" b="1" dirty="0">
                <a:solidFill>
                  <a:srgbClr val="FFFFFF"/>
                </a:solidFill>
                <a:latin typeface="Candara" panose="020E0502030303020204" pitchFamily="34" charset="0"/>
                <a:ea typeface="Times New Roman" panose="02020603050405020304" pitchFamily="18" charset="0"/>
              </a:rPr>
              <a:t>DÉFINITIONS ET CONCEPTS CLÉS I</a:t>
            </a:r>
            <a:endParaRPr lang="x-none" sz="3600" dirty="0">
              <a:effectLst/>
              <a:latin typeface="Times New Roman" panose="02020603050405020304" pitchFamily="18" charset="0"/>
              <a:ea typeface="Times New Roman" panose="02020603050405020304" pitchFamily="18" charset="0"/>
            </a:endParaRPr>
          </a:p>
        </p:txBody>
      </p:sp>
      <p:sp>
        <p:nvSpPr>
          <p:cNvPr id="8" name="TextBox 7">
            <a:extLst>
              <a:ext uri="{FF2B5EF4-FFF2-40B4-BE49-F238E27FC236}">
                <a16:creationId xmlns:a16="http://schemas.microsoft.com/office/drawing/2014/main" xmlns="" id="{580187C9-A20C-EA80-B7E6-9DCC0B6B785A}"/>
              </a:ext>
            </a:extLst>
          </p:cNvPr>
          <p:cNvSpPr txBox="1"/>
          <p:nvPr/>
        </p:nvSpPr>
        <p:spPr>
          <a:xfrm>
            <a:off x="360486" y="933275"/>
            <a:ext cx="6098058" cy="707886"/>
          </a:xfrm>
          <a:prstGeom prst="rect">
            <a:avLst/>
          </a:prstGeom>
          <a:noFill/>
        </p:spPr>
        <p:txBody>
          <a:bodyPr wrap="square">
            <a:spAutoFit/>
          </a:bodyPr>
          <a:lstStyle/>
          <a:p>
            <a:endParaRPr lang="tr-TR" sz="2000" b="1" dirty="0">
              <a:solidFill>
                <a:srgbClr val="A99374"/>
              </a:solidFill>
              <a:latin typeface="Candara" panose="020E0502030303020204" pitchFamily="34" charset="0"/>
            </a:endParaRPr>
          </a:p>
          <a:p>
            <a:r>
              <a:rPr lang="tr-TR" sz="2000" b="1" dirty="0">
                <a:solidFill>
                  <a:srgbClr val="A99374"/>
                </a:solidFill>
                <a:latin typeface="Candara" panose="020E0502030303020204" pitchFamily="34" charset="0"/>
              </a:rPr>
              <a:t>1.1. Définition du </a:t>
            </a:r>
            <a:r>
              <a:rPr lang="tr-TR" sz="2000" b="1" dirty="0" err="1">
                <a:solidFill>
                  <a:srgbClr val="A99374"/>
                </a:solidFill>
                <a:latin typeface="Candara" panose="020E0502030303020204" pitchFamily="34" charset="0"/>
              </a:rPr>
              <a:t>patrimoine </a:t>
            </a:r>
            <a:r>
              <a:rPr lang="tr-TR" sz="2000" b="1" dirty="0">
                <a:solidFill>
                  <a:srgbClr val="A99374"/>
                </a:solidFill>
                <a:latin typeface="Candara" panose="020E0502030303020204" pitchFamily="34" charset="0"/>
              </a:rPr>
              <a:t>naturel</a:t>
            </a:r>
            <a:endParaRPr lang="es-ES_tradnl" sz="2000" b="1" dirty="0">
              <a:solidFill>
                <a:srgbClr val="A99374"/>
              </a:solidFill>
              <a:latin typeface="Candara" panose="020E0502030303020204" pitchFamily="34" charset="0"/>
            </a:endParaRPr>
          </a:p>
        </p:txBody>
      </p:sp>
      <p:sp>
        <p:nvSpPr>
          <p:cNvPr id="10" name="Metin kutusu 9">
            <a:extLst>
              <a:ext uri="{FF2B5EF4-FFF2-40B4-BE49-F238E27FC236}">
                <a16:creationId xmlns:a16="http://schemas.microsoft.com/office/drawing/2014/main" xmlns="" id="{A1E7BFBD-5D75-9169-A25A-5012A2BC38E5}"/>
              </a:ext>
            </a:extLst>
          </p:cNvPr>
          <p:cNvSpPr txBox="1"/>
          <p:nvPr/>
        </p:nvSpPr>
        <p:spPr>
          <a:xfrm>
            <a:off x="843053" y="2073907"/>
            <a:ext cx="11117655" cy="2893100"/>
          </a:xfrm>
          <a:prstGeom prst="rect">
            <a:avLst/>
          </a:prstGeom>
          <a:noFill/>
        </p:spPr>
        <p:txBody>
          <a:bodyPr wrap="square">
            <a:spAutoFit/>
          </a:bodyPr>
          <a:lstStyle/>
          <a:p>
            <a:pPr algn="l">
              <a:spcAft>
                <a:spcPts val="600"/>
              </a:spcAft>
            </a:pPr>
            <a:r>
              <a:rPr lang="en-US" i="0" u="none" strike="noStrike" dirty="0">
                <a:solidFill>
                  <a:schemeClr val="tx1">
                    <a:lumMod val="75000"/>
                    <a:lumOff val="25000"/>
                  </a:schemeClr>
                </a:solidFill>
                <a:effectLst/>
                <a:latin typeface="Candara" panose="020E0502030303020204" pitchFamily="34" charset="0"/>
              </a:rPr>
              <a:t>Le patrimoine naturel comprend les caractéristiques naturelles, les formations géologiques et géomorphologiques et les zones définies qui abritent des espèces animales et végétales menacées, ainsi que les sites naturels ayant une valeur scientifique, de conservation ou de beauté naturelle. </a:t>
            </a:r>
            <a:endParaRPr lang="tr-TR" i="0" u="none" strike="noStrike" dirty="0">
              <a:solidFill>
                <a:schemeClr val="tx1">
                  <a:lumMod val="75000"/>
                  <a:lumOff val="25000"/>
                </a:schemeClr>
              </a:solidFill>
              <a:effectLst/>
              <a:latin typeface="Candara" panose="020E0502030303020204" pitchFamily="34" charset="0"/>
            </a:endParaRPr>
          </a:p>
          <a:p>
            <a:pPr algn="l">
              <a:spcAft>
                <a:spcPts val="600"/>
              </a:spcAft>
            </a:pPr>
            <a:endParaRPr lang="tr-TR" i="0" u="none" strike="noStrike" dirty="0">
              <a:solidFill>
                <a:schemeClr val="tx1">
                  <a:lumMod val="75000"/>
                  <a:lumOff val="25000"/>
                </a:schemeClr>
              </a:solidFill>
              <a:effectLst/>
              <a:latin typeface="Candara" panose="020E0502030303020204" pitchFamily="34" charset="0"/>
            </a:endParaRPr>
          </a:p>
          <a:p>
            <a:pPr algn="l">
              <a:spcAft>
                <a:spcPts val="600"/>
              </a:spcAft>
            </a:pPr>
            <a:r>
              <a:rPr lang="en-US" i="0" u="none" strike="noStrike" dirty="0">
                <a:solidFill>
                  <a:schemeClr val="tx1">
                    <a:lumMod val="75000"/>
                    <a:lumOff val="25000"/>
                  </a:schemeClr>
                </a:solidFill>
                <a:effectLst/>
                <a:latin typeface="Candara" panose="020E0502030303020204" pitchFamily="34" charset="0"/>
              </a:rPr>
              <a:t>Elle comprend les zones naturelles protégées privées et publiques, les zoos, les aquariums et les jardins botaniques, les habitats naturels, les écosystèmes marins, les zones protégées, les réservoirs, etc.</a:t>
            </a:r>
            <a:endParaRPr lang="tr-TR" dirty="0">
              <a:solidFill>
                <a:schemeClr val="tx1">
                  <a:lumMod val="75000"/>
                  <a:lumOff val="25000"/>
                </a:schemeClr>
              </a:solidFill>
              <a:latin typeface="Candara" panose="020E0502030303020204" pitchFamily="34" charset="0"/>
            </a:endParaRPr>
          </a:p>
          <a:p>
            <a:pPr marL="285750" indent="-285750" algn="l">
              <a:spcAft>
                <a:spcPts val="600"/>
              </a:spcAft>
              <a:buFontTx/>
              <a:buChar char="-"/>
            </a:pPr>
            <a:endParaRPr lang="tr-TR" i="0" u="none" strike="noStrike" dirty="0">
              <a:solidFill>
                <a:schemeClr val="tx1">
                  <a:lumMod val="75000"/>
                  <a:lumOff val="25000"/>
                </a:schemeClr>
              </a:solidFill>
              <a:effectLst/>
              <a:latin typeface="Candara" panose="020E0502030303020204" pitchFamily="34" charset="0"/>
            </a:endParaRPr>
          </a:p>
          <a:p>
            <a:pPr algn="l">
              <a:spcAft>
                <a:spcPts val="600"/>
              </a:spcAft>
            </a:pPr>
            <a:r>
              <a:rPr lang="en-US" i="0" u="none" strike="noStrike" dirty="0">
                <a:solidFill>
                  <a:schemeClr val="tx1">
                    <a:lumMod val="75000"/>
                    <a:lumOff val="25000"/>
                  </a:schemeClr>
                </a:solidFill>
                <a:effectLst/>
                <a:latin typeface="Candara" panose="020E0502030303020204" pitchFamily="34" charset="0"/>
              </a:rPr>
              <a:t>Le patrimoine culturel et naturel reflète la richesse et la diversité de la civilisation humaine et du monde naturel, contribuant à la cohésion sociale, à la formation de l'identité et à l'équilibre écologique.</a:t>
            </a:r>
          </a:p>
        </p:txBody>
      </p:sp>
    </p:spTree>
    <p:extLst>
      <p:ext uri="{BB962C8B-B14F-4D97-AF65-F5344CB8AC3E}">
        <p14:creationId xmlns:p14="http://schemas.microsoft.com/office/powerpoint/2010/main" xmlns="" val="288716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logo with a tree in the middle&#10;&#10;Description automatically generated">
            <a:extLst>
              <a:ext uri="{FF2B5EF4-FFF2-40B4-BE49-F238E27FC236}">
                <a16:creationId xmlns:a16="http://schemas.microsoft.com/office/drawing/2014/main" xmlns="" id="{3A25A398-51D3-0DBC-AF81-9ED334343E50}"/>
              </a:ext>
            </a:extLst>
          </p:cNvPr>
          <p:cNvPicPr>
            <a:picLocks noChangeAspect="1"/>
          </p:cNvPicPr>
          <p:nvPr/>
        </p:nvPicPr>
        <p:blipFill>
          <a:blip r:embed="rId2"/>
          <a:stretch>
            <a:fillRect/>
          </a:stretch>
        </p:blipFill>
        <p:spPr>
          <a:xfrm>
            <a:off x="11271502" y="46712"/>
            <a:ext cx="689206" cy="689206"/>
          </a:xfrm>
          <a:prstGeom prst="rect">
            <a:avLst/>
          </a:prstGeom>
        </p:spPr>
      </p:pic>
      <p:sp>
        <p:nvSpPr>
          <p:cNvPr id="4" name="Rectangle 3">
            <a:extLst>
              <a:ext uri="{FF2B5EF4-FFF2-40B4-BE49-F238E27FC236}">
                <a16:creationId xmlns:a16="http://schemas.microsoft.com/office/drawing/2014/main" xmlns="" id="{6DF9C94C-A184-C16B-4E5A-C08C626594E3}"/>
              </a:ext>
            </a:extLst>
          </p:cNvPr>
          <p:cNvSpPr/>
          <p:nvPr/>
        </p:nvSpPr>
        <p:spPr>
          <a:xfrm>
            <a:off x="360486" y="-1"/>
            <a:ext cx="10698811" cy="735919"/>
          </a:xfrm>
          <a:prstGeom prst="rect">
            <a:avLst/>
          </a:prstGeom>
          <a:solidFill>
            <a:srgbClr val="A993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 name="Rectangle 1">
            <a:extLst>
              <a:ext uri="{FF2B5EF4-FFF2-40B4-BE49-F238E27FC236}">
                <a16:creationId xmlns:a16="http://schemas.microsoft.com/office/drawing/2014/main" xmlns="" id="{C2497971-6835-58B6-44D5-87FEF3269949}"/>
              </a:ext>
            </a:extLst>
          </p:cNvPr>
          <p:cNvSpPr/>
          <p:nvPr/>
        </p:nvSpPr>
        <p:spPr>
          <a:xfrm>
            <a:off x="0" y="0"/>
            <a:ext cx="10911016" cy="735919"/>
          </a:xfrm>
          <a:prstGeom prst="rect">
            <a:avLst/>
          </a:prstGeom>
          <a:solidFill>
            <a:srgbClr val="72BC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7" name="TextBox 6">
            <a:extLst>
              <a:ext uri="{FF2B5EF4-FFF2-40B4-BE49-F238E27FC236}">
                <a16:creationId xmlns:a16="http://schemas.microsoft.com/office/drawing/2014/main" xmlns="" id="{25223B6E-D00F-14EF-84E6-3392F418825D}"/>
              </a:ext>
            </a:extLst>
          </p:cNvPr>
          <p:cNvSpPr txBox="1"/>
          <p:nvPr/>
        </p:nvSpPr>
        <p:spPr>
          <a:xfrm>
            <a:off x="0" y="89588"/>
            <a:ext cx="9646508" cy="646331"/>
          </a:xfrm>
          <a:prstGeom prst="rect">
            <a:avLst/>
          </a:prstGeom>
          <a:noFill/>
        </p:spPr>
        <p:txBody>
          <a:bodyPr wrap="square">
            <a:spAutoFit/>
          </a:bodyPr>
          <a:lstStyle/>
          <a:p>
            <a:pPr marL="457200" marR="0" lvl="1" indent="0" algn="l" defTabSz="914400" rtl="0" eaLnBrk="1" fontAlgn="auto" latinLnBrk="0" hangingPunct="1">
              <a:lnSpc>
                <a:spcPct val="100000"/>
              </a:lnSpc>
              <a:spcBef>
                <a:spcPts val="1200"/>
              </a:spcBef>
              <a:spcAft>
                <a:spcPts val="0"/>
              </a:spcAft>
              <a:buClrTx/>
              <a:buSzTx/>
              <a:buFontTx/>
              <a:buNone/>
              <a:tabLst/>
              <a:defRPr/>
            </a:pPr>
            <a:r>
              <a:rPr kumimoji="0" lang="tr-TR" sz="3600" b="1" i="0" u="none" strike="noStrike" kern="1200" cap="none" spc="0" normalizeH="0" baseline="0" noProof="0" dirty="0">
                <a:ln>
                  <a:noFill/>
                </a:ln>
                <a:solidFill>
                  <a:srgbClr val="FFFFFF"/>
                </a:solidFill>
                <a:effectLst/>
                <a:uLnTx/>
                <a:uFillTx/>
                <a:latin typeface="Candara" panose="020E0502030303020204" pitchFamily="34" charset="0"/>
                <a:ea typeface="Times New Roman" panose="02020603050405020304" pitchFamily="18" charset="0"/>
                <a:cs typeface="+mn-cs"/>
              </a:rPr>
              <a:t>DÉFINITIONS ET CONCEPTS CLÉS II</a:t>
            </a:r>
            <a:endParaRPr kumimoji="0" lang="x-none" sz="3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3" name="TextBox 2">
            <a:extLst>
              <a:ext uri="{FF2B5EF4-FFF2-40B4-BE49-F238E27FC236}">
                <a16:creationId xmlns:a16="http://schemas.microsoft.com/office/drawing/2014/main" xmlns="" id="{349C239B-0993-D5C0-7B00-234B4F4A50E7}"/>
              </a:ext>
            </a:extLst>
          </p:cNvPr>
          <p:cNvSpPr txBox="1"/>
          <p:nvPr/>
        </p:nvSpPr>
        <p:spPr>
          <a:xfrm>
            <a:off x="543176" y="899805"/>
            <a:ext cx="10872969" cy="5801588"/>
          </a:xfrm>
          <a:prstGeom prst="rect">
            <a:avLst/>
          </a:prstGeom>
          <a:noFill/>
        </p:spPr>
        <p:txBody>
          <a:bodyPr wrap="square">
            <a:spAutoFit/>
          </a:bodyPr>
          <a:lstStyle/>
          <a:p>
            <a:pPr algn="just">
              <a:spcAft>
                <a:spcPts val="600"/>
              </a:spcAft>
            </a:pPr>
            <a:r>
              <a:rPr lang="tr-TR" sz="2000" b="1" dirty="0" err="1">
                <a:solidFill>
                  <a:srgbClr val="A99374"/>
                </a:solidFill>
                <a:latin typeface="Candara" panose="020E0502030303020204" pitchFamily="34" charset="0"/>
              </a:rPr>
              <a:t>Biodiversité</a:t>
            </a:r>
            <a:endParaRPr lang="tr-TR" sz="2000" b="1" dirty="0">
              <a:solidFill>
                <a:srgbClr val="A99374"/>
              </a:solidFill>
              <a:latin typeface="Candara" panose="020E0502030303020204" pitchFamily="34" charset="0"/>
            </a:endParaRPr>
          </a:p>
          <a:p>
            <a:pPr marR="0" lvl="0" algn="just" defTabSz="914400" rtl="0" eaLnBrk="1" fontAlgn="auto" latinLnBrk="0" hangingPunct="1">
              <a:lnSpc>
                <a:spcPct val="100000"/>
              </a:lnSpc>
              <a:spcBef>
                <a:spcPts val="0"/>
              </a:spcBef>
              <a:spcAft>
                <a:spcPts val="600"/>
              </a:spcAft>
              <a:buClrTx/>
              <a:buSzTx/>
              <a:tabLst/>
              <a:defRPr/>
            </a:pPr>
            <a:r>
              <a:rPr kumimoji="0" lang="en-US" sz="1700" b="0" i="0" u="none" strike="noStrike" kern="1200" cap="none" spc="0" normalizeH="0" baseline="0" noProof="0" dirty="0">
                <a:ln>
                  <a:noFill/>
                </a:ln>
                <a:solidFill>
                  <a:prstClr val="black">
                    <a:lumMod val="75000"/>
                    <a:lumOff val="25000"/>
                  </a:prstClr>
                </a:solidFill>
                <a:effectLst/>
                <a:uLnTx/>
                <a:uFillTx/>
                <a:latin typeface="Candara" panose="020E0502030303020204" pitchFamily="34" charset="0"/>
                <a:ea typeface="+mn-ea"/>
                <a:cs typeface="+mn-cs"/>
              </a:rPr>
              <a:t>La biodiversité - la variété de la vie sur Terre - nous fournit des services écosystémiques essentiels à la santé, au bien-être et à l'économie de l'homme. Cependant, les sociétés et les économies sont menacées par la perte rapide de la biodiversité terrestre, marine et d'eau douce. </a:t>
            </a:r>
            <a:endParaRPr kumimoji="0" lang="tr-TR" sz="1700" b="0" i="0" u="none" strike="noStrike" kern="1200" cap="none" spc="0" normalizeH="0" baseline="0" noProof="0" dirty="0">
              <a:ln>
                <a:noFill/>
              </a:ln>
              <a:solidFill>
                <a:prstClr val="black">
                  <a:lumMod val="75000"/>
                  <a:lumOff val="25000"/>
                </a:prstClr>
              </a:solidFill>
              <a:effectLst/>
              <a:uLnTx/>
              <a:uFillTx/>
              <a:latin typeface="Candara" panose="020E0502030303020204" pitchFamily="34" charset="0"/>
              <a:ea typeface="+mn-ea"/>
              <a:cs typeface="+mn-cs"/>
            </a:endParaRPr>
          </a:p>
          <a:p>
            <a:pPr marR="0" lvl="0" algn="just" defTabSz="914400" rtl="0" eaLnBrk="1" fontAlgn="auto" latinLnBrk="0" hangingPunct="1">
              <a:lnSpc>
                <a:spcPct val="100000"/>
              </a:lnSpc>
              <a:spcBef>
                <a:spcPts val="0"/>
              </a:spcBef>
              <a:spcAft>
                <a:spcPts val="600"/>
              </a:spcAft>
              <a:buClrTx/>
              <a:buSzTx/>
              <a:tabLst/>
              <a:defRPr/>
            </a:pPr>
            <a:endParaRPr lang="tr-TR" sz="2000" b="1" dirty="0">
              <a:solidFill>
                <a:srgbClr val="A99374"/>
              </a:solidFill>
              <a:latin typeface="Candara" panose="020E0502030303020204" pitchFamily="34" charset="0"/>
            </a:endParaRPr>
          </a:p>
          <a:p>
            <a:pPr algn="just">
              <a:spcAft>
                <a:spcPts val="600"/>
              </a:spcAft>
            </a:pPr>
            <a:r>
              <a:rPr lang="en-US" sz="1700" i="0" u="none" strike="noStrike" dirty="0">
                <a:solidFill>
                  <a:schemeClr val="tx1">
                    <a:lumMod val="75000"/>
                    <a:lumOff val="25000"/>
                  </a:schemeClr>
                </a:solidFill>
                <a:effectLst/>
                <a:latin typeface="Candara" panose="020E0502030303020204" pitchFamily="34" charset="0"/>
              </a:rPr>
              <a:t>Des politiques ambitieuses et un financement accru sont nécessaires pour enrayer la perte de biodiversité d'ici à 2030. Une action concertée sur de nombreux fronts est nécessaire pour faire face aux multiples pressions qui s'exercent sur la biodiversité, comme convenu dans le cadre mondial pour la biodiversité de Kunming-Montréal. Le rythme de l'appauvrissement de la biodiversité mondiale est sans précédent et s'accélère. Les cinq principaux facteurs de cette perte sont le changement d'affectation des terres et des mers, la surexploitation des ressources naturelles, le changement climatique, la pollution et les espèces exotiques envahissantes</a:t>
            </a:r>
            <a:r>
              <a:rPr lang="tr-TR" sz="1700" i="0" u="none" strike="noStrike" dirty="0">
                <a:solidFill>
                  <a:schemeClr val="tx1">
                    <a:lumMod val="75000"/>
                    <a:lumOff val="25000"/>
                  </a:schemeClr>
                </a:solidFill>
                <a:effectLst/>
                <a:latin typeface="Candara" panose="020E0502030303020204" pitchFamily="34" charset="0"/>
              </a:rPr>
              <a:t>. </a:t>
            </a:r>
          </a:p>
          <a:p>
            <a:pPr algn="just">
              <a:spcAft>
                <a:spcPts val="600"/>
              </a:spcAft>
            </a:pPr>
            <a:endParaRPr lang="tr-TR" sz="1700" i="0" u="none" strike="noStrike" dirty="0">
              <a:solidFill>
                <a:schemeClr val="tx1">
                  <a:lumMod val="75000"/>
                  <a:lumOff val="25000"/>
                </a:schemeClr>
              </a:solidFill>
              <a:effectLst/>
              <a:latin typeface="Candara" panose="020E0502030303020204" pitchFamily="34" charset="0"/>
            </a:endParaRPr>
          </a:p>
          <a:p>
            <a:pPr algn="just">
              <a:spcAft>
                <a:spcPts val="600"/>
              </a:spcAft>
            </a:pPr>
            <a:r>
              <a:rPr lang="en-US" sz="1700" i="0" u="none" strike="noStrike" dirty="0">
                <a:solidFill>
                  <a:schemeClr val="tx1">
                    <a:lumMod val="75000"/>
                    <a:lumOff val="25000"/>
                  </a:schemeClr>
                </a:solidFill>
                <a:effectLst/>
                <a:latin typeface="Candara" panose="020E0502030303020204" pitchFamily="34" charset="0"/>
              </a:rPr>
              <a:t>La biodiversité forme le réseau de la vie dont nous dépendons pour tant de choses : nourriture, eau, médicaments, climat stable, croissance économique, etc. Plus de la moitié du PIB mondial dépend de la nature. Plus d'un milliard de personnes dépendent des forêts pour leur subsistance. Enfin, les terres et les mers absorbent plus de la moitié des émissions de carbone. Mais la nature est en crise. Jusqu'à un million d'espèces sont menacées d'extinction, souvent en l'espace de quelques décennies. Des écosystèmes irremplaçables, comme certaines parties de la forêt amazonienne, sont en train de passer de puits de carbone à sources de carbone à cause de la déforestation. Et 85 % des zones humides, telles que les marais salants et les mangroves, qui absorbent de grandes quantités de carbone, ont disparu. </a:t>
            </a:r>
            <a:endParaRPr lang="tr-TR" sz="1700" i="0" u="none" strike="noStrike" dirty="0">
              <a:solidFill>
                <a:schemeClr val="tx1">
                  <a:lumMod val="75000"/>
                  <a:lumOff val="25000"/>
                </a:schemeClr>
              </a:solidFill>
              <a:effectLst/>
              <a:latin typeface="Candara" panose="020E0502030303020204" pitchFamily="34" charset="0"/>
            </a:endParaRPr>
          </a:p>
        </p:txBody>
      </p:sp>
    </p:spTree>
    <p:extLst>
      <p:ext uri="{BB962C8B-B14F-4D97-AF65-F5344CB8AC3E}">
        <p14:creationId xmlns:p14="http://schemas.microsoft.com/office/powerpoint/2010/main" xmlns="" val="3369878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logo with a tree in the middle&#10;&#10;Description automatically generated">
            <a:extLst>
              <a:ext uri="{FF2B5EF4-FFF2-40B4-BE49-F238E27FC236}">
                <a16:creationId xmlns:a16="http://schemas.microsoft.com/office/drawing/2014/main" xmlns="" id="{3A25A398-51D3-0DBC-AF81-9ED334343E50}"/>
              </a:ext>
            </a:extLst>
          </p:cNvPr>
          <p:cNvPicPr>
            <a:picLocks noChangeAspect="1"/>
          </p:cNvPicPr>
          <p:nvPr/>
        </p:nvPicPr>
        <p:blipFill>
          <a:blip r:embed="rId2"/>
          <a:stretch>
            <a:fillRect/>
          </a:stretch>
        </p:blipFill>
        <p:spPr>
          <a:xfrm>
            <a:off x="11271502" y="46712"/>
            <a:ext cx="689206" cy="689206"/>
          </a:xfrm>
          <a:prstGeom prst="rect">
            <a:avLst/>
          </a:prstGeom>
        </p:spPr>
      </p:pic>
      <p:sp>
        <p:nvSpPr>
          <p:cNvPr id="4" name="Rectangle 3">
            <a:extLst>
              <a:ext uri="{FF2B5EF4-FFF2-40B4-BE49-F238E27FC236}">
                <a16:creationId xmlns:a16="http://schemas.microsoft.com/office/drawing/2014/main" xmlns="" id="{6DF9C94C-A184-C16B-4E5A-C08C626594E3}"/>
              </a:ext>
            </a:extLst>
          </p:cNvPr>
          <p:cNvSpPr/>
          <p:nvPr/>
        </p:nvSpPr>
        <p:spPr>
          <a:xfrm>
            <a:off x="360486" y="-1"/>
            <a:ext cx="10698811" cy="808893"/>
          </a:xfrm>
          <a:prstGeom prst="rect">
            <a:avLst/>
          </a:prstGeom>
          <a:solidFill>
            <a:srgbClr val="A993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 name="Rectangle 1">
            <a:extLst>
              <a:ext uri="{FF2B5EF4-FFF2-40B4-BE49-F238E27FC236}">
                <a16:creationId xmlns:a16="http://schemas.microsoft.com/office/drawing/2014/main" xmlns="" id="{C2497971-6835-58B6-44D5-87FEF3269949}"/>
              </a:ext>
            </a:extLst>
          </p:cNvPr>
          <p:cNvSpPr/>
          <p:nvPr/>
        </p:nvSpPr>
        <p:spPr>
          <a:xfrm>
            <a:off x="0" y="1"/>
            <a:ext cx="10911016" cy="808892"/>
          </a:xfrm>
          <a:prstGeom prst="rect">
            <a:avLst/>
          </a:prstGeom>
          <a:solidFill>
            <a:srgbClr val="72BC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7" name="TextBox 6">
            <a:extLst>
              <a:ext uri="{FF2B5EF4-FFF2-40B4-BE49-F238E27FC236}">
                <a16:creationId xmlns:a16="http://schemas.microsoft.com/office/drawing/2014/main" xmlns="" id="{25223B6E-D00F-14EF-84E6-3392F418825D}"/>
              </a:ext>
            </a:extLst>
          </p:cNvPr>
          <p:cNvSpPr txBox="1"/>
          <p:nvPr/>
        </p:nvSpPr>
        <p:spPr>
          <a:xfrm>
            <a:off x="-212205" y="112057"/>
            <a:ext cx="10911016" cy="584775"/>
          </a:xfrm>
          <a:prstGeom prst="rect">
            <a:avLst/>
          </a:prstGeom>
          <a:noFill/>
        </p:spPr>
        <p:txBody>
          <a:bodyPr wrap="square">
            <a:spAutoFit/>
          </a:bodyPr>
          <a:lstStyle/>
          <a:p>
            <a:pPr marL="457200" marR="0" lvl="1" indent="0" algn="l" defTabSz="914400" rtl="0" eaLnBrk="1" fontAlgn="auto" latinLnBrk="0" hangingPunct="1">
              <a:lnSpc>
                <a:spcPct val="100000"/>
              </a:lnSpc>
              <a:spcBef>
                <a:spcPts val="1200"/>
              </a:spcBef>
              <a:spcAft>
                <a:spcPts val="0"/>
              </a:spcAft>
              <a:buClrTx/>
              <a:buSzTx/>
              <a:buFontTx/>
              <a:buNone/>
              <a:tabLst/>
              <a:defRPr/>
            </a:pPr>
            <a:r>
              <a:rPr kumimoji="0" lang="tr-TR" sz="3200" b="1" i="0" u="none" strike="noStrike" kern="1200" cap="none" spc="0" normalizeH="0" baseline="0" noProof="0" dirty="0">
                <a:ln>
                  <a:noFill/>
                </a:ln>
                <a:solidFill>
                  <a:prstClr val="white"/>
                </a:solidFill>
                <a:effectLst/>
                <a:uLnTx/>
                <a:uFillTx/>
                <a:latin typeface="Candara" panose="020E0502030303020204" pitchFamily="34" charset="0"/>
                <a:ea typeface="Times New Roman" panose="02020603050405020304" pitchFamily="18" charset="0"/>
                <a:cs typeface="+mn-cs"/>
              </a:rPr>
              <a:t>Meilleure </a:t>
            </a:r>
            <a:r>
              <a:rPr kumimoji="0" lang="tr-TR" sz="3200" b="1" i="0" u="none" strike="noStrike" kern="1200" cap="none" spc="0" normalizeH="0" baseline="0" noProof="0" dirty="0" err="1">
                <a:ln>
                  <a:noFill/>
                </a:ln>
                <a:solidFill>
                  <a:prstClr val="white"/>
                </a:solidFill>
                <a:effectLst/>
                <a:uLnTx/>
                <a:uFillTx/>
                <a:latin typeface="Candara" panose="020E0502030303020204" pitchFamily="34" charset="0"/>
                <a:ea typeface="Times New Roman" panose="02020603050405020304" pitchFamily="18" charset="0"/>
                <a:cs typeface="+mn-cs"/>
              </a:rPr>
              <a:t>pratique </a:t>
            </a:r>
            <a:r>
              <a:rPr kumimoji="0" lang="tr-TR" sz="3200" b="1" i="0" u="none" strike="noStrike" kern="1200" cap="none" spc="0" normalizeH="0" baseline="0" noProof="0" dirty="0">
                <a:ln>
                  <a:noFill/>
                </a:ln>
                <a:solidFill>
                  <a:prstClr val="white"/>
                </a:solidFill>
                <a:effectLst/>
                <a:uLnTx/>
                <a:uFillTx/>
                <a:latin typeface="Candara" panose="020E0502030303020204" pitchFamily="34" charset="0"/>
                <a:ea typeface="Times New Roman" panose="02020603050405020304" pitchFamily="18" charset="0"/>
                <a:cs typeface="+mn-cs"/>
              </a:rPr>
              <a:t>- </a:t>
            </a:r>
            <a:r>
              <a:rPr kumimoji="0" lang="en-US" sz="3200" b="1" i="0" u="none" strike="noStrike" kern="1200" cap="none" spc="0" normalizeH="0" baseline="0" noProof="0" dirty="0">
                <a:ln>
                  <a:noFill/>
                </a:ln>
                <a:solidFill>
                  <a:prstClr val="white"/>
                </a:solidFill>
                <a:effectLst/>
                <a:uLnTx/>
                <a:uFillTx/>
                <a:latin typeface="Candara" panose="020E0502030303020204" pitchFamily="34" charset="0"/>
                <a:ea typeface="Times New Roman" panose="02020603050405020304" pitchFamily="18" charset="0"/>
                <a:cs typeface="+mn-cs"/>
              </a:rPr>
              <a:t>Paysage culturel de Wachau, Autriche</a:t>
            </a:r>
          </a:p>
        </p:txBody>
      </p:sp>
      <p:sp>
        <p:nvSpPr>
          <p:cNvPr id="8" name="TextBox 7">
            <a:extLst>
              <a:ext uri="{FF2B5EF4-FFF2-40B4-BE49-F238E27FC236}">
                <a16:creationId xmlns:a16="http://schemas.microsoft.com/office/drawing/2014/main" xmlns="" id="{79DB1F64-04AE-9923-2B04-671DA265477A}"/>
              </a:ext>
            </a:extLst>
          </p:cNvPr>
          <p:cNvSpPr txBox="1"/>
          <p:nvPr/>
        </p:nvSpPr>
        <p:spPr>
          <a:xfrm>
            <a:off x="704335" y="2197893"/>
            <a:ext cx="10206681" cy="2893100"/>
          </a:xfrm>
          <a:prstGeom prst="rect">
            <a:avLst/>
          </a:prstGeom>
          <a:noFill/>
        </p:spPr>
        <p:txBody>
          <a:bodyPr wrap="square">
            <a:spAutoFit/>
          </a:bodyPr>
          <a:lstStyle/>
          <a:p>
            <a:pPr marL="285750" indent="-285750" algn="l">
              <a:spcAft>
                <a:spcPts val="600"/>
              </a:spcAft>
              <a:buFontTx/>
              <a:buChar char="-"/>
            </a:pPr>
            <a:r>
              <a:rPr lang="en-US" i="0" u="none" strike="noStrike" dirty="0">
                <a:solidFill>
                  <a:schemeClr val="tx1">
                    <a:lumMod val="75000"/>
                    <a:lumOff val="25000"/>
                  </a:schemeClr>
                </a:solidFill>
                <a:effectLst/>
                <a:latin typeface="Candara" panose="020E0502030303020204" pitchFamily="34" charset="0"/>
              </a:rPr>
              <a:t>La Wachau est un tronçon de la vallée du Danube entre Melk et </a:t>
            </a:r>
            <a:r>
              <a:rPr lang="en-US" i="0" u="none" strike="noStrike" dirty="0" err="1">
                <a:solidFill>
                  <a:schemeClr val="tx1">
                    <a:lumMod val="75000"/>
                    <a:lumOff val="25000"/>
                  </a:schemeClr>
                </a:solidFill>
                <a:effectLst/>
                <a:latin typeface="Candara" panose="020E0502030303020204" pitchFamily="34" charset="0"/>
              </a:rPr>
              <a:t>Krems</a:t>
            </a:r>
            <a:r>
              <a:rPr lang="en-US" i="0" u="none" strike="noStrike" dirty="0">
                <a:solidFill>
                  <a:schemeClr val="tx1">
                    <a:lumMod val="75000"/>
                    <a:lumOff val="25000"/>
                  </a:schemeClr>
                </a:solidFill>
                <a:effectLst/>
                <a:latin typeface="Candara" panose="020E0502030303020204" pitchFamily="34" charset="0"/>
              </a:rPr>
              <a:t>, un paysage médiéval remarquablement bien préservé qui a évolué de manière organique au fil du temps. </a:t>
            </a:r>
            <a:endParaRPr lang="tr-TR" i="0" u="none" strike="noStrike" dirty="0">
              <a:solidFill>
                <a:schemeClr val="tx1">
                  <a:lumMod val="75000"/>
                  <a:lumOff val="25000"/>
                </a:schemeClr>
              </a:solidFill>
              <a:effectLst/>
              <a:latin typeface="Candara" panose="020E0502030303020204" pitchFamily="34" charset="0"/>
            </a:endParaRPr>
          </a:p>
          <a:p>
            <a:pPr marL="285750" indent="-285750" algn="l">
              <a:spcAft>
                <a:spcPts val="600"/>
              </a:spcAft>
              <a:buFontTx/>
              <a:buChar char="-"/>
            </a:pPr>
            <a:endParaRPr lang="tr-TR" i="0" u="none" strike="noStrike" dirty="0">
              <a:solidFill>
                <a:schemeClr val="tx1">
                  <a:lumMod val="75000"/>
                  <a:lumOff val="25000"/>
                </a:schemeClr>
              </a:solidFill>
              <a:effectLst/>
              <a:latin typeface="Candara" panose="020E0502030303020204" pitchFamily="34" charset="0"/>
            </a:endParaRPr>
          </a:p>
          <a:p>
            <a:pPr marL="285750" indent="-285750" algn="l">
              <a:spcAft>
                <a:spcPts val="600"/>
              </a:spcAft>
              <a:buFontTx/>
              <a:buChar char="-"/>
            </a:pPr>
            <a:r>
              <a:rPr lang="en-US" i="0" u="none" strike="noStrike" dirty="0">
                <a:solidFill>
                  <a:schemeClr val="tx1">
                    <a:lumMod val="75000"/>
                    <a:lumOff val="25000"/>
                  </a:schemeClr>
                </a:solidFill>
                <a:effectLst/>
                <a:latin typeface="Candara" panose="020E0502030303020204" pitchFamily="34" charset="0"/>
              </a:rPr>
              <a:t>L'architecture des villes et des villages témoigne de l'évolution de la région et de sa société au fil des siècles. </a:t>
            </a:r>
            <a:endParaRPr lang="tr-TR" i="0" u="none" strike="noStrike" dirty="0">
              <a:solidFill>
                <a:schemeClr val="tx1">
                  <a:lumMod val="75000"/>
                  <a:lumOff val="25000"/>
                </a:schemeClr>
              </a:solidFill>
              <a:effectLst/>
              <a:latin typeface="Candara" panose="020E0502030303020204" pitchFamily="34" charset="0"/>
            </a:endParaRPr>
          </a:p>
          <a:p>
            <a:pPr marL="285750" indent="-285750" algn="l">
              <a:spcAft>
                <a:spcPts val="600"/>
              </a:spcAft>
              <a:buFontTx/>
              <a:buChar char="-"/>
            </a:pPr>
            <a:endParaRPr lang="tr-TR" i="0" u="none" strike="noStrike" dirty="0">
              <a:solidFill>
                <a:schemeClr val="tx1">
                  <a:lumMod val="75000"/>
                  <a:lumOff val="25000"/>
                </a:schemeClr>
              </a:solidFill>
              <a:effectLst/>
              <a:latin typeface="Candara" panose="020E0502030303020204" pitchFamily="34" charset="0"/>
            </a:endParaRPr>
          </a:p>
          <a:p>
            <a:pPr algn="l">
              <a:spcAft>
                <a:spcPts val="600"/>
              </a:spcAft>
            </a:pPr>
            <a:r>
              <a:rPr lang="en-US" i="0" u="none" strike="noStrike" dirty="0">
                <a:solidFill>
                  <a:schemeClr val="tx1">
                    <a:lumMod val="75000"/>
                    <a:lumOff val="25000"/>
                  </a:schemeClr>
                </a:solidFill>
                <a:effectLst/>
                <a:latin typeface="Candara" panose="020E0502030303020204" pitchFamily="34" charset="0"/>
              </a:rPr>
              <a:t>- La Wachau a inspiré des légendes romantiques pendant des siècles et les châteaux regorgent d'histoires d'amour et de chagrin, en particulier au Moyen Âge. Explorez le paradis naturel de la Wachau à travers ses villages riverains et découvrez un pays de châteaux, d'abbayes majestueuses et de vignobles à couper le souffle.</a:t>
            </a:r>
          </a:p>
        </p:txBody>
      </p:sp>
      <p:sp>
        <p:nvSpPr>
          <p:cNvPr id="9" name="TextBox 8">
            <a:extLst>
              <a:ext uri="{FF2B5EF4-FFF2-40B4-BE49-F238E27FC236}">
                <a16:creationId xmlns:a16="http://schemas.microsoft.com/office/drawing/2014/main" xmlns="" id="{90A92D8D-E806-F315-E15B-AB4C9AF4A5BB}"/>
              </a:ext>
            </a:extLst>
          </p:cNvPr>
          <p:cNvSpPr txBox="1"/>
          <p:nvPr/>
        </p:nvSpPr>
        <p:spPr>
          <a:xfrm>
            <a:off x="704335" y="1318726"/>
            <a:ext cx="6098058" cy="400110"/>
          </a:xfrm>
          <a:prstGeom prst="rect">
            <a:avLst/>
          </a:prstGeom>
          <a:noFill/>
        </p:spPr>
        <p:txBody>
          <a:bodyPr wrap="square">
            <a:spAutoFit/>
          </a:bodyPr>
          <a:lstStyle/>
          <a:p>
            <a:r>
              <a:rPr lang="en-US" sz="2000" b="1" i="0" u="none" strike="noStrike" dirty="0">
                <a:solidFill>
                  <a:srgbClr val="A99374"/>
                </a:solidFill>
                <a:effectLst/>
                <a:latin typeface="Candara" panose="020E0502030303020204" pitchFamily="34" charset="0"/>
              </a:rPr>
              <a:t>Paysage culturel de la Wachau, Autriche</a:t>
            </a:r>
            <a:endParaRPr lang="es-ES_tradnl" sz="2000" b="1" dirty="0">
              <a:solidFill>
                <a:srgbClr val="A99374"/>
              </a:solidFill>
              <a:latin typeface="Candara" panose="020E0502030303020204" pitchFamily="34" charset="0"/>
            </a:endParaRPr>
          </a:p>
        </p:txBody>
      </p:sp>
    </p:spTree>
    <p:extLst>
      <p:ext uri="{BB962C8B-B14F-4D97-AF65-F5344CB8AC3E}">
        <p14:creationId xmlns:p14="http://schemas.microsoft.com/office/powerpoint/2010/main" xmlns="" val="1541268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01159A8-A132-1253-4A15-D686647B316C}"/>
            </a:ext>
          </a:extLst>
        </p:cNvPr>
        <p:cNvGrpSpPr/>
        <p:nvPr/>
      </p:nvGrpSpPr>
      <p:grpSpPr>
        <a:xfrm>
          <a:off x="0" y="0"/>
          <a:ext cx="0" cy="0"/>
          <a:chOff x="0" y="0"/>
          <a:chExt cx="0" cy="0"/>
        </a:xfrm>
      </p:grpSpPr>
      <p:pic>
        <p:nvPicPr>
          <p:cNvPr id="5" name="Picture 4" descr="A logo with a tree in the middle&#10;&#10;Description automatically generated">
            <a:extLst>
              <a:ext uri="{FF2B5EF4-FFF2-40B4-BE49-F238E27FC236}">
                <a16:creationId xmlns:a16="http://schemas.microsoft.com/office/drawing/2014/main" xmlns="" id="{DE39B49D-7A62-9CDE-8F2D-104B86DE9128}"/>
              </a:ext>
            </a:extLst>
          </p:cNvPr>
          <p:cNvPicPr>
            <a:picLocks noChangeAspect="1"/>
          </p:cNvPicPr>
          <p:nvPr/>
        </p:nvPicPr>
        <p:blipFill>
          <a:blip r:embed="rId2"/>
          <a:stretch>
            <a:fillRect/>
          </a:stretch>
        </p:blipFill>
        <p:spPr>
          <a:xfrm>
            <a:off x="11271502" y="46712"/>
            <a:ext cx="689206" cy="689206"/>
          </a:xfrm>
          <a:prstGeom prst="rect">
            <a:avLst/>
          </a:prstGeom>
        </p:spPr>
      </p:pic>
      <p:sp>
        <p:nvSpPr>
          <p:cNvPr id="4" name="Rectangle 3">
            <a:extLst>
              <a:ext uri="{FF2B5EF4-FFF2-40B4-BE49-F238E27FC236}">
                <a16:creationId xmlns:a16="http://schemas.microsoft.com/office/drawing/2014/main" xmlns="" id="{6E04657B-4D21-315E-91B8-4FEA3A583FC6}"/>
              </a:ext>
            </a:extLst>
          </p:cNvPr>
          <p:cNvSpPr/>
          <p:nvPr/>
        </p:nvSpPr>
        <p:spPr>
          <a:xfrm>
            <a:off x="360486" y="-1"/>
            <a:ext cx="10698811" cy="808893"/>
          </a:xfrm>
          <a:prstGeom prst="rect">
            <a:avLst/>
          </a:prstGeom>
          <a:solidFill>
            <a:srgbClr val="A993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 name="Rectangle 1">
            <a:extLst>
              <a:ext uri="{FF2B5EF4-FFF2-40B4-BE49-F238E27FC236}">
                <a16:creationId xmlns:a16="http://schemas.microsoft.com/office/drawing/2014/main" xmlns="" id="{73A47B95-7F50-C1D5-FBB7-7F3DA4573FF1}"/>
              </a:ext>
            </a:extLst>
          </p:cNvPr>
          <p:cNvSpPr/>
          <p:nvPr/>
        </p:nvSpPr>
        <p:spPr>
          <a:xfrm>
            <a:off x="0" y="-1"/>
            <a:ext cx="10911016" cy="808892"/>
          </a:xfrm>
          <a:prstGeom prst="rect">
            <a:avLst/>
          </a:prstGeom>
          <a:solidFill>
            <a:srgbClr val="72BC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7" name="TextBox 6">
            <a:extLst>
              <a:ext uri="{FF2B5EF4-FFF2-40B4-BE49-F238E27FC236}">
                <a16:creationId xmlns:a16="http://schemas.microsoft.com/office/drawing/2014/main" xmlns="" id="{98FA961F-E8E2-C326-94D2-FBD9DE80647C}"/>
              </a:ext>
            </a:extLst>
          </p:cNvPr>
          <p:cNvSpPr txBox="1"/>
          <p:nvPr/>
        </p:nvSpPr>
        <p:spPr>
          <a:xfrm>
            <a:off x="-148281" y="89587"/>
            <a:ext cx="10911016" cy="523220"/>
          </a:xfrm>
          <a:prstGeom prst="rect">
            <a:avLst/>
          </a:prstGeom>
          <a:noFill/>
        </p:spPr>
        <p:txBody>
          <a:bodyPr wrap="square">
            <a:spAutoFit/>
          </a:bodyPr>
          <a:lstStyle/>
          <a:p>
            <a:pPr lvl="1">
              <a:spcBef>
                <a:spcPts val="1200"/>
              </a:spcBef>
            </a:pPr>
            <a:r>
              <a:rPr lang="en-US" sz="2800" b="1" dirty="0">
                <a:solidFill>
                  <a:srgbClr val="FFFFFF"/>
                </a:solidFill>
                <a:effectLst/>
                <a:latin typeface="Candara" panose="020E0502030303020204" pitchFamily="34" charset="0"/>
                <a:ea typeface="Times New Roman" panose="02020603050405020304" pitchFamily="18" charset="0"/>
              </a:rPr>
              <a:t>QUELQUES DÉFINITIONS ET CONCEPTS </a:t>
            </a:r>
            <a:r>
              <a:rPr lang="tr-TR" sz="2800" b="1" dirty="0">
                <a:solidFill>
                  <a:srgbClr val="FFFFFF"/>
                </a:solidFill>
                <a:effectLst/>
                <a:latin typeface="Candara" panose="020E0502030303020204" pitchFamily="34" charset="0"/>
                <a:ea typeface="Times New Roman" panose="02020603050405020304" pitchFamily="18" charset="0"/>
              </a:rPr>
              <a:t>1/2</a:t>
            </a:r>
            <a:endParaRPr lang="x-none" sz="2800" dirty="0">
              <a:effectLst/>
              <a:latin typeface="Times New Roman" panose="02020603050405020304" pitchFamily="18" charset="0"/>
              <a:ea typeface="Times New Roman" panose="02020603050405020304" pitchFamily="18" charset="0"/>
            </a:endParaRPr>
          </a:p>
        </p:txBody>
      </p:sp>
      <p:sp>
        <p:nvSpPr>
          <p:cNvPr id="8" name="TextBox 7">
            <a:extLst>
              <a:ext uri="{FF2B5EF4-FFF2-40B4-BE49-F238E27FC236}">
                <a16:creationId xmlns:a16="http://schemas.microsoft.com/office/drawing/2014/main" xmlns="" id="{C81C6F69-19AD-5572-1C92-59BF74351474}"/>
              </a:ext>
            </a:extLst>
          </p:cNvPr>
          <p:cNvSpPr txBox="1"/>
          <p:nvPr/>
        </p:nvSpPr>
        <p:spPr>
          <a:xfrm>
            <a:off x="631907" y="1328424"/>
            <a:ext cx="10279109" cy="4739759"/>
          </a:xfrm>
          <a:prstGeom prst="rect">
            <a:avLst/>
          </a:prstGeom>
          <a:noFill/>
        </p:spPr>
        <p:txBody>
          <a:bodyPr wrap="square">
            <a:spAutoFit/>
          </a:bodyPr>
          <a:lstStyle/>
          <a:p>
            <a:pPr algn="just">
              <a:spcAft>
                <a:spcPts val="600"/>
              </a:spcAft>
            </a:pPr>
            <a:endParaRPr lang="tr-TR" sz="1600" dirty="0">
              <a:solidFill>
                <a:schemeClr val="bg2">
                  <a:lumMod val="25000"/>
                </a:schemeClr>
              </a:solidFill>
              <a:latin typeface="Candara" panose="020E0502030303020204" pitchFamily="34" charset="0"/>
            </a:endParaRPr>
          </a:p>
          <a:p>
            <a:pPr algn="just">
              <a:spcAft>
                <a:spcPts val="600"/>
              </a:spcAft>
            </a:pPr>
            <a:endParaRPr lang="tr-TR" sz="1600" dirty="0">
              <a:solidFill>
                <a:schemeClr val="bg2">
                  <a:lumMod val="25000"/>
                </a:schemeClr>
              </a:solidFill>
              <a:latin typeface="Candara" panose="020E0502030303020204" pitchFamily="34" charset="0"/>
            </a:endParaRPr>
          </a:p>
          <a:p>
            <a:pPr algn="just">
              <a:spcAft>
                <a:spcPts val="600"/>
              </a:spcAft>
            </a:pPr>
            <a:r>
              <a:rPr lang="en-US" sz="1600" dirty="0">
                <a:solidFill>
                  <a:schemeClr val="bg2">
                    <a:lumMod val="25000"/>
                  </a:schemeClr>
                </a:solidFill>
                <a:latin typeface="Candara" panose="020E0502030303020204" pitchFamily="34" charset="0"/>
              </a:rPr>
              <a:t>La région des lacs de </a:t>
            </a:r>
            <a:r>
              <a:rPr lang="en-US" sz="1600" dirty="0" err="1">
                <a:solidFill>
                  <a:schemeClr val="bg2">
                    <a:lumMod val="25000"/>
                  </a:schemeClr>
                </a:solidFill>
                <a:latin typeface="Candara" panose="020E0502030303020204" pitchFamily="34" charset="0"/>
              </a:rPr>
              <a:t>Prespes</a:t>
            </a:r>
            <a:r>
              <a:rPr lang="en-US" sz="1600" dirty="0">
                <a:solidFill>
                  <a:schemeClr val="bg2">
                    <a:lumMod val="25000"/>
                  </a:schemeClr>
                </a:solidFill>
                <a:latin typeface="Candara" panose="020E0502030303020204" pitchFamily="34" charset="0"/>
              </a:rPr>
              <a:t>, qui comprend </a:t>
            </a:r>
            <a:r>
              <a:rPr lang="en-US" sz="1600" dirty="0" err="1">
                <a:solidFill>
                  <a:schemeClr val="bg2">
                    <a:lumMod val="25000"/>
                  </a:schemeClr>
                </a:solidFill>
                <a:latin typeface="Candara" panose="020E0502030303020204" pitchFamily="34" charset="0"/>
              </a:rPr>
              <a:t>Megali </a:t>
            </a:r>
            <a:r>
              <a:rPr lang="en-US" sz="1600" dirty="0">
                <a:solidFill>
                  <a:schemeClr val="bg2">
                    <a:lumMod val="25000"/>
                  </a:schemeClr>
                </a:solidFill>
                <a:latin typeface="Candara" panose="020E0502030303020204" pitchFamily="34" charset="0"/>
              </a:rPr>
              <a:t>et </a:t>
            </a:r>
            <a:r>
              <a:rPr lang="en-US" sz="1600" dirty="0" err="1">
                <a:solidFill>
                  <a:schemeClr val="bg2">
                    <a:lumMod val="25000"/>
                  </a:schemeClr>
                </a:solidFill>
                <a:latin typeface="Candara" panose="020E0502030303020204" pitchFamily="34" charset="0"/>
              </a:rPr>
              <a:t>Mikri Prespa </a:t>
            </a:r>
            <a:r>
              <a:rPr lang="en-US" sz="1600" dirty="0">
                <a:solidFill>
                  <a:schemeClr val="bg2">
                    <a:lumMod val="25000"/>
                  </a:schemeClr>
                </a:solidFill>
                <a:latin typeface="Candara" panose="020E0502030303020204" pitchFamily="34" charset="0"/>
              </a:rPr>
              <a:t>en Grèce, est un exemple de coexistence harmonieuse entre l'homme et la nature. Le PNP est une zone protégée d'importance mondiale, classée comme un écosystème d'importance exceptionnelle. Il a été identifié comme l'un des "sites de briques écologiques" transfrontaliers les plus importants d'Europe. Il convient de noter que le parc national de </a:t>
            </a:r>
            <a:r>
              <a:rPr lang="en-US" sz="1600" dirty="0" err="1">
                <a:solidFill>
                  <a:schemeClr val="bg2">
                    <a:lumMod val="25000"/>
                  </a:schemeClr>
                </a:solidFill>
                <a:latin typeface="Candara" panose="020E0502030303020204" pitchFamily="34" charset="0"/>
              </a:rPr>
              <a:t>Prespa</a:t>
            </a:r>
            <a:r>
              <a:rPr lang="en-US" sz="1600" dirty="0">
                <a:solidFill>
                  <a:schemeClr val="bg2">
                    <a:lumMod val="25000"/>
                  </a:schemeClr>
                </a:solidFill>
                <a:latin typeface="Candara" panose="020E0502030303020204" pitchFamily="34" charset="0"/>
              </a:rPr>
              <a:t>, une zone géographique restreinte, abrite un large éventail de formes de vie, dont de nombreuses espèces rares, menacées et endémiques. Le parc national de </a:t>
            </a:r>
            <a:r>
              <a:rPr lang="en-US" sz="1600" dirty="0" err="1">
                <a:solidFill>
                  <a:schemeClr val="bg2">
                    <a:lumMod val="25000"/>
                  </a:schemeClr>
                </a:solidFill>
                <a:latin typeface="Candara" panose="020E0502030303020204" pitchFamily="34" charset="0"/>
              </a:rPr>
              <a:t>Prespa </a:t>
            </a:r>
            <a:r>
              <a:rPr lang="en-US" sz="1600" dirty="0">
                <a:solidFill>
                  <a:schemeClr val="bg2">
                    <a:lumMod val="25000"/>
                  </a:schemeClr>
                </a:solidFill>
                <a:latin typeface="Candara" panose="020E0502030303020204" pitchFamily="34" charset="0"/>
              </a:rPr>
              <a:t>(PNP) est situé au nord-ouest de la Grèce, dans la région de Macédoine occidentale. Il couvre une superficie de 327 km² et fait partie du parc transfrontalier </a:t>
            </a:r>
            <a:r>
              <a:rPr lang="en-US" sz="1600" dirty="0" err="1">
                <a:solidFill>
                  <a:schemeClr val="bg2">
                    <a:lumMod val="25000"/>
                  </a:schemeClr>
                </a:solidFill>
                <a:latin typeface="Candara" panose="020E0502030303020204" pitchFamily="34" charset="0"/>
              </a:rPr>
              <a:t>de Prespa</a:t>
            </a:r>
            <a:r>
              <a:rPr lang="en-US" sz="1600" dirty="0">
                <a:solidFill>
                  <a:schemeClr val="bg2">
                    <a:lumMod val="25000"/>
                  </a:schemeClr>
                </a:solidFill>
                <a:latin typeface="Candara" panose="020E0502030303020204" pitchFamily="34" charset="0"/>
              </a:rPr>
              <a:t>.</a:t>
            </a:r>
            <a:endParaRPr lang="tr-TR" sz="1600" dirty="0">
              <a:solidFill>
                <a:schemeClr val="bg2">
                  <a:lumMod val="25000"/>
                </a:schemeClr>
              </a:solidFill>
              <a:latin typeface="Candara" panose="020E0502030303020204" pitchFamily="34" charset="0"/>
            </a:endParaRPr>
          </a:p>
          <a:p>
            <a:pPr algn="just">
              <a:spcAft>
                <a:spcPts val="600"/>
              </a:spcAft>
            </a:pPr>
            <a:endParaRPr lang="tr-TR" sz="1600" dirty="0">
              <a:solidFill>
                <a:schemeClr val="bg2">
                  <a:lumMod val="25000"/>
                </a:schemeClr>
              </a:solidFill>
              <a:latin typeface="Candara" panose="020E0502030303020204" pitchFamily="34" charset="0"/>
            </a:endParaRPr>
          </a:p>
          <a:p>
            <a:pPr algn="just">
              <a:spcAft>
                <a:spcPts val="600"/>
              </a:spcAft>
            </a:pPr>
            <a:endParaRPr lang="tr-TR" sz="1600" dirty="0">
              <a:solidFill>
                <a:schemeClr val="bg2">
                  <a:lumMod val="25000"/>
                </a:schemeClr>
              </a:solidFill>
              <a:latin typeface="Candara" panose="020E0502030303020204" pitchFamily="34" charset="0"/>
            </a:endParaRPr>
          </a:p>
          <a:p>
            <a:pPr algn="just">
              <a:spcAft>
                <a:spcPts val="600"/>
              </a:spcAft>
            </a:pPr>
            <a:r>
              <a:rPr lang="en-US" sz="1600" dirty="0">
                <a:solidFill>
                  <a:schemeClr val="bg2">
                    <a:lumMod val="25000"/>
                  </a:schemeClr>
                </a:solidFill>
                <a:latin typeface="Candara" panose="020E0502030303020204" pitchFamily="34" charset="0"/>
              </a:rPr>
              <a:t>Le paysage de la vallée de </a:t>
            </a:r>
            <a:r>
              <a:rPr lang="en-US" sz="1600" dirty="0" err="1">
                <a:solidFill>
                  <a:schemeClr val="bg2">
                    <a:lumMod val="25000"/>
                  </a:schemeClr>
                </a:solidFill>
                <a:latin typeface="Candara" panose="020E0502030303020204" pitchFamily="34" charset="0"/>
              </a:rPr>
              <a:t>Göreme </a:t>
            </a:r>
            <a:r>
              <a:rPr lang="en-US" sz="1600" dirty="0">
                <a:solidFill>
                  <a:schemeClr val="bg2">
                    <a:lumMod val="25000"/>
                  </a:schemeClr>
                </a:solidFill>
                <a:latin typeface="Candara" panose="020E0502030303020204" pitchFamily="34" charset="0"/>
              </a:rPr>
              <a:t>et de ses environs a été entièrement sculpté par l'érosion, ce qui a créé des sanctuaires uniques taillés dans la roche qui contiennent des preuves convaincantes de l'art byzantin produit pendant la période post-iconoclaste. En outre, la région possède une variété d'établissements souterrains, y compris des habitations, des villages troglodytes et des villes souterraines. Ces structures, qui remontent au IVe siècle, offrent un aperçu de l'habitat humain traditionnel de la région.</a:t>
            </a:r>
          </a:p>
          <a:p>
            <a:pPr algn="just">
              <a:spcAft>
                <a:spcPts val="600"/>
              </a:spcAft>
            </a:pPr>
            <a:endParaRPr lang="en-US" sz="1600" dirty="0">
              <a:solidFill>
                <a:schemeClr val="bg2">
                  <a:lumMod val="25000"/>
                </a:schemeClr>
              </a:solidFill>
              <a:latin typeface="Candara" panose="020E0502030303020204" pitchFamily="34" charset="0"/>
            </a:endParaRPr>
          </a:p>
        </p:txBody>
      </p:sp>
      <p:sp>
        <p:nvSpPr>
          <p:cNvPr id="11" name="TextBox 7">
            <a:extLst>
              <a:ext uri="{FF2B5EF4-FFF2-40B4-BE49-F238E27FC236}">
                <a16:creationId xmlns:a16="http://schemas.microsoft.com/office/drawing/2014/main" xmlns="" id="{AF88AE84-2481-6C00-D482-4B7367F5081F}"/>
              </a:ext>
            </a:extLst>
          </p:cNvPr>
          <p:cNvSpPr txBox="1"/>
          <p:nvPr/>
        </p:nvSpPr>
        <p:spPr>
          <a:xfrm>
            <a:off x="360486" y="959437"/>
            <a:ext cx="11172239" cy="400110"/>
          </a:xfrm>
          <a:prstGeom prst="rect">
            <a:avLst/>
          </a:prstGeom>
          <a:noFill/>
        </p:spPr>
        <p:txBody>
          <a:bodyPr wrap="square">
            <a:spAutoFit/>
          </a:bodyPr>
          <a:lstStyle/>
          <a:p>
            <a:r>
              <a:rPr lang="en-US" sz="2000" b="1" dirty="0">
                <a:solidFill>
                  <a:srgbClr val="A99374"/>
                </a:solidFill>
                <a:latin typeface="Candara" panose="020E0502030303020204" pitchFamily="34" charset="0"/>
              </a:rPr>
              <a:t>3. Le rôle du patrimoine </a:t>
            </a:r>
            <a:r>
              <a:rPr lang="tr-TR" sz="2000" b="1" dirty="0">
                <a:solidFill>
                  <a:srgbClr val="A99374"/>
                </a:solidFill>
                <a:latin typeface="Candara" panose="020E0502030303020204" pitchFamily="34" charset="0"/>
              </a:rPr>
              <a:t>naturel dans la </a:t>
            </a:r>
            <a:r>
              <a:rPr lang="tr-TR" sz="2000" b="1" dirty="0" err="1">
                <a:solidFill>
                  <a:srgbClr val="A99374"/>
                </a:solidFill>
                <a:latin typeface="Candara" panose="020E0502030303020204" pitchFamily="34" charset="0"/>
              </a:rPr>
              <a:t>durabilité - </a:t>
            </a:r>
            <a:r>
              <a:rPr lang="en-US" sz="2000" b="1" dirty="0">
                <a:solidFill>
                  <a:srgbClr val="A99374"/>
                </a:solidFill>
                <a:latin typeface="Candara" panose="020E0502030303020204" pitchFamily="34" charset="0"/>
              </a:rPr>
              <a:t>quelques exemples</a:t>
            </a:r>
            <a:endParaRPr lang="es-ES_tradnl" sz="2000" b="1" dirty="0">
              <a:solidFill>
                <a:srgbClr val="A99374"/>
              </a:solidFill>
              <a:latin typeface="Candara" panose="020E0502030303020204" pitchFamily="34" charset="0"/>
            </a:endParaRPr>
          </a:p>
        </p:txBody>
      </p:sp>
      <p:sp>
        <p:nvSpPr>
          <p:cNvPr id="13" name="Metin kutusu 12">
            <a:extLst>
              <a:ext uri="{FF2B5EF4-FFF2-40B4-BE49-F238E27FC236}">
                <a16:creationId xmlns:a16="http://schemas.microsoft.com/office/drawing/2014/main" xmlns="" id="{31559FB4-0CF2-42ED-9614-01711DC89317}"/>
              </a:ext>
            </a:extLst>
          </p:cNvPr>
          <p:cNvSpPr txBox="1"/>
          <p:nvPr/>
        </p:nvSpPr>
        <p:spPr>
          <a:xfrm>
            <a:off x="695282" y="1177878"/>
            <a:ext cx="7804119" cy="723275"/>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600"/>
              </a:spcAft>
              <a:buClrTx/>
              <a:buSzTx/>
              <a:buFontTx/>
              <a:buNone/>
              <a:tabLst/>
              <a:defRPr/>
            </a:pPr>
            <a:endParaRPr kumimoji="0" lang="tr-TR" b="1" i="0" u="none" strike="noStrike" kern="1200" cap="none" spc="0" normalizeH="0" baseline="0" noProof="0" dirty="0">
              <a:ln>
                <a:noFill/>
              </a:ln>
              <a:solidFill>
                <a:srgbClr val="A99374"/>
              </a:solidFill>
              <a:effectLst/>
              <a:uLnTx/>
              <a:uFillTx/>
              <a:latin typeface="Candara" panose="020E0502030303020204" pitchFamily="34" charset="0"/>
              <a:ea typeface="+mn-ea"/>
              <a:cs typeface="+mn-cs"/>
            </a:endParaRPr>
          </a:p>
          <a:p>
            <a:pPr marL="0" marR="0" lvl="0" indent="0" algn="just" defTabSz="914400" rtl="0" eaLnBrk="1" fontAlgn="auto" latinLnBrk="0" hangingPunct="1">
              <a:lnSpc>
                <a:spcPct val="100000"/>
              </a:lnSpc>
              <a:spcBef>
                <a:spcPts val="0"/>
              </a:spcBef>
              <a:spcAft>
                <a:spcPts val="600"/>
              </a:spcAft>
              <a:buClrTx/>
              <a:buSzTx/>
              <a:buFontTx/>
              <a:buNone/>
              <a:tabLst/>
              <a:defRPr/>
            </a:pPr>
            <a:r>
              <a:rPr kumimoji="0" lang="tr-TR" b="1" i="0" u="none" strike="noStrike" kern="1200" cap="none" spc="0" normalizeH="0" baseline="0" noProof="0" dirty="0">
                <a:ln>
                  <a:noFill/>
                </a:ln>
                <a:solidFill>
                  <a:srgbClr val="A99374"/>
                </a:solidFill>
                <a:effectLst/>
                <a:uLnTx/>
                <a:uFillTx/>
                <a:latin typeface="Candara" panose="020E0502030303020204" pitchFamily="34" charset="0"/>
                <a:ea typeface="+mn-ea"/>
                <a:cs typeface="+mn-cs"/>
              </a:rPr>
              <a:t>LA ZONE DES LACS PRESPES : MEGALI ET MIKRI PRESPA, GRECE</a:t>
            </a:r>
          </a:p>
        </p:txBody>
      </p:sp>
      <p:pic>
        <p:nvPicPr>
          <p:cNvPr id="6" name="Resim 5">
            <a:extLst>
              <a:ext uri="{FF2B5EF4-FFF2-40B4-BE49-F238E27FC236}">
                <a16:creationId xmlns:a16="http://schemas.microsoft.com/office/drawing/2014/main" xmlns="" id="{B7537B34-430B-BFCE-851F-F6122A9CEE4C}"/>
              </a:ext>
            </a:extLst>
          </p:cNvPr>
          <p:cNvPicPr>
            <a:picLocks noChangeAspect="1"/>
          </p:cNvPicPr>
          <p:nvPr/>
        </p:nvPicPr>
        <p:blipFill>
          <a:blip r:embed="rId3"/>
          <a:stretch>
            <a:fillRect/>
          </a:stretch>
        </p:blipFill>
        <p:spPr>
          <a:xfrm>
            <a:off x="601015" y="3906367"/>
            <a:ext cx="8230313" cy="493819"/>
          </a:xfrm>
          <a:prstGeom prst="rect">
            <a:avLst/>
          </a:prstGeom>
        </p:spPr>
      </p:pic>
    </p:spTree>
    <p:extLst>
      <p:ext uri="{BB962C8B-B14F-4D97-AF65-F5344CB8AC3E}">
        <p14:creationId xmlns:p14="http://schemas.microsoft.com/office/powerpoint/2010/main" xmlns="" val="96153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34359AE-C206-79F4-2542-D756A51E7D20}"/>
            </a:ext>
          </a:extLst>
        </p:cNvPr>
        <p:cNvGrpSpPr/>
        <p:nvPr/>
      </p:nvGrpSpPr>
      <p:grpSpPr>
        <a:xfrm>
          <a:off x="0" y="0"/>
          <a:ext cx="0" cy="0"/>
          <a:chOff x="0" y="0"/>
          <a:chExt cx="0" cy="0"/>
        </a:xfrm>
      </p:grpSpPr>
      <p:pic>
        <p:nvPicPr>
          <p:cNvPr id="5" name="Picture 4" descr="A logo with a tree in the middle&#10;&#10;Description automatically generated">
            <a:extLst>
              <a:ext uri="{FF2B5EF4-FFF2-40B4-BE49-F238E27FC236}">
                <a16:creationId xmlns:a16="http://schemas.microsoft.com/office/drawing/2014/main" xmlns="" id="{2AA98E0D-1F02-97B8-02A9-9033A105DB13}"/>
              </a:ext>
            </a:extLst>
          </p:cNvPr>
          <p:cNvPicPr>
            <a:picLocks noChangeAspect="1"/>
          </p:cNvPicPr>
          <p:nvPr/>
        </p:nvPicPr>
        <p:blipFill>
          <a:blip r:embed="rId2"/>
          <a:stretch>
            <a:fillRect/>
          </a:stretch>
        </p:blipFill>
        <p:spPr>
          <a:xfrm>
            <a:off x="11271502" y="46712"/>
            <a:ext cx="689206" cy="689206"/>
          </a:xfrm>
          <a:prstGeom prst="rect">
            <a:avLst/>
          </a:prstGeom>
        </p:spPr>
      </p:pic>
      <p:sp>
        <p:nvSpPr>
          <p:cNvPr id="4" name="Rectangle 3">
            <a:extLst>
              <a:ext uri="{FF2B5EF4-FFF2-40B4-BE49-F238E27FC236}">
                <a16:creationId xmlns:a16="http://schemas.microsoft.com/office/drawing/2014/main" xmlns="" id="{CA575229-87A0-B9E2-2EA6-956DD64E54F9}"/>
              </a:ext>
            </a:extLst>
          </p:cNvPr>
          <p:cNvSpPr/>
          <p:nvPr/>
        </p:nvSpPr>
        <p:spPr>
          <a:xfrm>
            <a:off x="360486" y="-1"/>
            <a:ext cx="10698811" cy="808893"/>
          </a:xfrm>
          <a:prstGeom prst="rect">
            <a:avLst/>
          </a:prstGeom>
          <a:solidFill>
            <a:srgbClr val="A993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 name="Rectangle 1">
            <a:extLst>
              <a:ext uri="{FF2B5EF4-FFF2-40B4-BE49-F238E27FC236}">
                <a16:creationId xmlns:a16="http://schemas.microsoft.com/office/drawing/2014/main" xmlns="" id="{1862DAAE-8F2C-1500-C5C6-B0F28886D424}"/>
              </a:ext>
            </a:extLst>
          </p:cNvPr>
          <p:cNvSpPr/>
          <p:nvPr/>
        </p:nvSpPr>
        <p:spPr>
          <a:xfrm>
            <a:off x="0" y="1"/>
            <a:ext cx="10911016" cy="808892"/>
          </a:xfrm>
          <a:prstGeom prst="rect">
            <a:avLst/>
          </a:prstGeom>
          <a:solidFill>
            <a:srgbClr val="72BC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7" name="TextBox 6">
            <a:extLst>
              <a:ext uri="{FF2B5EF4-FFF2-40B4-BE49-F238E27FC236}">
                <a16:creationId xmlns:a16="http://schemas.microsoft.com/office/drawing/2014/main" xmlns="" id="{3F9A39DB-9678-3D5A-C304-177DBB7D321B}"/>
              </a:ext>
            </a:extLst>
          </p:cNvPr>
          <p:cNvSpPr txBox="1"/>
          <p:nvPr/>
        </p:nvSpPr>
        <p:spPr>
          <a:xfrm>
            <a:off x="-148281" y="89587"/>
            <a:ext cx="10911016" cy="461665"/>
          </a:xfrm>
          <a:prstGeom prst="rect">
            <a:avLst/>
          </a:prstGeom>
          <a:noFill/>
        </p:spPr>
        <p:txBody>
          <a:bodyPr wrap="square">
            <a:spAutoFit/>
          </a:bodyPr>
          <a:lstStyle/>
          <a:p>
            <a:pPr lvl="1">
              <a:spcBef>
                <a:spcPts val="1200"/>
              </a:spcBef>
            </a:pPr>
            <a:r>
              <a:rPr lang="en-US" sz="2400" b="1" dirty="0">
                <a:solidFill>
                  <a:srgbClr val="FFFFFF"/>
                </a:solidFill>
                <a:effectLst/>
                <a:latin typeface="Candara" panose="020E0502030303020204" pitchFamily="34" charset="0"/>
                <a:ea typeface="Times New Roman" panose="02020603050405020304" pitchFamily="18" charset="0"/>
              </a:rPr>
              <a:t>QUELQUES DÉFINITIONS ET CONCEPTS </a:t>
            </a:r>
            <a:r>
              <a:rPr lang="tr-TR" sz="2400" b="1" dirty="0">
                <a:solidFill>
                  <a:srgbClr val="FFFFFF"/>
                </a:solidFill>
                <a:effectLst/>
                <a:latin typeface="Candara" panose="020E0502030303020204" pitchFamily="34" charset="0"/>
                <a:ea typeface="Times New Roman" panose="02020603050405020304" pitchFamily="18" charset="0"/>
              </a:rPr>
              <a:t>2/2</a:t>
            </a:r>
            <a:endParaRPr lang="x-none" sz="2400" dirty="0">
              <a:effectLst/>
              <a:latin typeface="Times New Roman" panose="02020603050405020304" pitchFamily="18" charset="0"/>
              <a:ea typeface="Times New Roman" panose="02020603050405020304" pitchFamily="18" charset="0"/>
            </a:endParaRPr>
          </a:p>
        </p:txBody>
      </p:sp>
      <p:sp>
        <p:nvSpPr>
          <p:cNvPr id="8" name="TextBox 7">
            <a:extLst>
              <a:ext uri="{FF2B5EF4-FFF2-40B4-BE49-F238E27FC236}">
                <a16:creationId xmlns:a16="http://schemas.microsoft.com/office/drawing/2014/main" xmlns="" id="{FA49EF3C-150D-2447-2601-93D20684F589}"/>
              </a:ext>
            </a:extLst>
          </p:cNvPr>
          <p:cNvSpPr txBox="1"/>
          <p:nvPr/>
        </p:nvSpPr>
        <p:spPr>
          <a:xfrm>
            <a:off x="453452" y="1220665"/>
            <a:ext cx="10004112" cy="4785926"/>
          </a:xfrm>
          <a:prstGeom prst="rect">
            <a:avLst/>
          </a:prstGeom>
          <a:noFill/>
        </p:spPr>
        <p:txBody>
          <a:bodyPr wrap="square">
            <a:spAutoFit/>
          </a:bodyPr>
          <a:lstStyle/>
          <a:p>
            <a:pPr algn="just">
              <a:spcAft>
                <a:spcPts val="600"/>
              </a:spcAft>
            </a:pPr>
            <a:endParaRPr lang="tr-TR" sz="1600" b="0" i="0" dirty="0">
              <a:effectLst/>
              <a:latin typeface="Candara" panose="020E0502030303020204" pitchFamily="34" charset="0"/>
            </a:endParaRPr>
          </a:p>
          <a:p>
            <a:pPr algn="just">
              <a:spcAft>
                <a:spcPts val="600"/>
              </a:spcAft>
            </a:pPr>
            <a:r>
              <a:rPr lang="tr-TR" sz="1600" b="1" dirty="0">
                <a:solidFill>
                  <a:srgbClr val="A99374"/>
                </a:solidFill>
                <a:latin typeface="Candara" panose="020E0502030303020204" pitchFamily="34" charset="0"/>
              </a:rPr>
              <a:t>PARC NATIONAL HISTORIQUE DE TRAKAI, LITUANIE</a:t>
            </a:r>
          </a:p>
          <a:p>
            <a:pPr algn="just">
              <a:spcAft>
                <a:spcPts val="600"/>
              </a:spcAft>
            </a:pPr>
            <a:r>
              <a:rPr lang="en-US" sz="1600" b="0" i="0" dirty="0">
                <a:solidFill>
                  <a:srgbClr val="212121"/>
                </a:solidFill>
                <a:effectLst/>
                <a:latin typeface="Candara" panose="020E0502030303020204" pitchFamily="34" charset="0"/>
              </a:rPr>
              <a:t>Le parc de </a:t>
            </a:r>
            <a:r>
              <a:rPr lang="en-US" sz="1600" b="0" i="0" dirty="0" err="1">
                <a:solidFill>
                  <a:srgbClr val="212121"/>
                </a:solidFill>
                <a:effectLst/>
                <a:latin typeface="Candara" panose="020E0502030303020204" pitchFamily="34" charset="0"/>
              </a:rPr>
              <a:t>Trakai </a:t>
            </a:r>
            <a:r>
              <a:rPr lang="en-US" sz="1600" b="0" i="0" dirty="0">
                <a:solidFill>
                  <a:srgbClr val="212121"/>
                </a:solidFill>
                <a:effectLst/>
                <a:latin typeface="Candara" panose="020E0502030303020204" pitchFamily="34" charset="0"/>
              </a:rPr>
              <a:t>est situé dans la région orientale de la République de Lituanie, à environ 25 km à l'ouest de la capitale, Vilnius. Cette collection distinctive et concentrée d'atouts naturels et culturels résume des époques et des événements cruciaux de l'histoire commune de la Lituanie et de l'Europe de l'Est. Il englobe un paysage culturel méticuleusement préservé</a:t>
            </a:r>
            <a:r>
              <a:rPr lang="en-US" sz="1600" b="0" i="0" dirty="0" err="1">
                <a:solidFill>
                  <a:srgbClr val="212121"/>
                </a:solidFill>
                <a:effectLst/>
                <a:latin typeface="Candara" panose="020E0502030303020204" pitchFamily="34" charset="0"/>
              </a:rPr>
              <a:t>, centré </a:t>
            </a:r>
            <a:r>
              <a:rPr lang="en-US" sz="1600" b="0" i="0" dirty="0">
                <a:solidFill>
                  <a:srgbClr val="212121"/>
                </a:solidFill>
                <a:effectLst/>
                <a:latin typeface="Candara" panose="020E0502030303020204" pitchFamily="34" charset="0"/>
              </a:rPr>
              <a:t>sur une ville historique et des complexes de châteaux situés au milieu d'un paysage lacustre.</a:t>
            </a:r>
            <a:endParaRPr lang="tr-TR" sz="1600" b="0" i="0" dirty="0">
              <a:solidFill>
                <a:srgbClr val="212121"/>
              </a:solidFill>
              <a:effectLst/>
              <a:latin typeface="Candara" panose="020E0502030303020204" pitchFamily="34" charset="0"/>
            </a:endParaRPr>
          </a:p>
          <a:p>
            <a:pPr algn="just">
              <a:spcAft>
                <a:spcPts val="600"/>
              </a:spcAft>
            </a:pPr>
            <a:endParaRPr lang="tr-TR" sz="1600" b="0" i="0" dirty="0">
              <a:solidFill>
                <a:srgbClr val="212121"/>
              </a:solidFill>
              <a:effectLst/>
              <a:latin typeface="Candara" panose="020E0502030303020204" pitchFamily="34" charset="0"/>
            </a:endParaRPr>
          </a:p>
          <a:p>
            <a:pPr algn="just">
              <a:spcAft>
                <a:spcPts val="600"/>
              </a:spcAft>
            </a:pPr>
            <a:r>
              <a:rPr lang="tr-TR" sz="1600" b="1" i="0" dirty="0">
                <a:solidFill>
                  <a:srgbClr val="A99374"/>
                </a:solidFill>
                <a:effectLst/>
                <a:latin typeface="Candara" panose="020E0502030303020204" pitchFamily="34" charset="0"/>
              </a:rPr>
              <a:t>ENSEMBLE DE PALAIS RUNDALE AVEC JARDIN ET PARC FORESTIER, LETONIE</a:t>
            </a:r>
          </a:p>
          <a:p>
            <a:pPr algn="just">
              <a:spcAft>
                <a:spcPts val="600"/>
              </a:spcAft>
            </a:pPr>
            <a:r>
              <a:rPr lang="en-US" sz="1600" b="0" i="0" dirty="0">
                <a:solidFill>
                  <a:srgbClr val="212121"/>
                </a:solidFill>
                <a:effectLst/>
                <a:latin typeface="Candara" panose="020E0502030303020204" pitchFamily="34" charset="0"/>
              </a:rPr>
              <a:t>L'ensemble du palais de </a:t>
            </a:r>
            <a:r>
              <a:rPr lang="en-US" sz="1600" b="0" i="0" dirty="0" err="1">
                <a:solidFill>
                  <a:srgbClr val="212121"/>
                </a:solidFill>
                <a:effectLst/>
                <a:latin typeface="Candara" panose="020E0502030303020204" pitchFamily="34" charset="0"/>
              </a:rPr>
              <a:t>Rundāle</a:t>
            </a:r>
            <a:r>
              <a:rPr lang="en-US" sz="1600" b="0" i="0" dirty="0">
                <a:solidFill>
                  <a:srgbClr val="212121"/>
                </a:solidFill>
                <a:effectLst/>
                <a:latin typeface="Candara" panose="020E0502030303020204" pitchFamily="34" charset="0"/>
              </a:rPr>
              <a:t>, composé d'un jardin et d'un parc forestier, est situé dans la plaine de </a:t>
            </a:r>
            <a:r>
              <a:rPr lang="en-US" sz="1600" b="0" i="0" dirty="0" err="1">
                <a:solidFill>
                  <a:srgbClr val="212121"/>
                </a:solidFill>
                <a:effectLst/>
                <a:latin typeface="Candara" panose="020E0502030303020204" pitchFamily="34" charset="0"/>
              </a:rPr>
              <a:t>Zemgale</a:t>
            </a:r>
            <a:r>
              <a:rPr lang="en-US" sz="1600" b="0" i="0" dirty="0">
                <a:solidFill>
                  <a:srgbClr val="212121"/>
                </a:solidFill>
                <a:effectLst/>
                <a:latin typeface="Candara" panose="020E0502030303020204" pitchFamily="34" charset="0"/>
              </a:rPr>
              <a:t>, à proximité de la frontière entre la Lettonie et la Lituanie. La ville la plus proche est Bauska, située à 12 km, Jelgava à 43 km et Riga à 79 km. Le territoire du palais s'étend sur 85 hectares et comprend divers éléments, notamment un ensemble de bâtiments, le site d'un ancien château médiéval et un étang. Il comprend également des vergers à l'est, à l'ouest et au nord, un jardin à la française, un parc forestier, une pépinière, un jardin et des parkings à l'est et à l'ouest.</a:t>
            </a:r>
            <a:endParaRPr lang="tr-TR" sz="1600" b="0" i="0" dirty="0">
              <a:solidFill>
                <a:srgbClr val="212121"/>
              </a:solidFill>
              <a:effectLst/>
              <a:latin typeface="Candara" panose="020E0502030303020204" pitchFamily="34" charset="0"/>
            </a:endParaRPr>
          </a:p>
          <a:p>
            <a:pPr algn="just">
              <a:spcAft>
                <a:spcPts val="600"/>
              </a:spcAft>
            </a:pPr>
            <a:endParaRPr lang="tr-TR" sz="1400" b="0" i="0" dirty="0">
              <a:solidFill>
                <a:srgbClr val="212121"/>
              </a:solidFill>
              <a:effectLst/>
              <a:latin typeface="Candara" panose="020E0502030303020204" pitchFamily="34" charset="0"/>
            </a:endParaRPr>
          </a:p>
          <a:p>
            <a:pPr algn="just">
              <a:spcAft>
                <a:spcPts val="600"/>
              </a:spcAft>
            </a:pPr>
            <a:endParaRPr lang="tr-TR" sz="1400" b="0" i="0" dirty="0">
              <a:solidFill>
                <a:srgbClr val="212121"/>
              </a:solidFill>
              <a:effectLst/>
              <a:latin typeface="Inter"/>
            </a:endParaRPr>
          </a:p>
          <a:p>
            <a:pPr algn="just">
              <a:spcAft>
                <a:spcPts val="600"/>
              </a:spcAft>
            </a:pPr>
            <a:endParaRPr lang="en-US" sz="1300" dirty="0">
              <a:latin typeface="Candara" panose="020E0502030303020204" pitchFamily="34" charset="0"/>
            </a:endParaRPr>
          </a:p>
        </p:txBody>
      </p:sp>
    </p:spTree>
    <p:extLst>
      <p:ext uri="{BB962C8B-B14F-4D97-AF65-F5344CB8AC3E}">
        <p14:creationId xmlns:p14="http://schemas.microsoft.com/office/powerpoint/2010/main" xmlns="" val="2907409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7">
          <a:extLst>
            <a:ext uri="{FF2B5EF4-FFF2-40B4-BE49-F238E27FC236}">
              <a16:creationId xmlns:a16="http://schemas.microsoft.com/office/drawing/2014/main" xmlns="" id="{9EA4C163-C377-5F3F-82D3-4A560710F417}"/>
            </a:ext>
          </a:extLst>
        </p:cNvPr>
        <p:cNvGrpSpPr/>
        <p:nvPr/>
      </p:nvGrpSpPr>
      <p:grpSpPr>
        <a:xfrm>
          <a:off x="0" y="0"/>
          <a:ext cx="0" cy="0"/>
          <a:chOff x="0" y="0"/>
          <a:chExt cx="0" cy="0"/>
        </a:xfrm>
      </p:grpSpPr>
      <p:pic>
        <p:nvPicPr>
          <p:cNvPr id="78" name="Google Shape;78;p5" descr="A logo with a tree in the middle&#10;&#10;Description automatically generated">
            <a:extLst>
              <a:ext uri="{FF2B5EF4-FFF2-40B4-BE49-F238E27FC236}">
                <a16:creationId xmlns:a16="http://schemas.microsoft.com/office/drawing/2014/main" xmlns="" id="{45074A1D-3119-10C1-BCB2-7F9F0E0F9826}"/>
              </a:ext>
            </a:extLst>
          </p:cNvPr>
          <p:cNvPicPr preferRelativeResize="0"/>
          <p:nvPr/>
        </p:nvPicPr>
        <p:blipFill rotWithShape="1">
          <a:blip r:embed="rId4">
            <a:alphaModFix/>
          </a:blip>
          <a:srcRect/>
          <a:stretch/>
        </p:blipFill>
        <p:spPr>
          <a:xfrm>
            <a:off x="5117361" y="401642"/>
            <a:ext cx="1614744" cy="1625941"/>
          </a:xfrm>
          <a:prstGeom prst="rect">
            <a:avLst/>
          </a:prstGeom>
          <a:noFill/>
          <a:ln>
            <a:noFill/>
          </a:ln>
        </p:spPr>
      </p:pic>
      <p:sp>
        <p:nvSpPr>
          <p:cNvPr id="79" name="Google Shape;79;p5">
            <a:extLst>
              <a:ext uri="{FF2B5EF4-FFF2-40B4-BE49-F238E27FC236}">
                <a16:creationId xmlns:a16="http://schemas.microsoft.com/office/drawing/2014/main" xmlns="" id="{BE77E335-EF72-CE4C-DC9F-3366EF8DE954}"/>
              </a:ext>
            </a:extLst>
          </p:cNvPr>
          <p:cNvSpPr txBox="1"/>
          <p:nvPr/>
        </p:nvSpPr>
        <p:spPr>
          <a:xfrm>
            <a:off x="0" y="2708872"/>
            <a:ext cx="12191999" cy="523180"/>
          </a:xfrm>
          <a:prstGeom prst="rect">
            <a:avLst/>
          </a:prstGeom>
          <a:solidFill>
            <a:srgbClr val="72BC59"/>
          </a:solidFill>
          <a:ln>
            <a:noFill/>
          </a:ln>
        </p:spPr>
        <p:txBody>
          <a:bodyPr spcFirstLastPara="1" wrap="square" lIns="91425" tIns="45700" rIns="91425" bIns="45700" anchor="t" anchorCtr="0">
            <a:spAutoFit/>
          </a:bodyPr>
          <a:lstStyle/>
          <a:p>
            <a:pPr algn="ctr"/>
            <a:r>
              <a:rPr lang="en-US" sz="2800" b="1" dirty="0" smtClean="0">
                <a:solidFill>
                  <a:schemeClr val="bg1"/>
                </a:solidFill>
                <a:latin typeface="Candara" pitchFamily="34" charset="0"/>
              </a:rPr>
              <a:t>Merci pour </a:t>
            </a:r>
            <a:r>
              <a:rPr lang="en-US" sz="2800" b="1" dirty="0" err="1" smtClean="0">
                <a:solidFill>
                  <a:schemeClr val="bg1"/>
                </a:solidFill>
                <a:latin typeface="Candara" pitchFamily="34" charset="0"/>
              </a:rPr>
              <a:t>votre</a:t>
            </a:r>
            <a:r>
              <a:rPr lang="en-US" sz="2800" b="1" dirty="0" smtClean="0">
                <a:solidFill>
                  <a:schemeClr val="bg1"/>
                </a:solidFill>
                <a:latin typeface="Candara" pitchFamily="34" charset="0"/>
              </a:rPr>
              <a:t> attention</a:t>
            </a:r>
          </a:p>
        </p:txBody>
      </p:sp>
      <p:sp>
        <p:nvSpPr>
          <p:cNvPr id="80" name="Google Shape;80;p5">
            <a:extLst>
              <a:ext uri="{FF2B5EF4-FFF2-40B4-BE49-F238E27FC236}">
                <a16:creationId xmlns:a16="http://schemas.microsoft.com/office/drawing/2014/main" xmlns="" id="{5BC8D6D7-24F3-A431-1DB9-07722AF93252}"/>
              </a:ext>
            </a:extLst>
          </p:cNvPr>
          <p:cNvSpPr txBox="1"/>
          <p:nvPr/>
        </p:nvSpPr>
        <p:spPr>
          <a:xfrm>
            <a:off x="3048000" y="2141384"/>
            <a:ext cx="6096000" cy="33851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GB" sz="1600" b="1" i="0" u="none" strike="noStrike" cap="none" dirty="0">
                <a:solidFill>
                  <a:srgbClr val="7F7F7F"/>
                </a:solidFill>
                <a:latin typeface="Calibri"/>
                <a:ea typeface="Calibri"/>
                <a:cs typeface="Calibri"/>
                <a:sym typeface="Calibri"/>
              </a:rPr>
              <a:t>2023-1-EE01-KA220-ADU-000150753</a:t>
            </a:r>
            <a:endParaRPr sz="1400" b="0" i="0" u="none" strike="noStrike" cap="none" dirty="0">
              <a:solidFill>
                <a:schemeClr val="dk1"/>
              </a:solidFill>
              <a:latin typeface="Times New Roman"/>
              <a:ea typeface="Times New Roman"/>
              <a:cs typeface="Times New Roman"/>
              <a:sym typeface="Times New Roman"/>
            </a:endParaRPr>
          </a:p>
        </p:txBody>
      </p:sp>
      <p:pic>
        <p:nvPicPr>
          <p:cNvPr id="84" name="Google Shape;84;p5" descr="A logo of a person holding a pen&#10;&#10;Description automatically generated">
            <a:extLst>
              <a:ext uri="{FF2B5EF4-FFF2-40B4-BE49-F238E27FC236}">
                <a16:creationId xmlns:a16="http://schemas.microsoft.com/office/drawing/2014/main" xmlns="" id="{F9D1DA8D-D4C4-7907-0694-F8605C238371}"/>
              </a:ext>
            </a:extLst>
          </p:cNvPr>
          <p:cNvPicPr preferRelativeResize="0"/>
          <p:nvPr/>
        </p:nvPicPr>
        <p:blipFill rotWithShape="1">
          <a:blip r:embed="rId5">
            <a:alphaModFix/>
          </a:blip>
          <a:srcRect/>
          <a:stretch/>
        </p:blipFill>
        <p:spPr>
          <a:xfrm>
            <a:off x="506364" y="4406422"/>
            <a:ext cx="1018108" cy="1028604"/>
          </a:xfrm>
          <a:prstGeom prst="rect">
            <a:avLst/>
          </a:prstGeom>
          <a:noFill/>
          <a:ln>
            <a:noFill/>
          </a:ln>
        </p:spPr>
      </p:pic>
      <p:sp>
        <p:nvSpPr>
          <p:cNvPr id="2" name="Google Shape;80;p5">
            <a:extLst>
              <a:ext uri="{FF2B5EF4-FFF2-40B4-BE49-F238E27FC236}">
                <a16:creationId xmlns:a16="http://schemas.microsoft.com/office/drawing/2014/main" xmlns="" id="{60AE485B-6786-A879-4B54-0B8C00087AB2}"/>
              </a:ext>
            </a:extLst>
          </p:cNvPr>
          <p:cNvSpPr txBox="1"/>
          <p:nvPr/>
        </p:nvSpPr>
        <p:spPr>
          <a:xfrm>
            <a:off x="3218507" y="3480723"/>
            <a:ext cx="6096000" cy="52318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GB" sz="2800" b="1" i="0" u="none" strike="noStrike" cap="none" dirty="0" smtClean="0">
                <a:solidFill>
                  <a:srgbClr val="7F7F7F"/>
                </a:solidFill>
                <a:latin typeface="Calibri"/>
                <a:ea typeface="Calibri"/>
                <a:cs typeface="Calibri"/>
                <a:sym typeface="Calibri"/>
              </a:rPr>
              <a:t>PARTENAIRES </a:t>
            </a:r>
            <a:endParaRPr sz="2800" b="0" i="0" u="none" strike="noStrike" cap="none" dirty="0">
              <a:solidFill>
                <a:schemeClr val="dk1"/>
              </a:solidFill>
              <a:latin typeface="Times New Roman"/>
              <a:ea typeface="Times New Roman"/>
              <a:cs typeface="Times New Roman"/>
              <a:sym typeface="Times New Roman"/>
            </a:endParaRPr>
          </a:p>
        </p:txBody>
      </p:sp>
      <p:pic>
        <p:nvPicPr>
          <p:cNvPr id="1026" name="Picture 2" descr="A green text on a black background&#10;&#10;Description automatically generated">
            <a:extLst>
              <a:ext uri="{FF2B5EF4-FFF2-40B4-BE49-F238E27FC236}">
                <a16:creationId xmlns:a16="http://schemas.microsoft.com/office/drawing/2014/main" xmlns="" id="{3B45D439-3297-79AA-CACA-7096D6D590B0}"/>
              </a:ext>
            </a:extLst>
          </p:cNvPr>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1962338" y="4752724"/>
            <a:ext cx="1676400" cy="400050"/>
          </a:xfrm>
          <a:prstGeom prst="rect">
            <a:avLst/>
          </a:prstGeom>
          <a:noFill/>
          <a:extLst>
            <a:ext uri="{909E8E84-426E-40DD-AFC4-6F175D3DCCD1}">
              <a14:hiddenFill xmlns:a14="http://schemas.microsoft.com/office/drawing/2010/main" xmlns="">
                <a:solidFill>
                  <a:srgbClr val="FFFFFF"/>
                </a:solidFill>
              </a14:hiddenFill>
            </a:ext>
          </a:extLst>
        </p:spPr>
      </p:pic>
      <p:pic>
        <p:nvPicPr>
          <p:cNvPr id="1028" name="Picture 4">
            <a:extLst>
              <a:ext uri="{FF2B5EF4-FFF2-40B4-BE49-F238E27FC236}">
                <a16:creationId xmlns:a16="http://schemas.microsoft.com/office/drawing/2014/main" xmlns="" id="{CEACFF9F-2E19-236D-B5DE-BA61F8D477D4}"/>
              </a:ext>
            </a:extLst>
          </p:cNvPr>
          <p:cNvPicPr>
            <a:picLocks noChangeAspect="1" noChangeArrowheads="1"/>
          </p:cNvPicPr>
          <p:nvPr/>
        </p:nvPicPr>
        <p:blipFill>
          <a:blip r:embed="rId7">
            <a:extLst>
              <a:ext uri="{28A0092B-C50C-407E-A947-70E740481C1C}">
                <a14:useLocalDpi xmlns:a14="http://schemas.microsoft.com/office/drawing/2010/main" xmlns="" val="0"/>
              </a:ext>
            </a:extLst>
          </a:blip>
          <a:srcRect/>
          <a:stretch>
            <a:fillRect/>
          </a:stretch>
        </p:blipFill>
        <p:spPr bwMode="auto">
          <a:xfrm>
            <a:off x="3969614" y="4704157"/>
            <a:ext cx="866775" cy="542925"/>
          </a:xfrm>
          <a:prstGeom prst="rect">
            <a:avLst/>
          </a:prstGeom>
          <a:noFill/>
          <a:extLst>
            <a:ext uri="{909E8E84-426E-40DD-AFC4-6F175D3DCCD1}">
              <a14:hiddenFill xmlns:a14="http://schemas.microsoft.com/office/drawing/2010/main" xmlns="">
                <a:solidFill>
                  <a:srgbClr val="FFFFFF"/>
                </a:solidFill>
              </a14:hiddenFill>
            </a:ext>
          </a:extLst>
        </p:spPr>
      </p:pic>
      <p:pic>
        <p:nvPicPr>
          <p:cNvPr id="1030" name="Picture 6" descr="A red bird on a green leaf&#10;&#10;Description automatically generated">
            <a:extLst>
              <a:ext uri="{FF2B5EF4-FFF2-40B4-BE49-F238E27FC236}">
                <a16:creationId xmlns:a16="http://schemas.microsoft.com/office/drawing/2014/main" xmlns="" id="{64376610-9F6A-7D97-9F5A-E9A5DBD20FBE}"/>
              </a:ext>
            </a:extLst>
          </p:cNvPr>
          <p:cNvPicPr>
            <a:picLocks noChangeAspect="1" noChangeArrowheads="1"/>
          </p:cNvPicPr>
          <p:nvPr/>
        </p:nvPicPr>
        <p:blipFill>
          <a:blip r:embed="rId8">
            <a:extLst>
              <a:ext uri="{28A0092B-C50C-407E-A947-70E740481C1C}">
                <a14:useLocalDpi xmlns:a14="http://schemas.microsoft.com/office/drawing/2010/main" xmlns="" val="0"/>
              </a:ext>
            </a:extLst>
          </a:blip>
          <a:srcRect/>
          <a:stretch>
            <a:fillRect/>
          </a:stretch>
        </p:blipFill>
        <p:spPr bwMode="auto">
          <a:xfrm>
            <a:off x="5167265" y="4723206"/>
            <a:ext cx="971550" cy="504825"/>
          </a:xfrm>
          <a:prstGeom prst="rect">
            <a:avLst/>
          </a:prstGeom>
          <a:noFill/>
          <a:extLst>
            <a:ext uri="{909E8E84-426E-40DD-AFC4-6F175D3DCCD1}">
              <a14:hiddenFill xmlns:a14="http://schemas.microsoft.com/office/drawing/2010/main" xmlns="">
                <a:solidFill>
                  <a:srgbClr val="FFFFFF"/>
                </a:solidFill>
              </a14:hiddenFill>
            </a:ext>
          </a:extLst>
        </p:spPr>
      </p:pic>
      <p:pic>
        <p:nvPicPr>
          <p:cNvPr id="1032" name="Picture 8" descr="Icon&#10;&#10;Description automatically generated">
            <a:extLst>
              <a:ext uri="{FF2B5EF4-FFF2-40B4-BE49-F238E27FC236}">
                <a16:creationId xmlns:a16="http://schemas.microsoft.com/office/drawing/2014/main" xmlns="" id="{787E2769-AEC9-4756-9372-748CDF945564}"/>
              </a:ext>
            </a:extLst>
          </p:cNvPr>
          <p:cNvPicPr>
            <a:picLocks noChangeAspect="1" noChangeArrowheads="1"/>
          </p:cNvPicPr>
          <p:nvPr/>
        </p:nvPicPr>
        <p:blipFill>
          <a:blip r:embed="rId9">
            <a:extLst>
              <a:ext uri="{28A0092B-C50C-407E-A947-70E740481C1C}">
                <a14:useLocalDpi xmlns:a14="http://schemas.microsoft.com/office/drawing/2010/main" xmlns="" val="0"/>
              </a:ext>
            </a:extLst>
          </a:blip>
          <a:srcRect/>
          <a:stretch>
            <a:fillRect/>
          </a:stretch>
        </p:blipFill>
        <p:spPr bwMode="auto">
          <a:xfrm>
            <a:off x="6535659" y="4630211"/>
            <a:ext cx="1257300" cy="581025"/>
          </a:xfrm>
          <a:prstGeom prst="rect">
            <a:avLst/>
          </a:prstGeom>
          <a:noFill/>
          <a:extLst>
            <a:ext uri="{909E8E84-426E-40DD-AFC4-6F175D3DCCD1}">
              <a14:hiddenFill xmlns:a14="http://schemas.microsoft.com/office/drawing/2010/main" xmlns="">
                <a:solidFill>
                  <a:srgbClr val="FFFFFF"/>
                </a:solidFill>
              </a14:hiddenFill>
            </a:ext>
          </a:extLst>
        </p:spPr>
      </p:pic>
      <p:pic>
        <p:nvPicPr>
          <p:cNvPr id="1034" name="Picture 10" descr="A building with red lights&#10;&#10;Description automatically generated">
            <a:extLst>
              <a:ext uri="{FF2B5EF4-FFF2-40B4-BE49-F238E27FC236}">
                <a16:creationId xmlns:a16="http://schemas.microsoft.com/office/drawing/2014/main" xmlns="" id="{31B41789-03F6-70DF-6C37-3B809119B07B}"/>
              </a:ext>
            </a:extLst>
          </p:cNvPr>
          <p:cNvPicPr>
            <a:picLocks noChangeAspect="1" noChangeArrowheads="1"/>
          </p:cNvPicPr>
          <p:nvPr/>
        </p:nvPicPr>
        <p:blipFill>
          <a:blip r:embed="rId10">
            <a:extLst>
              <a:ext uri="{28A0092B-C50C-407E-A947-70E740481C1C}">
                <a14:useLocalDpi xmlns:a14="http://schemas.microsoft.com/office/drawing/2010/main" xmlns="" val="0"/>
              </a:ext>
            </a:extLst>
          </a:blip>
          <a:srcRect/>
          <a:stretch>
            <a:fillRect/>
          </a:stretch>
        </p:blipFill>
        <p:spPr bwMode="auto">
          <a:xfrm>
            <a:off x="8328717" y="4619374"/>
            <a:ext cx="771525" cy="533400"/>
          </a:xfrm>
          <a:prstGeom prst="rect">
            <a:avLst/>
          </a:prstGeom>
          <a:noFill/>
          <a:extLst>
            <a:ext uri="{909E8E84-426E-40DD-AFC4-6F175D3DCCD1}">
              <a14:hiddenFill xmlns:a14="http://schemas.microsoft.com/office/drawing/2010/main" xmlns="">
                <a:solidFill>
                  <a:srgbClr val="FFFFFF"/>
                </a:solidFill>
              </a14:hiddenFill>
            </a:ext>
          </a:extLst>
        </p:spPr>
      </p:pic>
      <p:pic>
        <p:nvPicPr>
          <p:cNvPr id="1036" name="Picture 12" descr="A blue and black logo&#10;&#10;Description automatically generated">
            <a:extLst>
              <a:ext uri="{FF2B5EF4-FFF2-40B4-BE49-F238E27FC236}">
                <a16:creationId xmlns:a16="http://schemas.microsoft.com/office/drawing/2014/main" xmlns="" id="{C9B3BA7D-83AB-3CA7-81BA-35DE5F9EB790}"/>
              </a:ext>
            </a:extLst>
          </p:cNvPr>
          <p:cNvPicPr>
            <a:picLocks noChangeAspect="1" noChangeArrowheads="1"/>
          </p:cNvPicPr>
          <p:nvPr/>
        </p:nvPicPr>
        <p:blipFill>
          <a:blip r:embed="rId11">
            <a:extLst>
              <a:ext uri="{28A0092B-C50C-407E-A947-70E740481C1C}">
                <a14:useLocalDpi xmlns:a14="http://schemas.microsoft.com/office/drawing/2010/main" xmlns="" val="0"/>
              </a:ext>
            </a:extLst>
          </a:blip>
          <a:srcRect/>
          <a:stretch>
            <a:fillRect/>
          </a:stretch>
        </p:blipFill>
        <p:spPr bwMode="auto">
          <a:xfrm>
            <a:off x="9803732" y="4843604"/>
            <a:ext cx="1881904" cy="309170"/>
          </a:xfrm>
          <a:prstGeom prst="rect">
            <a:avLst/>
          </a:prstGeom>
          <a:noFill/>
          <a:extLst>
            <a:ext uri="{909E8E84-426E-40DD-AFC4-6F175D3DCCD1}">
              <a14:hiddenFill xmlns:a14="http://schemas.microsoft.com/office/drawing/2010/main" xmlns="">
                <a:solidFill>
                  <a:srgbClr val="FFFFFF"/>
                </a:solidFill>
              </a14:hiddenFill>
            </a:ext>
          </a:extLst>
        </p:spPr>
      </p:pic>
      <p:sp>
        <p:nvSpPr>
          <p:cNvPr id="15" name="Google Shape;87;p1"/>
          <p:cNvSpPr txBox="1"/>
          <p:nvPr/>
        </p:nvSpPr>
        <p:spPr>
          <a:xfrm>
            <a:off x="2503716" y="6240914"/>
            <a:ext cx="8020510" cy="430887"/>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000000"/>
              </a:buClr>
              <a:buSzPts val="1050"/>
              <a:buFont typeface="Arial"/>
              <a:buNone/>
            </a:pPr>
            <a:r>
              <a:rPr lang="en-GB" sz="1050" b="0" i="1" u="none" strike="noStrike" cap="none" dirty="0" err="1">
                <a:solidFill>
                  <a:schemeClr val="dk1"/>
                </a:solidFill>
                <a:latin typeface="Arial"/>
                <a:ea typeface="Arial"/>
                <a:cs typeface="Arial"/>
                <a:sym typeface="Arial"/>
              </a:rPr>
              <a:t>Ce</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projet</a:t>
            </a:r>
            <a:r>
              <a:rPr lang="en-GB" sz="1050" b="0" i="1" u="none" strike="noStrike" cap="none" dirty="0">
                <a:solidFill>
                  <a:schemeClr val="dk1"/>
                </a:solidFill>
                <a:latin typeface="Arial"/>
                <a:ea typeface="Arial"/>
                <a:cs typeface="Arial"/>
                <a:sym typeface="Arial"/>
              </a:rPr>
              <a:t> a </a:t>
            </a:r>
            <a:r>
              <a:rPr lang="en-GB" sz="1050" b="0" i="1" u="none" strike="noStrike" cap="none" dirty="0" err="1">
                <a:solidFill>
                  <a:schemeClr val="dk1"/>
                </a:solidFill>
                <a:latin typeface="Arial"/>
                <a:ea typeface="Arial"/>
                <a:cs typeface="Arial"/>
                <a:sym typeface="Arial"/>
              </a:rPr>
              <a:t>été</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financé</a:t>
            </a:r>
            <a:r>
              <a:rPr lang="en-GB" sz="1050" b="0" i="1" u="none" strike="noStrike" cap="none" dirty="0">
                <a:solidFill>
                  <a:schemeClr val="dk1"/>
                </a:solidFill>
                <a:latin typeface="Arial"/>
                <a:ea typeface="Arial"/>
                <a:cs typeface="Arial"/>
                <a:sym typeface="Arial"/>
              </a:rPr>
              <a:t> avec le </a:t>
            </a:r>
            <a:r>
              <a:rPr lang="en-GB" sz="1050" b="0" i="1" u="none" strike="noStrike" cap="none" dirty="0" err="1">
                <a:solidFill>
                  <a:schemeClr val="dk1"/>
                </a:solidFill>
                <a:latin typeface="Arial"/>
                <a:ea typeface="Arial"/>
                <a:cs typeface="Arial"/>
                <a:sym typeface="Arial"/>
              </a:rPr>
              <a:t>soutien</a:t>
            </a:r>
            <a:r>
              <a:rPr lang="en-GB" sz="1050" b="0" i="1" u="none" strike="noStrike" cap="none" dirty="0">
                <a:solidFill>
                  <a:schemeClr val="dk1"/>
                </a:solidFill>
                <a:latin typeface="Arial"/>
                <a:ea typeface="Arial"/>
                <a:cs typeface="Arial"/>
                <a:sym typeface="Arial"/>
              </a:rPr>
              <a:t> de la Commission </a:t>
            </a:r>
            <a:r>
              <a:rPr lang="en-GB" sz="1050" b="0" i="1" u="none" strike="noStrike" cap="none" dirty="0" err="1">
                <a:solidFill>
                  <a:schemeClr val="dk1"/>
                </a:solidFill>
                <a:latin typeface="Arial"/>
                <a:ea typeface="Arial"/>
                <a:cs typeface="Arial"/>
                <a:sym typeface="Arial"/>
              </a:rPr>
              <a:t>européenne</a:t>
            </a:r>
            <a:r>
              <a:rPr lang="en-GB" sz="1050" b="0" i="1" u="none" strike="noStrike" cap="none" dirty="0">
                <a:solidFill>
                  <a:schemeClr val="dk1"/>
                </a:solidFill>
                <a:latin typeface="Arial"/>
                <a:ea typeface="Arial"/>
                <a:cs typeface="Arial"/>
                <a:sym typeface="Arial"/>
              </a:rPr>
              <a:t>. Le </a:t>
            </a:r>
            <a:r>
              <a:rPr lang="en-GB" sz="1050" b="0" i="1" u="none" strike="noStrike" cap="none" dirty="0" err="1">
                <a:solidFill>
                  <a:schemeClr val="dk1"/>
                </a:solidFill>
                <a:latin typeface="Arial"/>
                <a:ea typeface="Arial"/>
                <a:cs typeface="Arial"/>
                <a:sym typeface="Arial"/>
              </a:rPr>
              <a:t>contenu</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reflète</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uniquement</a:t>
            </a:r>
            <a:r>
              <a:rPr lang="en-GB" sz="1050" b="0" i="1" u="none" strike="noStrike" cap="none" dirty="0">
                <a:solidFill>
                  <a:schemeClr val="dk1"/>
                </a:solidFill>
                <a:latin typeface="Arial"/>
                <a:ea typeface="Arial"/>
                <a:cs typeface="Arial"/>
                <a:sym typeface="Arial"/>
              </a:rPr>
              <a:t> les opinions de </a:t>
            </a:r>
            <a:r>
              <a:rPr lang="en-GB" sz="1050" b="0" i="1" u="none" strike="noStrike" cap="none" dirty="0" err="1">
                <a:solidFill>
                  <a:schemeClr val="dk1"/>
                </a:solidFill>
                <a:latin typeface="Arial"/>
                <a:ea typeface="Arial"/>
                <a:cs typeface="Arial"/>
                <a:sym typeface="Arial"/>
              </a:rPr>
              <a:t>l'auteur</a:t>
            </a:r>
            <a:r>
              <a:rPr lang="en-GB" sz="1050" b="0" i="1" u="none" strike="noStrike" cap="none" dirty="0">
                <a:solidFill>
                  <a:schemeClr val="dk1"/>
                </a:solidFill>
                <a:latin typeface="Arial"/>
                <a:ea typeface="Arial"/>
                <a:cs typeface="Arial"/>
                <a:sym typeface="Arial"/>
              </a:rPr>
              <a:t> et la Commission ne </a:t>
            </a:r>
            <a:r>
              <a:rPr lang="en-GB" sz="1050" b="0" i="1" u="none" strike="noStrike" cap="none" dirty="0" err="1">
                <a:solidFill>
                  <a:schemeClr val="dk1"/>
                </a:solidFill>
                <a:latin typeface="Arial"/>
                <a:ea typeface="Arial"/>
                <a:cs typeface="Arial"/>
                <a:sym typeface="Arial"/>
              </a:rPr>
              <a:t>peut</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être</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tenue</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responsable</a:t>
            </a:r>
            <a:r>
              <a:rPr lang="en-GB" sz="1050" b="0" i="1" u="none" strike="noStrike" cap="none" dirty="0">
                <a:solidFill>
                  <a:schemeClr val="dk1"/>
                </a:solidFill>
                <a:latin typeface="Arial"/>
                <a:ea typeface="Arial"/>
                <a:cs typeface="Arial"/>
                <a:sym typeface="Arial"/>
              </a:rPr>
              <a:t> de </a:t>
            </a:r>
            <a:r>
              <a:rPr lang="en-GB" sz="1050" b="0" i="1" u="none" strike="noStrike" cap="none" dirty="0" err="1">
                <a:solidFill>
                  <a:schemeClr val="dk1"/>
                </a:solidFill>
                <a:latin typeface="Arial"/>
                <a:ea typeface="Arial"/>
                <a:cs typeface="Arial"/>
                <a:sym typeface="Arial"/>
              </a:rPr>
              <a:t>l'utilisation</a:t>
            </a:r>
            <a:r>
              <a:rPr lang="en-GB" sz="1050" b="0" i="1" u="none" strike="noStrike" cap="none" dirty="0">
                <a:solidFill>
                  <a:schemeClr val="dk1"/>
                </a:solidFill>
                <a:latin typeface="Arial"/>
                <a:ea typeface="Arial"/>
                <a:cs typeface="Arial"/>
                <a:sym typeface="Arial"/>
              </a:rPr>
              <a:t> qui </a:t>
            </a:r>
            <a:r>
              <a:rPr lang="en-GB" sz="1050" b="0" i="1" u="none" strike="noStrike" cap="none" dirty="0" err="1">
                <a:solidFill>
                  <a:schemeClr val="dk1"/>
                </a:solidFill>
                <a:latin typeface="Arial"/>
                <a:ea typeface="Arial"/>
                <a:cs typeface="Arial"/>
                <a:sym typeface="Arial"/>
              </a:rPr>
              <a:t>pourrait</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être</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faite</a:t>
            </a:r>
            <a:r>
              <a:rPr lang="en-GB" sz="1050" b="0" i="1" u="none" strike="noStrike" cap="none" dirty="0">
                <a:solidFill>
                  <a:schemeClr val="dk1"/>
                </a:solidFill>
                <a:latin typeface="Arial"/>
                <a:ea typeface="Arial"/>
                <a:cs typeface="Arial"/>
                <a:sym typeface="Arial"/>
              </a:rPr>
              <a:t> des </a:t>
            </a:r>
            <a:r>
              <a:rPr lang="en-GB" sz="1050" b="0" i="1" u="none" strike="noStrike" cap="none" dirty="0" err="1">
                <a:solidFill>
                  <a:schemeClr val="dk1"/>
                </a:solidFill>
                <a:latin typeface="Arial"/>
                <a:ea typeface="Arial"/>
                <a:cs typeface="Arial"/>
                <a:sym typeface="Arial"/>
              </a:rPr>
              <a:t>informations</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contenues</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dans</a:t>
            </a:r>
            <a:r>
              <a:rPr lang="en-GB" sz="1050" b="0" i="1" u="none" strike="noStrike" cap="none" dirty="0">
                <a:solidFill>
                  <a:schemeClr val="dk1"/>
                </a:solidFill>
                <a:latin typeface="Arial"/>
                <a:ea typeface="Arial"/>
                <a:cs typeface="Arial"/>
                <a:sym typeface="Arial"/>
              </a:rPr>
              <a:t> </a:t>
            </a:r>
            <a:r>
              <a:rPr lang="en-GB" sz="1050" b="0" i="1" u="none" strike="noStrike" cap="none" dirty="0" err="1">
                <a:solidFill>
                  <a:schemeClr val="dk1"/>
                </a:solidFill>
                <a:latin typeface="Arial"/>
                <a:ea typeface="Arial"/>
                <a:cs typeface="Arial"/>
                <a:sym typeface="Arial"/>
              </a:rPr>
              <a:t>ce</a:t>
            </a:r>
            <a:r>
              <a:rPr lang="en-GB" sz="1050" b="0" i="1" u="none" strike="noStrike" cap="none" dirty="0">
                <a:solidFill>
                  <a:schemeClr val="dk1"/>
                </a:solidFill>
                <a:latin typeface="Arial"/>
                <a:ea typeface="Arial"/>
                <a:cs typeface="Arial"/>
                <a:sym typeface="Arial"/>
              </a:rPr>
              <a:t> document.</a:t>
            </a:r>
            <a:endParaRPr sz="1800" b="0" i="0" u="none" strike="noStrike" cap="none" dirty="0">
              <a:solidFill>
                <a:schemeClr val="dk1"/>
              </a:solidFill>
              <a:latin typeface="Times New Roman"/>
              <a:ea typeface="Times New Roman"/>
              <a:cs typeface="Times New Roman"/>
              <a:sym typeface="Times New Roman"/>
            </a:endParaRPr>
          </a:p>
        </p:txBody>
      </p:sp>
      <p:pic>
        <p:nvPicPr>
          <p:cNvPr id="17" name="16 - Εικόνα" descr="FR_Co-fundedbytheEU_RGB_POS.png"/>
          <p:cNvPicPr>
            <a:picLocks noChangeAspect="1"/>
          </p:cNvPicPr>
          <p:nvPr/>
        </p:nvPicPr>
        <p:blipFill>
          <a:blip r:embed="rId12"/>
          <a:stretch>
            <a:fillRect/>
          </a:stretch>
        </p:blipFill>
        <p:spPr>
          <a:xfrm>
            <a:off x="198408" y="6181683"/>
            <a:ext cx="2219864" cy="499157"/>
          </a:xfrm>
          <a:prstGeom prst="rect">
            <a:avLst/>
          </a:prstGeom>
        </p:spPr>
      </p:pic>
      <p:pic>
        <p:nvPicPr>
          <p:cNvPr id="18" name="17 - Εικόνα" descr="cc-brand-1.png"/>
          <p:cNvPicPr>
            <a:picLocks noChangeAspect="1"/>
          </p:cNvPicPr>
          <p:nvPr/>
        </p:nvPicPr>
        <p:blipFill>
          <a:blip r:embed="rId13"/>
          <a:stretch>
            <a:fillRect/>
          </a:stretch>
        </p:blipFill>
        <p:spPr>
          <a:xfrm>
            <a:off x="10680056" y="6093574"/>
            <a:ext cx="1241650" cy="643631"/>
          </a:xfrm>
          <a:prstGeom prst="rect">
            <a:avLst/>
          </a:prstGeom>
        </p:spPr>
      </p:pic>
    </p:spTree>
    <p:custDataLst>
      <p:tags r:id="rId1"/>
    </p:custDataLst>
    <p:extLst>
      <p:ext uri="{BB962C8B-B14F-4D97-AF65-F5344CB8AC3E}">
        <p14:creationId xmlns:p14="http://schemas.microsoft.com/office/powerpoint/2010/main" xmlns="" val="1229119951"/>
      </p:ext>
    </p:extLst>
  </p:cSld>
  <p:clrMapOvr>
    <a:masterClrMapping/>
  </p:clrMapOvr>
  <mc:AlternateContent xmlns:mc="http://schemas.openxmlformats.org/markup-compatibility/2006">
    <mc:Choice xmlns:p14="http://schemas.microsoft.com/office/powerpoint/2010/main" xmlns="" Requires="p14">
      <p:transition spd="slow" p14:dur="3400" advClick="0" advTm="2000">
        <p14:reveal/>
      </p:transition>
    </mc:Choice>
    <mc:Fallback>
      <p:transition spd="slow" advClick="0" advTm="2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GENSWF_SLIDE_UID" val="{0A642342-A6A3-41FC-929D-B0DCF56A518A}:269"/>
  <p:tag name="ISPRING_SLIDE_INDENT_LEVEL" val="1"/>
  <p:tag name="ISPRING_CUSTOM_TIMING_USED"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{74283AE2-8A73-A94A-B827-F18D97F0D345}tf10001069</Template>
  <TotalTime>4801</TotalTime>
  <Words>1150</Words>
  <Application>Microsoft Office PowerPoint</Application>
  <PresentationFormat>Προσαρμογή</PresentationFormat>
  <Paragraphs>50</Paragraphs>
  <Slides>8</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Office Theme</vt:lpstr>
      <vt:lpstr>Διαφάνεια 1</vt:lpstr>
      <vt:lpstr>Διαφάνεια 2</vt:lpstr>
      <vt:lpstr>Διαφάνεια 3</vt:lpstr>
      <vt:lpstr>Διαφάνεια 4</vt:lpstr>
      <vt:lpstr>Διαφάνεια 5</vt:lpstr>
      <vt:lpstr>Διαφάνεια 6</vt:lpstr>
      <vt:lpstr>Διαφάνεια 7</vt:lpstr>
      <vt:lpstr>Διαφάνεια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Fernandez</dc:creator>
  <cp:keywords>, docId:2AD7D04A6624768D3879DAAE14B52F8B</cp:keywords>
  <cp:lastModifiedBy>Νικολέττα</cp:lastModifiedBy>
  <cp:revision>32</cp:revision>
  <dcterms:created xsi:type="dcterms:W3CDTF">2024-06-10T15:48:53Z</dcterms:created>
  <dcterms:modified xsi:type="dcterms:W3CDTF">2026-04-25T07:35:28Z</dcterms:modified>
</cp:coreProperties>
</file>