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tags/tag1.xml" ContentType="application/vnd.openxmlformats-officedocument.presentationml.tags+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
  </p:notesMasterIdLst>
  <p:sldIdLst>
    <p:sldId id="304" r:id="rId2"/>
    <p:sldId id="305" r:id="rId3"/>
    <p:sldId id="306" r:id="rId4"/>
    <p:sldId id="307" r:id="rId5"/>
    <p:sldId id="308" r:id="rId6"/>
    <p:sldId id="309" r:id="rId7"/>
    <p:sldId id="310" r:id="rId8"/>
    <p:sldId id="311" r:id="rId9"/>
    <p:sldId id="312" r:id="rId10"/>
    <p:sldId id="313" r:id="rId11"/>
    <p:sldId id="314" r:id="rId12"/>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A99374"/>
    <a:srgbClr val="72BC59"/>
    <a:srgbClr val="8AE16D"/>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64"/>
    <p:restoredTop sz="94694"/>
  </p:normalViewPr>
  <p:slideViewPr>
    <p:cSldViewPr snapToGrid="0">
      <p:cViewPr varScale="1">
        <p:scale>
          <a:sx n="110" d="100"/>
          <a:sy n="110" d="100"/>
        </p:scale>
        <p:origin x="-972" y="-90"/>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BE"/>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3AFF69-CC2E-47B8-9A81-AF32D037EE70}" type="datetimeFigureOut">
              <a:rPr lang="fr-BE" smtClean="0"/>
              <a:pPr/>
              <a:t>25-04-26</a:t>
            </a:fld>
            <a:endParaRPr lang="fr-BE"/>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BE"/>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BE"/>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585E2C-A51B-4218-ABDB-E5747FFE7F7E}" type="slidenum">
              <a:rPr lang="fr-BE" smtClean="0"/>
              <a:pPr/>
              <a:t>‹#›</a:t>
            </a:fld>
            <a:endParaRPr lang="fr-BE"/>
          </a:p>
        </p:txBody>
      </p:sp>
    </p:spTree>
    <p:extLst>
      <p:ext uri="{BB962C8B-B14F-4D97-AF65-F5344CB8AC3E}">
        <p14:creationId xmlns:p14="http://schemas.microsoft.com/office/powerpoint/2010/main" xmlns="" val="18450947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7256585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9" name="Google Shape;14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23901277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a:extLst>
            <a:ext uri="{FF2B5EF4-FFF2-40B4-BE49-F238E27FC236}">
              <a16:creationId xmlns:a16="http://schemas.microsoft.com/office/drawing/2014/main" xmlns="" id="{7CE864AF-9100-B1E2-3CE1-A8F8264BAE83}"/>
            </a:ext>
          </a:extLst>
        </p:cNvPr>
        <p:cNvGrpSpPr/>
        <p:nvPr/>
      </p:nvGrpSpPr>
      <p:grpSpPr>
        <a:xfrm>
          <a:off x="0" y="0"/>
          <a:ext cx="0" cy="0"/>
          <a:chOff x="0" y="0"/>
          <a:chExt cx="0" cy="0"/>
        </a:xfrm>
      </p:grpSpPr>
      <p:sp>
        <p:nvSpPr>
          <p:cNvPr id="75" name="Google Shape;75;p5:notes">
            <a:extLst>
              <a:ext uri="{FF2B5EF4-FFF2-40B4-BE49-F238E27FC236}">
                <a16:creationId xmlns:a16="http://schemas.microsoft.com/office/drawing/2014/main" xmlns="" id="{E8E312FE-9819-45CA-287D-E609954F5821}"/>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6" name="Google Shape;76;p5:notes">
            <a:extLst>
              <a:ext uri="{FF2B5EF4-FFF2-40B4-BE49-F238E27FC236}">
                <a16:creationId xmlns:a16="http://schemas.microsoft.com/office/drawing/2014/main" xmlns="" id="{DDD2812F-56FD-D69C-07DB-C565E640668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xmlns="" val="23527819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1" name="Google Shape;9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2305032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 name="Google Shape;9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12933495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 name="Google Shape;9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3662149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 name="Google Shape;9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32732205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 name="Google Shape;9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39506684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9" name="Google Shape;10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25461513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9" name="Google Shape;139;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16341597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9" name="Google Shape;14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31937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8EF6D1-EEE8-3CB9-6C15-C3EAC9BFA52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s-ES_tradnl"/>
          </a:p>
        </p:txBody>
      </p:sp>
      <p:sp>
        <p:nvSpPr>
          <p:cNvPr id="3" name="Subtitle 2">
            <a:extLst>
              <a:ext uri="{FF2B5EF4-FFF2-40B4-BE49-F238E27FC236}">
                <a16:creationId xmlns:a16="http://schemas.microsoft.com/office/drawing/2014/main" xmlns="" id="{62B7A0A6-51F7-A85C-55BA-03AFFBEB40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s-ES_tradnl"/>
          </a:p>
        </p:txBody>
      </p:sp>
      <p:sp>
        <p:nvSpPr>
          <p:cNvPr id="4" name="Date Placeholder 3">
            <a:extLst>
              <a:ext uri="{FF2B5EF4-FFF2-40B4-BE49-F238E27FC236}">
                <a16:creationId xmlns:a16="http://schemas.microsoft.com/office/drawing/2014/main" xmlns="" id="{762D8AA3-8A42-564B-72EA-1F318E5C8639}"/>
              </a:ext>
            </a:extLst>
          </p:cNvPr>
          <p:cNvSpPr>
            <a:spLocks noGrp="1"/>
          </p:cNvSpPr>
          <p:nvPr>
            <p:ph type="dt" sz="half" idx="10"/>
          </p:nvPr>
        </p:nvSpPr>
        <p:spPr/>
        <p:txBody>
          <a:bodyPr/>
          <a:lstStyle/>
          <a:p>
            <a:fld id="{4F81891F-AB43-8F42-A2AA-291E284B8F7C}" type="datetimeFigureOut">
              <a:rPr lang="es-ES_tradnl" smtClean="0"/>
              <a:pPr/>
              <a:t>25/04/2026</a:t>
            </a:fld>
            <a:endParaRPr lang="es-ES_tradnl" dirty="0"/>
          </a:p>
        </p:txBody>
      </p:sp>
      <p:sp>
        <p:nvSpPr>
          <p:cNvPr id="5" name="Footer Placeholder 4">
            <a:extLst>
              <a:ext uri="{FF2B5EF4-FFF2-40B4-BE49-F238E27FC236}">
                <a16:creationId xmlns:a16="http://schemas.microsoft.com/office/drawing/2014/main" xmlns="" id="{8C9AD090-D0FD-57F4-3A89-83EB6D043BFB}"/>
              </a:ext>
            </a:extLst>
          </p:cNvPr>
          <p:cNvSpPr>
            <a:spLocks noGrp="1"/>
          </p:cNvSpPr>
          <p:nvPr>
            <p:ph type="ftr" sz="quarter" idx="11"/>
          </p:nvPr>
        </p:nvSpPr>
        <p:spPr/>
        <p:txBody>
          <a:bodyPr/>
          <a:lstStyle/>
          <a:p>
            <a:endParaRPr lang="es-ES_tradnl" dirty="0"/>
          </a:p>
        </p:txBody>
      </p:sp>
      <p:sp>
        <p:nvSpPr>
          <p:cNvPr id="6" name="Slide Number Placeholder 5">
            <a:extLst>
              <a:ext uri="{FF2B5EF4-FFF2-40B4-BE49-F238E27FC236}">
                <a16:creationId xmlns:a16="http://schemas.microsoft.com/office/drawing/2014/main" xmlns="" id="{3EED1423-4441-1796-D731-12193E94771A}"/>
              </a:ext>
            </a:extLst>
          </p:cNvPr>
          <p:cNvSpPr>
            <a:spLocks noGrp="1"/>
          </p:cNvSpPr>
          <p:nvPr>
            <p:ph type="sldNum" sz="quarter" idx="12"/>
          </p:nvPr>
        </p:nvSpPr>
        <p:spPr/>
        <p:txBody>
          <a:bodyPr/>
          <a:lstStyle/>
          <a:p>
            <a:fld id="{4A013EC5-7FBE-7C47-9DC0-28750311D85C}" type="slidenum">
              <a:rPr lang="es-ES_tradnl" smtClean="0"/>
              <a:pPr/>
              <a:t>‹#›</a:t>
            </a:fld>
            <a:endParaRPr lang="es-ES_tradnl" dirty="0"/>
          </a:p>
        </p:txBody>
      </p:sp>
    </p:spTree>
    <p:extLst>
      <p:ext uri="{BB962C8B-B14F-4D97-AF65-F5344CB8AC3E}">
        <p14:creationId xmlns:p14="http://schemas.microsoft.com/office/powerpoint/2010/main" xmlns="" val="14371305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B269C8-7C42-EDE9-DC36-A5EEB47629E6}"/>
              </a:ext>
            </a:extLst>
          </p:cNvPr>
          <p:cNvSpPr>
            <a:spLocks noGrp="1"/>
          </p:cNvSpPr>
          <p:nvPr>
            <p:ph type="title"/>
          </p:nvPr>
        </p:nvSpPr>
        <p:spPr/>
        <p:txBody>
          <a:bodyPr/>
          <a:lstStyle/>
          <a:p>
            <a:r>
              <a:rPr lang="en-GB"/>
              <a:t>Click to edit Master title style</a:t>
            </a:r>
            <a:endParaRPr lang="es-ES_tradnl"/>
          </a:p>
        </p:txBody>
      </p:sp>
      <p:sp>
        <p:nvSpPr>
          <p:cNvPr id="3" name="Vertical Text Placeholder 2">
            <a:extLst>
              <a:ext uri="{FF2B5EF4-FFF2-40B4-BE49-F238E27FC236}">
                <a16:creationId xmlns:a16="http://schemas.microsoft.com/office/drawing/2014/main" xmlns="" id="{FE5DA363-DE89-D609-0CAA-1BBA5DE3260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s-ES_tradnl"/>
          </a:p>
        </p:txBody>
      </p:sp>
      <p:sp>
        <p:nvSpPr>
          <p:cNvPr id="4" name="Date Placeholder 3">
            <a:extLst>
              <a:ext uri="{FF2B5EF4-FFF2-40B4-BE49-F238E27FC236}">
                <a16:creationId xmlns:a16="http://schemas.microsoft.com/office/drawing/2014/main" xmlns="" id="{6315AB1D-C7FA-982B-8679-C75E042A7404}"/>
              </a:ext>
            </a:extLst>
          </p:cNvPr>
          <p:cNvSpPr>
            <a:spLocks noGrp="1"/>
          </p:cNvSpPr>
          <p:nvPr>
            <p:ph type="dt" sz="half" idx="10"/>
          </p:nvPr>
        </p:nvSpPr>
        <p:spPr/>
        <p:txBody>
          <a:bodyPr/>
          <a:lstStyle/>
          <a:p>
            <a:fld id="{4F81891F-AB43-8F42-A2AA-291E284B8F7C}" type="datetimeFigureOut">
              <a:rPr lang="es-ES_tradnl" smtClean="0"/>
              <a:pPr/>
              <a:t>25/04/2026</a:t>
            </a:fld>
            <a:endParaRPr lang="es-ES_tradnl" dirty="0"/>
          </a:p>
        </p:txBody>
      </p:sp>
      <p:sp>
        <p:nvSpPr>
          <p:cNvPr id="5" name="Footer Placeholder 4">
            <a:extLst>
              <a:ext uri="{FF2B5EF4-FFF2-40B4-BE49-F238E27FC236}">
                <a16:creationId xmlns:a16="http://schemas.microsoft.com/office/drawing/2014/main" xmlns="" id="{43BD4128-9333-7448-F69A-51D7B02BDDFB}"/>
              </a:ext>
            </a:extLst>
          </p:cNvPr>
          <p:cNvSpPr>
            <a:spLocks noGrp="1"/>
          </p:cNvSpPr>
          <p:nvPr>
            <p:ph type="ftr" sz="quarter" idx="11"/>
          </p:nvPr>
        </p:nvSpPr>
        <p:spPr/>
        <p:txBody>
          <a:bodyPr/>
          <a:lstStyle/>
          <a:p>
            <a:endParaRPr lang="es-ES_tradnl" dirty="0"/>
          </a:p>
        </p:txBody>
      </p:sp>
      <p:sp>
        <p:nvSpPr>
          <p:cNvPr id="6" name="Slide Number Placeholder 5">
            <a:extLst>
              <a:ext uri="{FF2B5EF4-FFF2-40B4-BE49-F238E27FC236}">
                <a16:creationId xmlns:a16="http://schemas.microsoft.com/office/drawing/2014/main" xmlns="" id="{B433C540-F06A-129A-925D-287A097EEBB1}"/>
              </a:ext>
            </a:extLst>
          </p:cNvPr>
          <p:cNvSpPr>
            <a:spLocks noGrp="1"/>
          </p:cNvSpPr>
          <p:nvPr>
            <p:ph type="sldNum" sz="quarter" idx="12"/>
          </p:nvPr>
        </p:nvSpPr>
        <p:spPr/>
        <p:txBody>
          <a:bodyPr/>
          <a:lstStyle/>
          <a:p>
            <a:fld id="{4A013EC5-7FBE-7C47-9DC0-28750311D85C}" type="slidenum">
              <a:rPr lang="es-ES_tradnl" smtClean="0"/>
              <a:pPr/>
              <a:t>‹#›</a:t>
            </a:fld>
            <a:endParaRPr lang="es-ES_tradnl" dirty="0"/>
          </a:p>
        </p:txBody>
      </p:sp>
    </p:spTree>
    <p:extLst>
      <p:ext uri="{BB962C8B-B14F-4D97-AF65-F5344CB8AC3E}">
        <p14:creationId xmlns:p14="http://schemas.microsoft.com/office/powerpoint/2010/main" xmlns="" val="40035853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6B7A2022-7C1A-1047-156C-57C34D60E0A3}"/>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s-ES_tradnl"/>
          </a:p>
        </p:txBody>
      </p:sp>
      <p:sp>
        <p:nvSpPr>
          <p:cNvPr id="3" name="Vertical Text Placeholder 2">
            <a:extLst>
              <a:ext uri="{FF2B5EF4-FFF2-40B4-BE49-F238E27FC236}">
                <a16:creationId xmlns:a16="http://schemas.microsoft.com/office/drawing/2014/main" xmlns="" id="{ABA0EE19-897C-9704-A032-23E398A8E93D}"/>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s-ES_tradnl"/>
          </a:p>
        </p:txBody>
      </p:sp>
      <p:sp>
        <p:nvSpPr>
          <p:cNvPr id="4" name="Date Placeholder 3">
            <a:extLst>
              <a:ext uri="{FF2B5EF4-FFF2-40B4-BE49-F238E27FC236}">
                <a16:creationId xmlns:a16="http://schemas.microsoft.com/office/drawing/2014/main" xmlns="" id="{8C2EC764-0B4D-C0D8-C5B9-17B29167D7BB}"/>
              </a:ext>
            </a:extLst>
          </p:cNvPr>
          <p:cNvSpPr>
            <a:spLocks noGrp="1"/>
          </p:cNvSpPr>
          <p:nvPr>
            <p:ph type="dt" sz="half" idx="10"/>
          </p:nvPr>
        </p:nvSpPr>
        <p:spPr/>
        <p:txBody>
          <a:bodyPr/>
          <a:lstStyle/>
          <a:p>
            <a:fld id="{4F81891F-AB43-8F42-A2AA-291E284B8F7C}" type="datetimeFigureOut">
              <a:rPr lang="es-ES_tradnl" smtClean="0"/>
              <a:pPr/>
              <a:t>25/04/2026</a:t>
            </a:fld>
            <a:endParaRPr lang="es-ES_tradnl" dirty="0"/>
          </a:p>
        </p:txBody>
      </p:sp>
      <p:sp>
        <p:nvSpPr>
          <p:cNvPr id="5" name="Footer Placeholder 4">
            <a:extLst>
              <a:ext uri="{FF2B5EF4-FFF2-40B4-BE49-F238E27FC236}">
                <a16:creationId xmlns:a16="http://schemas.microsoft.com/office/drawing/2014/main" xmlns="" id="{9ABE8909-D63F-8EA4-BA69-607B8A764FDE}"/>
              </a:ext>
            </a:extLst>
          </p:cNvPr>
          <p:cNvSpPr>
            <a:spLocks noGrp="1"/>
          </p:cNvSpPr>
          <p:nvPr>
            <p:ph type="ftr" sz="quarter" idx="11"/>
          </p:nvPr>
        </p:nvSpPr>
        <p:spPr/>
        <p:txBody>
          <a:bodyPr/>
          <a:lstStyle/>
          <a:p>
            <a:endParaRPr lang="es-ES_tradnl" dirty="0"/>
          </a:p>
        </p:txBody>
      </p:sp>
      <p:sp>
        <p:nvSpPr>
          <p:cNvPr id="6" name="Slide Number Placeholder 5">
            <a:extLst>
              <a:ext uri="{FF2B5EF4-FFF2-40B4-BE49-F238E27FC236}">
                <a16:creationId xmlns:a16="http://schemas.microsoft.com/office/drawing/2014/main" xmlns="" id="{7ABE982C-7081-8DF3-53C1-5E9BC1D212CD}"/>
              </a:ext>
            </a:extLst>
          </p:cNvPr>
          <p:cNvSpPr>
            <a:spLocks noGrp="1"/>
          </p:cNvSpPr>
          <p:nvPr>
            <p:ph type="sldNum" sz="quarter" idx="12"/>
          </p:nvPr>
        </p:nvSpPr>
        <p:spPr/>
        <p:txBody>
          <a:bodyPr/>
          <a:lstStyle/>
          <a:p>
            <a:fld id="{4A013EC5-7FBE-7C47-9DC0-28750311D85C}" type="slidenum">
              <a:rPr lang="es-ES_tradnl" smtClean="0"/>
              <a:pPr/>
              <a:t>‹#›</a:t>
            </a:fld>
            <a:endParaRPr lang="es-ES_tradnl" dirty="0"/>
          </a:p>
        </p:txBody>
      </p:sp>
    </p:spTree>
    <p:extLst>
      <p:ext uri="{BB962C8B-B14F-4D97-AF65-F5344CB8AC3E}">
        <p14:creationId xmlns:p14="http://schemas.microsoft.com/office/powerpoint/2010/main" xmlns="" val="2563610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B0DC66-3AA3-4DF2-1AE2-B78AC2FA96F9}"/>
              </a:ext>
            </a:extLst>
          </p:cNvPr>
          <p:cNvSpPr>
            <a:spLocks noGrp="1"/>
          </p:cNvSpPr>
          <p:nvPr>
            <p:ph type="title"/>
          </p:nvPr>
        </p:nvSpPr>
        <p:spPr/>
        <p:txBody>
          <a:bodyPr/>
          <a:lstStyle/>
          <a:p>
            <a:r>
              <a:rPr lang="en-GB"/>
              <a:t>Click to edit Master title style</a:t>
            </a:r>
            <a:endParaRPr lang="es-ES_tradnl"/>
          </a:p>
        </p:txBody>
      </p:sp>
      <p:sp>
        <p:nvSpPr>
          <p:cNvPr id="3" name="Content Placeholder 2">
            <a:extLst>
              <a:ext uri="{FF2B5EF4-FFF2-40B4-BE49-F238E27FC236}">
                <a16:creationId xmlns:a16="http://schemas.microsoft.com/office/drawing/2014/main" xmlns="" id="{ADDEEA3E-8570-F457-07C7-1C884DA71F5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s-ES_tradnl"/>
          </a:p>
        </p:txBody>
      </p:sp>
      <p:sp>
        <p:nvSpPr>
          <p:cNvPr id="4" name="Date Placeholder 3">
            <a:extLst>
              <a:ext uri="{FF2B5EF4-FFF2-40B4-BE49-F238E27FC236}">
                <a16:creationId xmlns:a16="http://schemas.microsoft.com/office/drawing/2014/main" xmlns="" id="{3899F793-DD4C-3771-B1DF-1049897603C5}"/>
              </a:ext>
            </a:extLst>
          </p:cNvPr>
          <p:cNvSpPr>
            <a:spLocks noGrp="1"/>
          </p:cNvSpPr>
          <p:nvPr>
            <p:ph type="dt" sz="half" idx="10"/>
          </p:nvPr>
        </p:nvSpPr>
        <p:spPr/>
        <p:txBody>
          <a:bodyPr/>
          <a:lstStyle/>
          <a:p>
            <a:fld id="{4F81891F-AB43-8F42-A2AA-291E284B8F7C}" type="datetimeFigureOut">
              <a:rPr lang="es-ES_tradnl" smtClean="0"/>
              <a:pPr/>
              <a:t>25/04/2026</a:t>
            </a:fld>
            <a:endParaRPr lang="es-ES_tradnl" dirty="0"/>
          </a:p>
        </p:txBody>
      </p:sp>
      <p:sp>
        <p:nvSpPr>
          <p:cNvPr id="5" name="Footer Placeholder 4">
            <a:extLst>
              <a:ext uri="{FF2B5EF4-FFF2-40B4-BE49-F238E27FC236}">
                <a16:creationId xmlns:a16="http://schemas.microsoft.com/office/drawing/2014/main" xmlns="" id="{B5087336-7C30-6FCB-0884-8C3AA49CF239}"/>
              </a:ext>
            </a:extLst>
          </p:cNvPr>
          <p:cNvSpPr>
            <a:spLocks noGrp="1"/>
          </p:cNvSpPr>
          <p:nvPr>
            <p:ph type="ftr" sz="quarter" idx="11"/>
          </p:nvPr>
        </p:nvSpPr>
        <p:spPr/>
        <p:txBody>
          <a:bodyPr/>
          <a:lstStyle/>
          <a:p>
            <a:endParaRPr lang="es-ES_tradnl" dirty="0"/>
          </a:p>
        </p:txBody>
      </p:sp>
      <p:sp>
        <p:nvSpPr>
          <p:cNvPr id="6" name="Slide Number Placeholder 5">
            <a:extLst>
              <a:ext uri="{FF2B5EF4-FFF2-40B4-BE49-F238E27FC236}">
                <a16:creationId xmlns:a16="http://schemas.microsoft.com/office/drawing/2014/main" xmlns="" id="{42FC66AF-8750-6241-F8AD-50B08C840DA1}"/>
              </a:ext>
            </a:extLst>
          </p:cNvPr>
          <p:cNvSpPr>
            <a:spLocks noGrp="1"/>
          </p:cNvSpPr>
          <p:nvPr>
            <p:ph type="sldNum" sz="quarter" idx="12"/>
          </p:nvPr>
        </p:nvSpPr>
        <p:spPr/>
        <p:txBody>
          <a:bodyPr/>
          <a:lstStyle/>
          <a:p>
            <a:fld id="{4A013EC5-7FBE-7C47-9DC0-28750311D85C}" type="slidenum">
              <a:rPr lang="es-ES_tradnl" smtClean="0"/>
              <a:pPr/>
              <a:t>‹#›</a:t>
            </a:fld>
            <a:endParaRPr lang="es-ES_tradnl" dirty="0"/>
          </a:p>
        </p:txBody>
      </p:sp>
    </p:spTree>
    <p:extLst>
      <p:ext uri="{BB962C8B-B14F-4D97-AF65-F5344CB8AC3E}">
        <p14:creationId xmlns:p14="http://schemas.microsoft.com/office/powerpoint/2010/main" xmlns="" val="19318221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DF3757-B6C3-302F-B15B-94B209471A0B}"/>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s-ES_tradnl"/>
          </a:p>
        </p:txBody>
      </p:sp>
      <p:sp>
        <p:nvSpPr>
          <p:cNvPr id="3" name="Text Placeholder 2">
            <a:extLst>
              <a:ext uri="{FF2B5EF4-FFF2-40B4-BE49-F238E27FC236}">
                <a16:creationId xmlns:a16="http://schemas.microsoft.com/office/drawing/2014/main" xmlns="" id="{542D972D-B1D5-5278-7E7D-DA174C02866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xmlns="" id="{2770DCBC-6A4B-C4A1-E460-B8B5C9B334D2}"/>
              </a:ext>
            </a:extLst>
          </p:cNvPr>
          <p:cNvSpPr>
            <a:spLocks noGrp="1"/>
          </p:cNvSpPr>
          <p:nvPr>
            <p:ph type="dt" sz="half" idx="10"/>
          </p:nvPr>
        </p:nvSpPr>
        <p:spPr/>
        <p:txBody>
          <a:bodyPr/>
          <a:lstStyle/>
          <a:p>
            <a:fld id="{4F81891F-AB43-8F42-A2AA-291E284B8F7C}" type="datetimeFigureOut">
              <a:rPr lang="es-ES_tradnl" smtClean="0"/>
              <a:pPr/>
              <a:t>25/04/2026</a:t>
            </a:fld>
            <a:endParaRPr lang="es-ES_tradnl" dirty="0"/>
          </a:p>
        </p:txBody>
      </p:sp>
      <p:sp>
        <p:nvSpPr>
          <p:cNvPr id="5" name="Footer Placeholder 4">
            <a:extLst>
              <a:ext uri="{FF2B5EF4-FFF2-40B4-BE49-F238E27FC236}">
                <a16:creationId xmlns:a16="http://schemas.microsoft.com/office/drawing/2014/main" xmlns="" id="{174B9044-280F-464C-0867-A99513A8FB3A}"/>
              </a:ext>
            </a:extLst>
          </p:cNvPr>
          <p:cNvSpPr>
            <a:spLocks noGrp="1"/>
          </p:cNvSpPr>
          <p:nvPr>
            <p:ph type="ftr" sz="quarter" idx="11"/>
          </p:nvPr>
        </p:nvSpPr>
        <p:spPr/>
        <p:txBody>
          <a:bodyPr/>
          <a:lstStyle/>
          <a:p>
            <a:endParaRPr lang="es-ES_tradnl" dirty="0"/>
          </a:p>
        </p:txBody>
      </p:sp>
      <p:sp>
        <p:nvSpPr>
          <p:cNvPr id="6" name="Slide Number Placeholder 5">
            <a:extLst>
              <a:ext uri="{FF2B5EF4-FFF2-40B4-BE49-F238E27FC236}">
                <a16:creationId xmlns:a16="http://schemas.microsoft.com/office/drawing/2014/main" xmlns="" id="{17CDA2B6-1D3C-58A1-D739-3C0184841CE7}"/>
              </a:ext>
            </a:extLst>
          </p:cNvPr>
          <p:cNvSpPr>
            <a:spLocks noGrp="1"/>
          </p:cNvSpPr>
          <p:nvPr>
            <p:ph type="sldNum" sz="quarter" idx="12"/>
          </p:nvPr>
        </p:nvSpPr>
        <p:spPr/>
        <p:txBody>
          <a:bodyPr/>
          <a:lstStyle/>
          <a:p>
            <a:fld id="{4A013EC5-7FBE-7C47-9DC0-28750311D85C}" type="slidenum">
              <a:rPr lang="es-ES_tradnl" smtClean="0"/>
              <a:pPr/>
              <a:t>‹#›</a:t>
            </a:fld>
            <a:endParaRPr lang="es-ES_tradnl" dirty="0"/>
          </a:p>
        </p:txBody>
      </p:sp>
    </p:spTree>
    <p:extLst>
      <p:ext uri="{BB962C8B-B14F-4D97-AF65-F5344CB8AC3E}">
        <p14:creationId xmlns:p14="http://schemas.microsoft.com/office/powerpoint/2010/main" xmlns="" val="30033406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62A096-5D81-86D2-DC12-ABE0BB5486CD}"/>
              </a:ext>
            </a:extLst>
          </p:cNvPr>
          <p:cNvSpPr>
            <a:spLocks noGrp="1"/>
          </p:cNvSpPr>
          <p:nvPr>
            <p:ph type="title"/>
          </p:nvPr>
        </p:nvSpPr>
        <p:spPr/>
        <p:txBody>
          <a:bodyPr/>
          <a:lstStyle/>
          <a:p>
            <a:r>
              <a:rPr lang="en-GB"/>
              <a:t>Click to edit Master title style</a:t>
            </a:r>
            <a:endParaRPr lang="es-ES_tradnl"/>
          </a:p>
        </p:txBody>
      </p:sp>
      <p:sp>
        <p:nvSpPr>
          <p:cNvPr id="3" name="Content Placeholder 2">
            <a:extLst>
              <a:ext uri="{FF2B5EF4-FFF2-40B4-BE49-F238E27FC236}">
                <a16:creationId xmlns:a16="http://schemas.microsoft.com/office/drawing/2014/main" xmlns="" id="{B837DA2B-71B3-9E96-0497-2F715F54D339}"/>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s-ES_tradnl"/>
          </a:p>
        </p:txBody>
      </p:sp>
      <p:sp>
        <p:nvSpPr>
          <p:cNvPr id="4" name="Content Placeholder 3">
            <a:extLst>
              <a:ext uri="{FF2B5EF4-FFF2-40B4-BE49-F238E27FC236}">
                <a16:creationId xmlns:a16="http://schemas.microsoft.com/office/drawing/2014/main" xmlns="" id="{01D8C8DB-537A-AC05-59EE-DBDD9B91EC9C}"/>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s-ES_tradnl"/>
          </a:p>
        </p:txBody>
      </p:sp>
      <p:sp>
        <p:nvSpPr>
          <p:cNvPr id="5" name="Date Placeholder 4">
            <a:extLst>
              <a:ext uri="{FF2B5EF4-FFF2-40B4-BE49-F238E27FC236}">
                <a16:creationId xmlns:a16="http://schemas.microsoft.com/office/drawing/2014/main" xmlns="" id="{1A36233B-4C06-0F71-2070-26DBF03216C9}"/>
              </a:ext>
            </a:extLst>
          </p:cNvPr>
          <p:cNvSpPr>
            <a:spLocks noGrp="1"/>
          </p:cNvSpPr>
          <p:nvPr>
            <p:ph type="dt" sz="half" idx="10"/>
          </p:nvPr>
        </p:nvSpPr>
        <p:spPr/>
        <p:txBody>
          <a:bodyPr/>
          <a:lstStyle/>
          <a:p>
            <a:fld id="{4F81891F-AB43-8F42-A2AA-291E284B8F7C}" type="datetimeFigureOut">
              <a:rPr lang="es-ES_tradnl" smtClean="0"/>
              <a:pPr/>
              <a:t>25/04/2026</a:t>
            </a:fld>
            <a:endParaRPr lang="es-ES_tradnl" dirty="0"/>
          </a:p>
        </p:txBody>
      </p:sp>
      <p:sp>
        <p:nvSpPr>
          <p:cNvPr id="6" name="Footer Placeholder 5">
            <a:extLst>
              <a:ext uri="{FF2B5EF4-FFF2-40B4-BE49-F238E27FC236}">
                <a16:creationId xmlns:a16="http://schemas.microsoft.com/office/drawing/2014/main" xmlns="" id="{A3A8EAED-0986-8499-9AC3-B45E42C947B2}"/>
              </a:ext>
            </a:extLst>
          </p:cNvPr>
          <p:cNvSpPr>
            <a:spLocks noGrp="1"/>
          </p:cNvSpPr>
          <p:nvPr>
            <p:ph type="ftr" sz="quarter" idx="11"/>
          </p:nvPr>
        </p:nvSpPr>
        <p:spPr/>
        <p:txBody>
          <a:bodyPr/>
          <a:lstStyle/>
          <a:p>
            <a:endParaRPr lang="es-ES_tradnl" dirty="0"/>
          </a:p>
        </p:txBody>
      </p:sp>
      <p:sp>
        <p:nvSpPr>
          <p:cNvPr id="7" name="Slide Number Placeholder 6">
            <a:extLst>
              <a:ext uri="{FF2B5EF4-FFF2-40B4-BE49-F238E27FC236}">
                <a16:creationId xmlns:a16="http://schemas.microsoft.com/office/drawing/2014/main" xmlns="" id="{0801F8F5-244A-8F9E-09D9-6E4B95CA50E1}"/>
              </a:ext>
            </a:extLst>
          </p:cNvPr>
          <p:cNvSpPr>
            <a:spLocks noGrp="1"/>
          </p:cNvSpPr>
          <p:nvPr>
            <p:ph type="sldNum" sz="quarter" idx="12"/>
          </p:nvPr>
        </p:nvSpPr>
        <p:spPr/>
        <p:txBody>
          <a:bodyPr/>
          <a:lstStyle/>
          <a:p>
            <a:fld id="{4A013EC5-7FBE-7C47-9DC0-28750311D85C}" type="slidenum">
              <a:rPr lang="es-ES_tradnl" smtClean="0"/>
              <a:pPr/>
              <a:t>‹#›</a:t>
            </a:fld>
            <a:endParaRPr lang="es-ES_tradnl" dirty="0"/>
          </a:p>
        </p:txBody>
      </p:sp>
    </p:spTree>
    <p:extLst>
      <p:ext uri="{BB962C8B-B14F-4D97-AF65-F5344CB8AC3E}">
        <p14:creationId xmlns:p14="http://schemas.microsoft.com/office/powerpoint/2010/main" xmlns="" val="177568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3D1789D-2921-E517-0164-4D89E7447D96}"/>
              </a:ext>
            </a:extLst>
          </p:cNvPr>
          <p:cNvSpPr>
            <a:spLocks noGrp="1"/>
          </p:cNvSpPr>
          <p:nvPr>
            <p:ph type="title"/>
          </p:nvPr>
        </p:nvSpPr>
        <p:spPr>
          <a:xfrm>
            <a:off x="839788" y="365125"/>
            <a:ext cx="10515600" cy="1325563"/>
          </a:xfrm>
        </p:spPr>
        <p:txBody>
          <a:bodyPr/>
          <a:lstStyle/>
          <a:p>
            <a:r>
              <a:rPr lang="en-GB"/>
              <a:t>Click to edit Master title style</a:t>
            </a:r>
            <a:endParaRPr lang="es-ES_tradnl"/>
          </a:p>
        </p:txBody>
      </p:sp>
      <p:sp>
        <p:nvSpPr>
          <p:cNvPr id="3" name="Text Placeholder 2">
            <a:extLst>
              <a:ext uri="{FF2B5EF4-FFF2-40B4-BE49-F238E27FC236}">
                <a16:creationId xmlns:a16="http://schemas.microsoft.com/office/drawing/2014/main" xmlns="" id="{E778B72B-C855-8BB4-D5FB-DDDE6FC3B6A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xmlns="" id="{5B4EBD22-D10B-9F5E-C9FC-ACA01C0CD834}"/>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s-ES_tradnl"/>
          </a:p>
        </p:txBody>
      </p:sp>
      <p:sp>
        <p:nvSpPr>
          <p:cNvPr id="5" name="Text Placeholder 4">
            <a:extLst>
              <a:ext uri="{FF2B5EF4-FFF2-40B4-BE49-F238E27FC236}">
                <a16:creationId xmlns:a16="http://schemas.microsoft.com/office/drawing/2014/main" xmlns="" id="{5B95D5A5-817F-A0A9-91A5-5CED1ACC044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xmlns="" id="{3B0FB612-80A5-79C2-9BA2-5910ADBA9C46}"/>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s-ES_tradnl"/>
          </a:p>
        </p:txBody>
      </p:sp>
      <p:sp>
        <p:nvSpPr>
          <p:cNvPr id="7" name="Date Placeholder 6">
            <a:extLst>
              <a:ext uri="{FF2B5EF4-FFF2-40B4-BE49-F238E27FC236}">
                <a16:creationId xmlns:a16="http://schemas.microsoft.com/office/drawing/2014/main" xmlns="" id="{CCF57724-B055-F68B-5BCA-EC598C3B4EA4}"/>
              </a:ext>
            </a:extLst>
          </p:cNvPr>
          <p:cNvSpPr>
            <a:spLocks noGrp="1"/>
          </p:cNvSpPr>
          <p:nvPr>
            <p:ph type="dt" sz="half" idx="10"/>
          </p:nvPr>
        </p:nvSpPr>
        <p:spPr/>
        <p:txBody>
          <a:bodyPr/>
          <a:lstStyle/>
          <a:p>
            <a:fld id="{4F81891F-AB43-8F42-A2AA-291E284B8F7C}" type="datetimeFigureOut">
              <a:rPr lang="es-ES_tradnl" smtClean="0"/>
              <a:pPr/>
              <a:t>25/04/2026</a:t>
            </a:fld>
            <a:endParaRPr lang="es-ES_tradnl" dirty="0"/>
          </a:p>
        </p:txBody>
      </p:sp>
      <p:sp>
        <p:nvSpPr>
          <p:cNvPr id="8" name="Footer Placeholder 7">
            <a:extLst>
              <a:ext uri="{FF2B5EF4-FFF2-40B4-BE49-F238E27FC236}">
                <a16:creationId xmlns:a16="http://schemas.microsoft.com/office/drawing/2014/main" xmlns="" id="{D4F44ED3-E008-69D3-71F5-12B1BDEE3C5C}"/>
              </a:ext>
            </a:extLst>
          </p:cNvPr>
          <p:cNvSpPr>
            <a:spLocks noGrp="1"/>
          </p:cNvSpPr>
          <p:nvPr>
            <p:ph type="ftr" sz="quarter" idx="11"/>
          </p:nvPr>
        </p:nvSpPr>
        <p:spPr/>
        <p:txBody>
          <a:bodyPr/>
          <a:lstStyle/>
          <a:p>
            <a:endParaRPr lang="es-ES_tradnl" dirty="0"/>
          </a:p>
        </p:txBody>
      </p:sp>
      <p:sp>
        <p:nvSpPr>
          <p:cNvPr id="9" name="Slide Number Placeholder 8">
            <a:extLst>
              <a:ext uri="{FF2B5EF4-FFF2-40B4-BE49-F238E27FC236}">
                <a16:creationId xmlns:a16="http://schemas.microsoft.com/office/drawing/2014/main" xmlns="" id="{F90E7CE9-D504-E42F-7F04-4D7D8EC77365}"/>
              </a:ext>
            </a:extLst>
          </p:cNvPr>
          <p:cNvSpPr>
            <a:spLocks noGrp="1"/>
          </p:cNvSpPr>
          <p:nvPr>
            <p:ph type="sldNum" sz="quarter" idx="12"/>
          </p:nvPr>
        </p:nvSpPr>
        <p:spPr/>
        <p:txBody>
          <a:bodyPr/>
          <a:lstStyle/>
          <a:p>
            <a:fld id="{4A013EC5-7FBE-7C47-9DC0-28750311D85C}" type="slidenum">
              <a:rPr lang="es-ES_tradnl" smtClean="0"/>
              <a:pPr/>
              <a:t>‹#›</a:t>
            </a:fld>
            <a:endParaRPr lang="es-ES_tradnl" dirty="0"/>
          </a:p>
        </p:txBody>
      </p:sp>
    </p:spTree>
    <p:extLst>
      <p:ext uri="{BB962C8B-B14F-4D97-AF65-F5344CB8AC3E}">
        <p14:creationId xmlns:p14="http://schemas.microsoft.com/office/powerpoint/2010/main" xmlns="" val="18071938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622A75A-2158-75DF-1648-4382B677D5AF}"/>
              </a:ext>
            </a:extLst>
          </p:cNvPr>
          <p:cNvSpPr>
            <a:spLocks noGrp="1"/>
          </p:cNvSpPr>
          <p:nvPr>
            <p:ph type="title"/>
          </p:nvPr>
        </p:nvSpPr>
        <p:spPr/>
        <p:txBody>
          <a:bodyPr/>
          <a:lstStyle/>
          <a:p>
            <a:r>
              <a:rPr lang="en-GB"/>
              <a:t>Click to edit Master title style</a:t>
            </a:r>
            <a:endParaRPr lang="es-ES_tradnl"/>
          </a:p>
        </p:txBody>
      </p:sp>
      <p:sp>
        <p:nvSpPr>
          <p:cNvPr id="3" name="Date Placeholder 2">
            <a:extLst>
              <a:ext uri="{FF2B5EF4-FFF2-40B4-BE49-F238E27FC236}">
                <a16:creationId xmlns:a16="http://schemas.microsoft.com/office/drawing/2014/main" xmlns="" id="{8C8999BC-BD5E-2208-8140-3A4ACC9B9024}"/>
              </a:ext>
            </a:extLst>
          </p:cNvPr>
          <p:cNvSpPr>
            <a:spLocks noGrp="1"/>
          </p:cNvSpPr>
          <p:nvPr>
            <p:ph type="dt" sz="half" idx="10"/>
          </p:nvPr>
        </p:nvSpPr>
        <p:spPr/>
        <p:txBody>
          <a:bodyPr/>
          <a:lstStyle/>
          <a:p>
            <a:fld id="{4F81891F-AB43-8F42-A2AA-291E284B8F7C}" type="datetimeFigureOut">
              <a:rPr lang="es-ES_tradnl" smtClean="0"/>
              <a:pPr/>
              <a:t>25/04/2026</a:t>
            </a:fld>
            <a:endParaRPr lang="es-ES_tradnl" dirty="0"/>
          </a:p>
        </p:txBody>
      </p:sp>
      <p:sp>
        <p:nvSpPr>
          <p:cNvPr id="4" name="Footer Placeholder 3">
            <a:extLst>
              <a:ext uri="{FF2B5EF4-FFF2-40B4-BE49-F238E27FC236}">
                <a16:creationId xmlns:a16="http://schemas.microsoft.com/office/drawing/2014/main" xmlns="" id="{BC8270C9-4465-BAF5-0F17-F6593F5D6A95}"/>
              </a:ext>
            </a:extLst>
          </p:cNvPr>
          <p:cNvSpPr>
            <a:spLocks noGrp="1"/>
          </p:cNvSpPr>
          <p:nvPr>
            <p:ph type="ftr" sz="quarter" idx="11"/>
          </p:nvPr>
        </p:nvSpPr>
        <p:spPr/>
        <p:txBody>
          <a:bodyPr/>
          <a:lstStyle/>
          <a:p>
            <a:endParaRPr lang="es-ES_tradnl" dirty="0"/>
          </a:p>
        </p:txBody>
      </p:sp>
      <p:sp>
        <p:nvSpPr>
          <p:cNvPr id="5" name="Slide Number Placeholder 4">
            <a:extLst>
              <a:ext uri="{FF2B5EF4-FFF2-40B4-BE49-F238E27FC236}">
                <a16:creationId xmlns:a16="http://schemas.microsoft.com/office/drawing/2014/main" xmlns="" id="{B817C67B-358C-21B5-A601-8B0E6E1D7829}"/>
              </a:ext>
            </a:extLst>
          </p:cNvPr>
          <p:cNvSpPr>
            <a:spLocks noGrp="1"/>
          </p:cNvSpPr>
          <p:nvPr>
            <p:ph type="sldNum" sz="quarter" idx="12"/>
          </p:nvPr>
        </p:nvSpPr>
        <p:spPr/>
        <p:txBody>
          <a:bodyPr/>
          <a:lstStyle/>
          <a:p>
            <a:fld id="{4A013EC5-7FBE-7C47-9DC0-28750311D85C}" type="slidenum">
              <a:rPr lang="es-ES_tradnl" smtClean="0"/>
              <a:pPr/>
              <a:t>‹#›</a:t>
            </a:fld>
            <a:endParaRPr lang="es-ES_tradnl" dirty="0"/>
          </a:p>
        </p:txBody>
      </p:sp>
    </p:spTree>
    <p:extLst>
      <p:ext uri="{BB962C8B-B14F-4D97-AF65-F5344CB8AC3E}">
        <p14:creationId xmlns:p14="http://schemas.microsoft.com/office/powerpoint/2010/main" xmlns="" val="23415244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D7A1E7C5-9EFA-D3E3-B90F-3B94F7881B66}"/>
              </a:ext>
            </a:extLst>
          </p:cNvPr>
          <p:cNvSpPr>
            <a:spLocks noGrp="1"/>
          </p:cNvSpPr>
          <p:nvPr>
            <p:ph type="dt" sz="half" idx="10"/>
          </p:nvPr>
        </p:nvSpPr>
        <p:spPr/>
        <p:txBody>
          <a:bodyPr/>
          <a:lstStyle/>
          <a:p>
            <a:fld id="{4F81891F-AB43-8F42-A2AA-291E284B8F7C}" type="datetimeFigureOut">
              <a:rPr lang="es-ES_tradnl" smtClean="0"/>
              <a:pPr/>
              <a:t>25/04/2026</a:t>
            </a:fld>
            <a:endParaRPr lang="es-ES_tradnl" dirty="0"/>
          </a:p>
        </p:txBody>
      </p:sp>
      <p:sp>
        <p:nvSpPr>
          <p:cNvPr id="3" name="Footer Placeholder 2">
            <a:extLst>
              <a:ext uri="{FF2B5EF4-FFF2-40B4-BE49-F238E27FC236}">
                <a16:creationId xmlns:a16="http://schemas.microsoft.com/office/drawing/2014/main" xmlns="" id="{EEF385ED-FD5F-C006-1C5B-71171391C37C}"/>
              </a:ext>
            </a:extLst>
          </p:cNvPr>
          <p:cNvSpPr>
            <a:spLocks noGrp="1"/>
          </p:cNvSpPr>
          <p:nvPr>
            <p:ph type="ftr" sz="quarter" idx="11"/>
          </p:nvPr>
        </p:nvSpPr>
        <p:spPr/>
        <p:txBody>
          <a:bodyPr/>
          <a:lstStyle/>
          <a:p>
            <a:endParaRPr lang="es-ES_tradnl" dirty="0"/>
          </a:p>
        </p:txBody>
      </p:sp>
      <p:sp>
        <p:nvSpPr>
          <p:cNvPr id="4" name="Slide Number Placeholder 3">
            <a:extLst>
              <a:ext uri="{FF2B5EF4-FFF2-40B4-BE49-F238E27FC236}">
                <a16:creationId xmlns:a16="http://schemas.microsoft.com/office/drawing/2014/main" xmlns="" id="{6BF8A679-E490-34AD-8FB5-D230B4A9CEC6}"/>
              </a:ext>
            </a:extLst>
          </p:cNvPr>
          <p:cNvSpPr>
            <a:spLocks noGrp="1"/>
          </p:cNvSpPr>
          <p:nvPr>
            <p:ph type="sldNum" sz="quarter" idx="12"/>
          </p:nvPr>
        </p:nvSpPr>
        <p:spPr/>
        <p:txBody>
          <a:bodyPr/>
          <a:lstStyle/>
          <a:p>
            <a:fld id="{4A013EC5-7FBE-7C47-9DC0-28750311D85C}" type="slidenum">
              <a:rPr lang="es-ES_tradnl" smtClean="0"/>
              <a:pPr/>
              <a:t>‹#›</a:t>
            </a:fld>
            <a:endParaRPr lang="es-ES_tradnl" dirty="0"/>
          </a:p>
        </p:txBody>
      </p:sp>
    </p:spTree>
    <p:extLst>
      <p:ext uri="{BB962C8B-B14F-4D97-AF65-F5344CB8AC3E}">
        <p14:creationId xmlns:p14="http://schemas.microsoft.com/office/powerpoint/2010/main" xmlns="" val="4802982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993B64-A36B-DADF-7C0B-2A2838B3D4A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s-ES_tradnl"/>
          </a:p>
        </p:txBody>
      </p:sp>
      <p:sp>
        <p:nvSpPr>
          <p:cNvPr id="3" name="Content Placeholder 2">
            <a:extLst>
              <a:ext uri="{FF2B5EF4-FFF2-40B4-BE49-F238E27FC236}">
                <a16:creationId xmlns:a16="http://schemas.microsoft.com/office/drawing/2014/main" xmlns="" id="{70F689D4-DE02-280D-9ED0-192DE279FB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s-ES_tradnl"/>
          </a:p>
        </p:txBody>
      </p:sp>
      <p:sp>
        <p:nvSpPr>
          <p:cNvPr id="4" name="Text Placeholder 3">
            <a:extLst>
              <a:ext uri="{FF2B5EF4-FFF2-40B4-BE49-F238E27FC236}">
                <a16:creationId xmlns:a16="http://schemas.microsoft.com/office/drawing/2014/main" xmlns="" id="{BB117A93-C36C-2FA9-CB49-60D65E2D89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xmlns="" id="{5B3367AC-AB63-5CB3-E87C-B4B25278131C}"/>
              </a:ext>
            </a:extLst>
          </p:cNvPr>
          <p:cNvSpPr>
            <a:spLocks noGrp="1"/>
          </p:cNvSpPr>
          <p:nvPr>
            <p:ph type="dt" sz="half" idx="10"/>
          </p:nvPr>
        </p:nvSpPr>
        <p:spPr/>
        <p:txBody>
          <a:bodyPr/>
          <a:lstStyle/>
          <a:p>
            <a:fld id="{4F81891F-AB43-8F42-A2AA-291E284B8F7C}" type="datetimeFigureOut">
              <a:rPr lang="es-ES_tradnl" smtClean="0"/>
              <a:pPr/>
              <a:t>25/04/2026</a:t>
            </a:fld>
            <a:endParaRPr lang="es-ES_tradnl" dirty="0"/>
          </a:p>
        </p:txBody>
      </p:sp>
      <p:sp>
        <p:nvSpPr>
          <p:cNvPr id="6" name="Footer Placeholder 5">
            <a:extLst>
              <a:ext uri="{FF2B5EF4-FFF2-40B4-BE49-F238E27FC236}">
                <a16:creationId xmlns:a16="http://schemas.microsoft.com/office/drawing/2014/main" xmlns="" id="{4C5ED0D8-C419-5039-69CF-3453796E962B}"/>
              </a:ext>
            </a:extLst>
          </p:cNvPr>
          <p:cNvSpPr>
            <a:spLocks noGrp="1"/>
          </p:cNvSpPr>
          <p:nvPr>
            <p:ph type="ftr" sz="quarter" idx="11"/>
          </p:nvPr>
        </p:nvSpPr>
        <p:spPr/>
        <p:txBody>
          <a:bodyPr/>
          <a:lstStyle/>
          <a:p>
            <a:endParaRPr lang="es-ES_tradnl" dirty="0"/>
          </a:p>
        </p:txBody>
      </p:sp>
      <p:sp>
        <p:nvSpPr>
          <p:cNvPr id="7" name="Slide Number Placeholder 6">
            <a:extLst>
              <a:ext uri="{FF2B5EF4-FFF2-40B4-BE49-F238E27FC236}">
                <a16:creationId xmlns:a16="http://schemas.microsoft.com/office/drawing/2014/main" xmlns="" id="{C0A47A9F-F36D-2CDB-F58D-B8520BC6329F}"/>
              </a:ext>
            </a:extLst>
          </p:cNvPr>
          <p:cNvSpPr>
            <a:spLocks noGrp="1"/>
          </p:cNvSpPr>
          <p:nvPr>
            <p:ph type="sldNum" sz="quarter" idx="12"/>
          </p:nvPr>
        </p:nvSpPr>
        <p:spPr/>
        <p:txBody>
          <a:bodyPr/>
          <a:lstStyle/>
          <a:p>
            <a:fld id="{4A013EC5-7FBE-7C47-9DC0-28750311D85C}" type="slidenum">
              <a:rPr lang="es-ES_tradnl" smtClean="0"/>
              <a:pPr/>
              <a:t>‹#›</a:t>
            </a:fld>
            <a:endParaRPr lang="es-ES_tradnl" dirty="0"/>
          </a:p>
        </p:txBody>
      </p:sp>
    </p:spTree>
    <p:extLst>
      <p:ext uri="{BB962C8B-B14F-4D97-AF65-F5344CB8AC3E}">
        <p14:creationId xmlns:p14="http://schemas.microsoft.com/office/powerpoint/2010/main" xmlns="" val="29845200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CB90643-433C-4FE6-0B8A-672B51B22C0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s-ES_tradnl"/>
          </a:p>
        </p:txBody>
      </p:sp>
      <p:sp>
        <p:nvSpPr>
          <p:cNvPr id="3" name="Picture Placeholder 2">
            <a:extLst>
              <a:ext uri="{FF2B5EF4-FFF2-40B4-BE49-F238E27FC236}">
                <a16:creationId xmlns:a16="http://schemas.microsoft.com/office/drawing/2014/main" xmlns="" id="{3681727D-61FD-5A15-3517-349BF3FDD4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_tradnl" dirty="0"/>
          </a:p>
        </p:txBody>
      </p:sp>
      <p:sp>
        <p:nvSpPr>
          <p:cNvPr id="4" name="Text Placeholder 3">
            <a:extLst>
              <a:ext uri="{FF2B5EF4-FFF2-40B4-BE49-F238E27FC236}">
                <a16:creationId xmlns:a16="http://schemas.microsoft.com/office/drawing/2014/main" xmlns="" id="{8148E0A8-540F-0AC8-8AC8-7A6BDF0D21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xmlns="" id="{82E5E899-7CC2-A4FF-9562-584896543CAE}"/>
              </a:ext>
            </a:extLst>
          </p:cNvPr>
          <p:cNvSpPr>
            <a:spLocks noGrp="1"/>
          </p:cNvSpPr>
          <p:nvPr>
            <p:ph type="dt" sz="half" idx="10"/>
          </p:nvPr>
        </p:nvSpPr>
        <p:spPr/>
        <p:txBody>
          <a:bodyPr/>
          <a:lstStyle/>
          <a:p>
            <a:fld id="{4F81891F-AB43-8F42-A2AA-291E284B8F7C}" type="datetimeFigureOut">
              <a:rPr lang="es-ES_tradnl" smtClean="0"/>
              <a:pPr/>
              <a:t>25/04/2026</a:t>
            </a:fld>
            <a:endParaRPr lang="es-ES_tradnl" dirty="0"/>
          </a:p>
        </p:txBody>
      </p:sp>
      <p:sp>
        <p:nvSpPr>
          <p:cNvPr id="6" name="Footer Placeholder 5">
            <a:extLst>
              <a:ext uri="{FF2B5EF4-FFF2-40B4-BE49-F238E27FC236}">
                <a16:creationId xmlns:a16="http://schemas.microsoft.com/office/drawing/2014/main" xmlns="" id="{E134ADBF-45C0-C6BD-9630-39071D05C279}"/>
              </a:ext>
            </a:extLst>
          </p:cNvPr>
          <p:cNvSpPr>
            <a:spLocks noGrp="1"/>
          </p:cNvSpPr>
          <p:nvPr>
            <p:ph type="ftr" sz="quarter" idx="11"/>
          </p:nvPr>
        </p:nvSpPr>
        <p:spPr/>
        <p:txBody>
          <a:bodyPr/>
          <a:lstStyle/>
          <a:p>
            <a:endParaRPr lang="es-ES_tradnl" dirty="0"/>
          </a:p>
        </p:txBody>
      </p:sp>
      <p:sp>
        <p:nvSpPr>
          <p:cNvPr id="7" name="Slide Number Placeholder 6">
            <a:extLst>
              <a:ext uri="{FF2B5EF4-FFF2-40B4-BE49-F238E27FC236}">
                <a16:creationId xmlns:a16="http://schemas.microsoft.com/office/drawing/2014/main" xmlns="" id="{5FF4C764-F800-6A48-01E4-E3543276868B}"/>
              </a:ext>
            </a:extLst>
          </p:cNvPr>
          <p:cNvSpPr>
            <a:spLocks noGrp="1"/>
          </p:cNvSpPr>
          <p:nvPr>
            <p:ph type="sldNum" sz="quarter" idx="12"/>
          </p:nvPr>
        </p:nvSpPr>
        <p:spPr/>
        <p:txBody>
          <a:bodyPr/>
          <a:lstStyle/>
          <a:p>
            <a:fld id="{4A013EC5-7FBE-7C47-9DC0-28750311D85C}" type="slidenum">
              <a:rPr lang="es-ES_tradnl" smtClean="0"/>
              <a:pPr/>
              <a:t>‹#›</a:t>
            </a:fld>
            <a:endParaRPr lang="es-ES_tradnl" dirty="0"/>
          </a:p>
        </p:txBody>
      </p:sp>
    </p:spTree>
    <p:extLst>
      <p:ext uri="{BB962C8B-B14F-4D97-AF65-F5344CB8AC3E}">
        <p14:creationId xmlns:p14="http://schemas.microsoft.com/office/powerpoint/2010/main" xmlns="" val="2738567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6E28273B-8818-0387-0C26-261DB474906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Cliquez pour modifier le style du titre principal</a:t>
            </a:r>
            <a:endParaRPr lang="es-ES_tradnl"/>
          </a:p>
        </p:txBody>
      </p:sp>
      <p:sp>
        <p:nvSpPr>
          <p:cNvPr id="3" name="Text Placeholder 2">
            <a:extLst>
              <a:ext uri="{FF2B5EF4-FFF2-40B4-BE49-F238E27FC236}">
                <a16:creationId xmlns:a16="http://schemas.microsoft.com/office/drawing/2014/main" xmlns="" id="{DEE490DF-472B-3F5A-0D5C-D5A7B8D39C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Cliquez pour modifier les styles de texte du Master</a:t>
            </a:r>
          </a:p>
          <a:p>
            <a:pPr lvl="1"/>
            <a:r>
              <a:rPr lang="en-GB"/>
              <a:t>Deuxième niveau</a:t>
            </a:r>
          </a:p>
          <a:p>
            <a:pPr lvl="2"/>
            <a:r>
              <a:rPr lang="en-GB"/>
              <a:t>Troisième niveau</a:t>
            </a:r>
          </a:p>
          <a:p>
            <a:pPr lvl="3"/>
            <a:r>
              <a:rPr lang="en-GB"/>
              <a:t>Quatrième niveau</a:t>
            </a:r>
          </a:p>
          <a:p>
            <a:pPr lvl="4"/>
            <a:r>
              <a:rPr lang="en-GB"/>
              <a:t>Cinquième niveau</a:t>
            </a:r>
            <a:endParaRPr lang="es-ES_tradnl"/>
          </a:p>
        </p:txBody>
      </p:sp>
      <p:sp>
        <p:nvSpPr>
          <p:cNvPr id="4" name="Date Placeholder 3">
            <a:extLst>
              <a:ext uri="{FF2B5EF4-FFF2-40B4-BE49-F238E27FC236}">
                <a16:creationId xmlns:a16="http://schemas.microsoft.com/office/drawing/2014/main" xmlns="" id="{DE7D1F57-CB70-A510-3F89-C5FADEB81C4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81891F-AB43-8F42-A2AA-291E284B8F7C}" type="datetimeFigureOut">
              <a:rPr lang="es-ES_tradnl" smtClean="0"/>
              <a:pPr/>
              <a:t>25/04/2026</a:t>
            </a:fld>
            <a:endParaRPr lang="es-ES_tradnl" dirty="0"/>
          </a:p>
        </p:txBody>
      </p:sp>
      <p:sp>
        <p:nvSpPr>
          <p:cNvPr id="5" name="Footer Placeholder 4">
            <a:extLst>
              <a:ext uri="{FF2B5EF4-FFF2-40B4-BE49-F238E27FC236}">
                <a16:creationId xmlns:a16="http://schemas.microsoft.com/office/drawing/2014/main" xmlns="" id="{34EB6A05-91CB-EB49-A02F-C5109EFA097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dirty="0"/>
          </a:p>
        </p:txBody>
      </p:sp>
      <p:sp>
        <p:nvSpPr>
          <p:cNvPr id="6" name="Slide Number Placeholder 5">
            <a:extLst>
              <a:ext uri="{FF2B5EF4-FFF2-40B4-BE49-F238E27FC236}">
                <a16:creationId xmlns:a16="http://schemas.microsoft.com/office/drawing/2014/main" xmlns="" id="{7B958582-BEF4-EAE7-6CA8-848AB5FC7B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013EC5-7FBE-7C47-9DC0-28750311D85C}" type="slidenum">
              <a:rPr lang="es-ES_tradnl" smtClean="0"/>
              <a:pPr/>
              <a:t>‹#›</a:t>
            </a:fld>
            <a:endParaRPr lang="es-ES_tradnl" dirty="0"/>
          </a:p>
        </p:txBody>
      </p:sp>
    </p:spTree>
    <p:extLst>
      <p:ext uri="{BB962C8B-B14F-4D97-AF65-F5344CB8AC3E}">
        <p14:creationId xmlns:p14="http://schemas.microsoft.com/office/powerpoint/2010/main" xmlns="" val="15951750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3.png"/><Relationship Id="rId3" Type="http://schemas.openxmlformats.org/officeDocument/2006/relationships/notesSlide" Target="../notesSlides/notesSlide11.xml"/><Relationship Id="rId7" Type="http://schemas.openxmlformats.org/officeDocument/2006/relationships/image" Target="../media/image14.png"/><Relationship Id="rId12"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png"/><Relationship Id="rId9" Type="http://schemas.openxmlformats.org/officeDocument/2006/relationships/image" Target="../media/image16.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hyperlink" Target="https://www.google.com/search?sca_esv=519e96c50f78252e&amp;cs=0&amp;sxsrf=ADLYWIKQCAVHOpKyL8DMykQdWfg2Y6fWWQ:1736276784292&amp;q=build+your+confidence&amp;stick=H4sIAAAAAAAAAHVTPW8UMRTk0IJOCiFgcvkAQh5INChCIH7BRVxOUICAa1JFPvvtnblde7G9u8ovoICKGlHQ0dFBzc-gp9kiDV0q3noXTjkd5drzZsYzb7sP73QenHY29lFjrLwDE4NGXxo7U3pyer57NHg2ejI6PPoadapok_X2c5VIODa5BWF0rCRqgVW0y3YeY4GJySDhztMsWEy4V0a7qcpcQAzRg-AW0QKXhRIIXEtweZYZ66voNtt9yZXDhj2zJkbniIAn4UMlpHOf7b3yFvXET1E3wNYujHOnNE3UvjSKIB1Ia1kuRH3lDbw2YzBBMdfKKyTMLXZzyJUGDlLFMRK9hwyty2qWAuckBNGuJPvEQ6-1x_AmR1crVdF1tjW0pmzN03QwPrb0xEAw4hkoTYNnTMfGAmXIycU22-z_c7ngsMeu9WXBKeo2-pBiFV1la7Wx2KKb_uXZYhstj8aSJEki5Y1Homn6W-iGRsK5a9gtZrlvR9bY6vOzXnbYjXkFS4peZ6y_pN3L7BItmZimPKxWFe2xe4OU8hE1h1QT5Smv-e4tRkD7M9DTOgJJDacpXYggC26mkoQQq2zlwCrUsjXC2JW6VsLPtCkTlBP8fKE3XrbAPy9un3v36_2j0YuT72_vfnlqP9kfH4vD9ODk2-8P3f_8HX8AxgkXGDwDAAA&amp;sa=X&amp;ved=2ahUKEwiettOHp-SKAxX6bvEDHaKIFgQQ7fAIegUIABDIAQ"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 descr="A logo with a tree in the middle&#10;&#10;Description automatically generated"/>
          <p:cNvPicPr preferRelativeResize="0"/>
          <p:nvPr/>
        </p:nvPicPr>
        <p:blipFill rotWithShape="1">
          <a:blip r:embed="rId3">
            <a:alphaModFix/>
          </a:blip>
          <a:srcRect/>
          <a:stretch/>
        </p:blipFill>
        <p:spPr>
          <a:xfrm>
            <a:off x="5117360" y="401642"/>
            <a:ext cx="1957279" cy="1957279"/>
          </a:xfrm>
          <a:prstGeom prst="rect">
            <a:avLst/>
          </a:prstGeom>
          <a:noFill/>
          <a:ln>
            <a:noFill/>
          </a:ln>
        </p:spPr>
      </p:pic>
      <p:sp>
        <p:nvSpPr>
          <p:cNvPr id="85" name="Google Shape;85;p1"/>
          <p:cNvSpPr txBox="1"/>
          <p:nvPr/>
        </p:nvSpPr>
        <p:spPr>
          <a:xfrm>
            <a:off x="0" y="3247463"/>
            <a:ext cx="12192000" cy="1569620"/>
          </a:xfrm>
          <a:prstGeom prst="rect">
            <a:avLst/>
          </a:prstGeom>
          <a:solidFill>
            <a:srgbClr val="72BC59"/>
          </a:solidFill>
          <a:ln>
            <a:noFill/>
          </a:ln>
        </p:spPr>
        <p:txBody>
          <a:bodyPr spcFirstLastPara="1" wrap="square" lIns="91425" tIns="45700" rIns="91425" bIns="45700" anchor="t" anchorCtr="0">
            <a:spAutoFit/>
          </a:bodyPr>
          <a:lstStyle/>
          <a:p>
            <a:pPr lvl="0" algn="ctr"/>
            <a:r>
              <a:rPr lang="fr-FR" sz="3200" b="1" dirty="0">
                <a:solidFill>
                  <a:srgbClr val="FFFFFF"/>
                </a:solidFill>
                <a:latin typeface="Candara"/>
                <a:ea typeface="Candara"/>
                <a:cs typeface="Candara"/>
                <a:sym typeface="Candara"/>
              </a:rPr>
              <a:t>PROGRAMME DE FORMATION</a:t>
            </a:r>
          </a:p>
          <a:p>
            <a:pPr lvl="0" algn="ctr"/>
            <a:endParaRPr lang="fr-FR" sz="3200" b="1" dirty="0">
              <a:solidFill>
                <a:srgbClr val="FFFFFF"/>
              </a:solidFill>
              <a:latin typeface="Candara"/>
              <a:ea typeface="Candara"/>
              <a:cs typeface="Candara"/>
              <a:sym typeface="Candara"/>
            </a:endParaRPr>
          </a:p>
          <a:p>
            <a:pPr lvl="0" algn="ctr"/>
            <a:r>
              <a:rPr lang="fr-FR" sz="3200" b="1" dirty="0">
                <a:solidFill>
                  <a:srgbClr val="FFFFFF"/>
                </a:solidFill>
                <a:latin typeface="Candara"/>
                <a:ea typeface="Candara"/>
                <a:cs typeface="Candara"/>
                <a:sym typeface="Candara"/>
              </a:rPr>
              <a:t>UNITÉ D'APPRENTISSAGE </a:t>
            </a:r>
            <a:r>
              <a:rPr lang="fr-FR" sz="3200" b="1" dirty="0" smtClean="0">
                <a:solidFill>
                  <a:srgbClr val="FFFFFF"/>
                </a:solidFill>
                <a:latin typeface="Candara"/>
                <a:ea typeface="Candara"/>
                <a:cs typeface="Candara"/>
                <a:sym typeface="Candara"/>
              </a:rPr>
              <a:t>6 </a:t>
            </a:r>
            <a:r>
              <a:rPr lang="fr-FR" sz="3200" b="1" dirty="0">
                <a:solidFill>
                  <a:srgbClr val="FFFFFF"/>
                </a:solidFill>
                <a:latin typeface="Candara"/>
                <a:ea typeface="Candara"/>
                <a:cs typeface="Candara"/>
                <a:sym typeface="Candara"/>
              </a:rPr>
              <a:t>: MISE EN RÉSEAU </a:t>
            </a:r>
          </a:p>
        </p:txBody>
      </p:sp>
      <p:sp>
        <p:nvSpPr>
          <p:cNvPr id="86" name="Google Shape;86;p1"/>
          <p:cNvSpPr txBox="1"/>
          <p:nvPr/>
        </p:nvSpPr>
        <p:spPr>
          <a:xfrm>
            <a:off x="3156857" y="2566090"/>
            <a:ext cx="609600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b="1" i="0" u="none" strike="noStrike" cap="none">
                <a:solidFill>
                  <a:srgbClr val="7F7F7F"/>
                </a:solidFill>
                <a:latin typeface="Calibri"/>
                <a:ea typeface="Calibri"/>
                <a:cs typeface="Calibri"/>
                <a:sym typeface="Calibri"/>
              </a:rPr>
              <a:t>2023-1-EE01-KA220-ADU-000150753</a:t>
            </a:r>
            <a:endParaRPr sz="1600" b="0" i="0" u="none" strike="noStrike" cap="none">
              <a:solidFill>
                <a:schemeClr val="dk1"/>
              </a:solidFill>
              <a:latin typeface="Times New Roman"/>
              <a:ea typeface="Times New Roman"/>
              <a:cs typeface="Times New Roman"/>
              <a:sym typeface="Times New Roman"/>
            </a:endParaRPr>
          </a:p>
        </p:txBody>
      </p:sp>
      <p:sp>
        <p:nvSpPr>
          <p:cNvPr id="7" name="Google Shape;87;p1"/>
          <p:cNvSpPr txBox="1"/>
          <p:nvPr/>
        </p:nvSpPr>
        <p:spPr>
          <a:xfrm>
            <a:off x="2503716" y="6240914"/>
            <a:ext cx="8020510" cy="43088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050"/>
              <a:buFont typeface="Arial"/>
              <a:buNone/>
            </a:pPr>
            <a:r>
              <a:rPr lang="en-GB" sz="1050" b="0" i="1" u="none" strike="noStrike" cap="none" dirty="0" err="1">
                <a:solidFill>
                  <a:schemeClr val="dk1"/>
                </a:solidFill>
                <a:latin typeface="Arial"/>
                <a:ea typeface="Arial"/>
                <a:cs typeface="Arial"/>
                <a:sym typeface="Arial"/>
              </a:rPr>
              <a:t>Ce</a:t>
            </a:r>
            <a:r>
              <a:rPr lang="en-GB" sz="1050" b="0" i="1" u="none" strike="noStrike" cap="none" dirty="0">
                <a:solidFill>
                  <a:schemeClr val="dk1"/>
                </a:solidFill>
                <a:latin typeface="Arial"/>
                <a:ea typeface="Arial"/>
                <a:cs typeface="Arial"/>
                <a:sym typeface="Arial"/>
              </a:rPr>
              <a:t> </a:t>
            </a:r>
            <a:r>
              <a:rPr lang="en-GB" sz="1050" b="0" i="1" u="none" strike="noStrike" cap="none" dirty="0" err="1">
                <a:solidFill>
                  <a:schemeClr val="dk1"/>
                </a:solidFill>
                <a:latin typeface="Arial"/>
                <a:ea typeface="Arial"/>
                <a:cs typeface="Arial"/>
                <a:sym typeface="Arial"/>
              </a:rPr>
              <a:t>projet</a:t>
            </a:r>
            <a:r>
              <a:rPr lang="en-GB" sz="1050" b="0" i="1" u="none" strike="noStrike" cap="none" dirty="0">
                <a:solidFill>
                  <a:schemeClr val="dk1"/>
                </a:solidFill>
                <a:latin typeface="Arial"/>
                <a:ea typeface="Arial"/>
                <a:cs typeface="Arial"/>
                <a:sym typeface="Arial"/>
              </a:rPr>
              <a:t> a </a:t>
            </a:r>
            <a:r>
              <a:rPr lang="en-GB" sz="1050" b="0" i="1" u="none" strike="noStrike" cap="none" dirty="0" err="1">
                <a:solidFill>
                  <a:schemeClr val="dk1"/>
                </a:solidFill>
                <a:latin typeface="Arial"/>
                <a:ea typeface="Arial"/>
                <a:cs typeface="Arial"/>
                <a:sym typeface="Arial"/>
              </a:rPr>
              <a:t>été</a:t>
            </a:r>
            <a:r>
              <a:rPr lang="en-GB" sz="1050" b="0" i="1" u="none" strike="noStrike" cap="none" dirty="0">
                <a:solidFill>
                  <a:schemeClr val="dk1"/>
                </a:solidFill>
                <a:latin typeface="Arial"/>
                <a:ea typeface="Arial"/>
                <a:cs typeface="Arial"/>
                <a:sym typeface="Arial"/>
              </a:rPr>
              <a:t> </a:t>
            </a:r>
            <a:r>
              <a:rPr lang="en-GB" sz="1050" b="0" i="1" u="none" strike="noStrike" cap="none" dirty="0" err="1">
                <a:solidFill>
                  <a:schemeClr val="dk1"/>
                </a:solidFill>
                <a:latin typeface="Arial"/>
                <a:ea typeface="Arial"/>
                <a:cs typeface="Arial"/>
                <a:sym typeface="Arial"/>
              </a:rPr>
              <a:t>financé</a:t>
            </a:r>
            <a:r>
              <a:rPr lang="en-GB" sz="1050" b="0" i="1" u="none" strike="noStrike" cap="none" dirty="0">
                <a:solidFill>
                  <a:schemeClr val="dk1"/>
                </a:solidFill>
                <a:latin typeface="Arial"/>
                <a:ea typeface="Arial"/>
                <a:cs typeface="Arial"/>
                <a:sym typeface="Arial"/>
              </a:rPr>
              <a:t> avec le </a:t>
            </a:r>
            <a:r>
              <a:rPr lang="en-GB" sz="1050" b="0" i="1" u="none" strike="noStrike" cap="none" dirty="0" err="1">
                <a:solidFill>
                  <a:schemeClr val="dk1"/>
                </a:solidFill>
                <a:latin typeface="Arial"/>
                <a:ea typeface="Arial"/>
                <a:cs typeface="Arial"/>
                <a:sym typeface="Arial"/>
              </a:rPr>
              <a:t>soutien</a:t>
            </a:r>
            <a:r>
              <a:rPr lang="en-GB" sz="1050" b="0" i="1" u="none" strike="noStrike" cap="none" dirty="0">
                <a:solidFill>
                  <a:schemeClr val="dk1"/>
                </a:solidFill>
                <a:latin typeface="Arial"/>
                <a:ea typeface="Arial"/>
                <a:cs typeface="Arial"/>
                <a:sym typeface="Arial"/>
              </a:rPr>
              <a:t> de la Commission </a:t>
            </a:r>
            <a:r>
              <a:rPr lang="en-GB" sz="1050" b="0" i="1" u="none" strike="noStrike" cap="none" dirty="0" err="1">
                <a:solidFill>
                  <a:schemeClr val="dk1"/>
                </a:solidFill>
                <a:latin typeface="Arial"/>
                <a:ea typeface="Arial"/>
                <a:cs typeface="Arial"/>
                <a:sym typeface="Arial"/>
              </a:rPr>
              <a:t>européenne</a:t>
            </a:r>
            <a:r>
              <a:rPr lang="en-GB" sz="1050" b="0" i="1" u="none" strike="noStrike" cap="none" dirty="0">
                <a:solidFill>
                  <a:schemeClr val="dk1"/>
                </a:solidFill>
                <a:latin typeface="Arial"/>
                <a:ea typeface="Arial"/>
                <a:cs typeface="Arial"/>
                <a:sym typeface="Arial"/>
              </a:rPr>
              <a:t>. Le </a:t>
            </a:r>
            <a:r>
              <a:rPr lang="en-GB" sz="1050" b="0" i="1" u="none" strike="noStrike" cap="none" dirty="0" err="1">
                <a:solidFill>
                  <a:schemeClr val="dk1"/>
                </a:solidFill>
                <a:latin typeface="Arial"/>
                <a:ea typeface="Arial"/>
                <a:cs typeface="Arial"/>
                <a:sym typeface="Arial"/>
              </a:rPr>
              <a:t>contenu</a:t>
            </a:r>
            <a:r>
              <a:rPr lang="en-GB" sz="1050" b="0" i="1" u="none" strike="noStrike" cap="none" dirty="0">
                <a:solidFill>
                  <a:schemeClr val="dk1"/>
                </a:solidFill>
                <a:latin typeface="Arial"/>
                <a:ea typeface="Arial"/>
                <a:cs typeface="Arial"/>
                <a:sym typeface="Arial"/>
              </a:rPr>
              <a:t> </a:t>
            </a:r>
            <a:r>
              <a:rPr lang="en-GB" sz="1050" b="0" i="1" u="none" strike="noStrike" cap="none" dirty="0" err="1">
                <a:solidFill>
                  <a:schemeClr val="dk1"/>
                </a:solidFill>
                <a:latin typeface="Arial"/>
                <a:ea typeface="Arial"/>
                <a:cs typeface="Arial"/>
                <a:sym typeface="Arial"/>
              </a:rPr>
              <a:t>reflète</a:t>
            </a:r>
            <a:r>
              <a:rPr lang="en-GB" sz="1050" b="0" i="1" u="none" strike="noStrike" cap="none" dirty="0">
                <a:solidFill>
                  <a:schemeClr val="dk1"/>
                </a:solidFill>
                <a:latin typeface="Arial"/>
                <a:ea typeface="Arial"/>
                <a:cs typeface="Arial"/>
                <a:sym typeface="Arial"/>
              </a:rPr>
              <a:t> </a:t>
            </a:r>
            <a:r>
              <a:rPr lang="en-GB" sz="1050" b="0" i="1" u="none" strike="noStrike" cap="none" dirty="0" err="1">
                <a:solidFill>
                  <a:schemeClr val="dk1"/>
                </a:solidFill>
                <a:latin typeface="Arial"/>
                <a:ea typeface="Arial"/>
                <a:cs typeface="Arial"/>
                <a:sym typeface="Arial"/>
              </a:rPr>
              <a:t>uniquement</a:t>
            </a:r>
            <a:r>
              <a:rPr lang="en-GB" sz="1050" b="0" i="1" u="none" strike="noStrike" cap="none" dirty="0">
                <a:solidFill>
                  <a:schemeClr val="dk1"/>
                </a:solidFill>
                <a:latin typeface="Arial"/>
                <a:ea typeface="Arial"/>
                <a:cs typeface="Arial"/>
                <a:sym typeface="Arial"/>
              </a:rPr>
              <a:t> les opinions de </a:t>
            </a:r>
            <a:r>
              <a:rPr lang="en-GB" sz="1050" b="0" i="1" u="none" strike="noStrike" cap="none" dirty="0" err="1">
                <a:solidFill>
                  <a:schemeClr val="dk1"/>
                </a:solidFill>
                <a:latin typeface="Arial"/>
                <a:ea typeface="Arial"/>
                <a:cs typeface="Arial"/>
                <a:sym typeface="Arial"/>
              </a:rPr>
              <a:t>l'auteur</a:t>
            </a:r>
            <a:r>
              <a:rPr lang="en-GB" sz="1050" b="0" i="1" u="none" strike="noStrike" cap="none" dirty="0">
                <a:solidFill>
                  <a:schemeClr val="dk1"/>
                </a:solidFill>
                <a:latin typeface="Arial"/>
                <a:ea typeface="Arial"/>
                <a:cs typeface="Arial"/>
                <a:sym typeface="Arial"/>
              </a:rPr>
              <a:t> et la Commission ne </a:t>
            </a:r>
            <a:r>
              <a:rPr lang="en-GB" sz="1050" b="0" i="1" u="none" strike="noStrike" cap="none" dirty="0" err="1">
                <a:solidFill>
                  <a:schemeClr val="dk1"/>
                </a:solidFill>
                <a:latin typeface="Arial"/>
                <a:ea typeface="Arial"/>
                <a:cs typeface="Arial"/>
                <a:sym typeface="Arial"/>
              </a:rPr>
              <a:t>peut</a:t>
            </a:r>
            <a:r>
              <a:rPr lang="en-GB" sz="1050" b="0" i="1" u="none" strike="noStrike" cap="none" dirty="0">
                <a:solidFill>
                  <a:schemeClr val="dk1"/>
                </a:solidFill>
                <a:latin typeface="Arial"/>
                <a:ea typeface="Arial"/>
                <a:cs typeface="Arial"/>
                <a:sym typeface="Arial"/>
              </a:rPr>
              <a:t> </a:t>
            </a:r>
            <a:r>
              <a:rPr lang="en-GB" sz="1050" b="0" i="1" u="none" strike="noStrike" cap="none" dirty="0" err="1">
                <a:solidFill>
                  <a:schemeClr val="dk1"/>
                </a:solidFill>
                <a:latin typeface="Arial"/>
                <a:ea typeface="Arial"/>
                <a:cs typeface="Arial"/>
                <a:sym typeface="Arial"/>
              </a:rPr>
              <a:t>être</a:t>
            </a:r>
            <a:r>
              <a:rPr lang="en-GB" sz="1050" b="0" i="1" u="none" strike="noStrike" cap="none" dirty="0">
                <a:solidFill>
                  <a:schemeClr val="dk1"/>
                </a:solidFill>
                <a:latin typeface="Arial"/>
                <a:ea typeface="Arial"/>
                <a:cs typeface="Arial"/>
                <a:sym typeface="Arial"/>
              </a:rPr>
              <a:t> </a:t>
            </a:r>
            <a:r>
              <a:rPr lang="en-GB" sz="1050" b="0" i="1" u="none" strike="noStrike" cap="none" dirty="0" err="1">
                <a:solidFill>
                  <a:schemeClr val="dk1"/>
                </a:solidFill>
                <a:latin typeface="Arial"/>
                <a:ea typeface="Arial"/>
                <a:cs typeface="Arial"/>
                <a:sym typeface="Arial"/>
              </a:rPr>
              <a:t>tenue</a:t>
            </a:r>
            <a:r>
              <a:rPr lang="en-GB" sz="1050" b="0" i="1" u="none" strike="noStrike" cap="none" dirty="0">
                <a:solidFill>
                  <a:schemeClr val="dk1"/>
                </a:solidFill>
                <a:latin typeface="Arial"/>
                <a:ea typeface="Arial"/>
                <a:cs typeface="Arial"/>
                <a:sym typeface="Arial"/>
              </a:rPr>
              <a:t> </a:t>
            </a:r>
            <a:r>
              <a:rPr lang="en-GB" sz="1050" b="0" i="1" u="none" strike="noStrike" cap="none" dirty="0" err="1">
                <a:solidFill>
                  <a:schemeClr val="dk1"/>
                </a:solidFill>
                <a:latin typeface="Arial"/>
                <a:ea typeface="Arial"/>
                <a:cs typeface="Arial"/>
                <a:sym typeface="Arial"/>
              </a:rPr>
              <a:t>responsable</a:t>
            </a:r>
            <a:r>
              <a:rPr lang="en-GB" sz="1050" b="0" i="1" u="none" strike="noStrike" cap="none" dirty="0">
                <a:solidFill>
                  <a:schemeClr val="dk1"/>
                </a:solidFill>
                <a:latin typeface="Arial"/>
                <a:ea typeface="Arial"/>
                <a:cs typeface="Arial"/>
                <a:sym typeface="Arial"/>
              </a:rPr>
              <a:t> de </a:t>
            </a:r>
            <a:r>
              <a:rPr lang="en-GB" sz="1050" b="0" i="1" u="none" strike="noStrike" cap="none" dirty="0" err="1">
                <a:solidFill>
                  <a:schemeClr val="dk1"/>
                </a:solidFill>
                <a:latin typeface="Arial"/>
                <a:ea typeface="Arial"/>
                <a:cs typeface="Arial"/>
                <a:sym typeface="Arial"/>
              </a:rPr>
              <a:t>l'utilisation</a:t>
            </a:r>
            <a:r>
              <a:rPr lang="en-GB" sz="1050" b="0" i="1" u="none" strike="noStrike" cap="none" dirty="0">
                <a:solidFill>
                  <a:schemeClr val="dk1"/>
                </a:solidFill>
                <a:latin typeface="Arial"/>
                <a:ea typeface="Arial"/>
                <a:cs typeface="Arial"/>
                <a:sym typeface="Arial"/>
              </a:rPr>
              <a:t> qui </a:t>
            </a:r>
            <a:r>
              <a:rPr lang="en-GB" sz="1050" b="0" i="1" u="none" strike="noStrike" cap="none" dirty="0" err="1">
                <a:solidFill>
                  <a:schemeClr val="dk1"/>
                </a:solidFill>
                <a:latin typeface="Arial"/>
                <a:ea typeface="Arial"/>
                <a:cs typeface="Arial"/>
                <a:sym typeface="Arial"/>
              </a:rPr>
              <a:t>pourrait</a:t>
            </a:r>
            <a:r>
              <a:rPr lang="en-GB" sz="1050" b="0" i="1" u="none" strike="noStrike" cap="none" dirty="0">
                <a:solidFill>
                  <a:schemeClr val="dk1"/>
                </a:solidFill>
                <a:latin typeface="Arial"/>
                <a:ea typeface="Arial"/>
                <a:cs typeface="Arial"/>
                <a:sym typeface="Arial"/>
              </a:rPr>
              <a:t> </a:t>
            </a:r>
            <a:r>
              <a:rPr lang="en-GB" sz="1050" b="0" i="1" u="none" strike="noStrike" cap="none" dirty="0" err="1">
                <a:solidFill>
                  <a:schemeClr val="dk1"/>
                </a:solidFill>
                <a:latin typeface="Arial"/>
                <a:ea typeface="Arial"/>
                <a:cs typeface="Arial"/>
                <a:sym typeface="Arial"/>
              </a:rPr>
              <a:t>être</a:t>
            </a:r>
            <a:r>
              <a:rPr lang="en-GB" sz="1050" b="0" i="1" u="none" strike="noStrike" cap="none" dirty="0">
                <a:solidFill>
                  <a:schemeClr val="dk1"/>
                </a:solidFill>
                <a:latin typeface="Arial"/>
                <a:ea typeface="Arial"/>
                <a:cs typeface="Arial"/>
                <a:sym typeface="Arial"/>
              </a:rPr>
              <a:t> </a:t>
            </a:r>
            <a:r>
              <a:rPr lang="en-GB" sz="1050" b="0" i="1" u="none" strike="noStrike" cap="none" dirty="0" err="1">
                <a:solidFill>
                  <a:schemeClr val="dk1"/>
                </a:solidFill>
                <a:latin typeface="Arial"/>
                <a:ea typeface="Arial"/>
                <a:cs typeface="Arial"/>
                <a:sym typeface="Arial"/>
              </a:rPr>
              <a:t>faite</a:t>
            </a:r>
            <a:r>
              <a:rPr lang="en-GB" sz="1050" b="0" i="1" u="none" strike="noStrike" cap="none" dirty="0">
                <a:solidFill>
                  <a:schemeClr val="dk1"/>
                </a:solidFill>
                <a:latin typeface="Arial"/>
                <a:ea typeface="Arial"/>
                <a:cs typeface="Arial"/>
                <a:sym typeface="Arial"/>
              </a:rPr>
              <a:t> des </a:t>
            </a:r>
            <a:r>
              <a:rPr lang="en-GB" sz="1050" b="0" i="1" u="none" strike="noStrike" cap="none" dirty="0" err="1">
                <a:solidFill>
                  <a:schemeClr val="dk1"/>
                </a:solidFill>
                <a:latin typeface="Arial"/>
                <a:ea typeface="Arial"/>
                <a:cs typeface="Arial"/>
                <a:sym typeface="Arial"/>
              </a:rPr>
              <a:t>informations</a:t>
            </a:r>
            <a:r>
              <a:rPr lang="en-GB" sz="1050" b="0" i="1" u="none" strike="noStrike" cap="none" dirty="0">
                <a:solidFill>
                  <a:schemeClr val="dk1"/>
                </a:solidFill>
                <a:latin typeface="Arial"/>
                <a:ea typeface="Arial"/>
                <a:cs typeface="Arial"/>
                <a:sym typeface="Arial"/>
              </a:rPr>
              <a:t> </a:t>
            </a:r>
            <a:r>
              <a:rPr lang="en-GB" sz="1050" b="0" i="1" u="none" strike="noStrike" cap="none" dirty="0" err="1">
                <a:solidFill>
                  <a:schemeClr val="dk1"/>
                </a:solidFill>
                <a:latin typeface="Arial"/>
                <a:ea typeface="Arial"/>
                <a:cs typeface="Arial"/>
                <a:sym typeface="Arial"/>
              </a:rPr>
              <a:t>contenues</a:t>
            </a:r>
            <a:r>
              <a:rPr lang="en-GB" sz="1050" b="0" i="1" u="none" strike="noStrike" cap="none" dirty="0">
                <a:solidFill>
                  <a:schemeClr val="dk1"/>
                </a:solidFill>
                <a:latin typeface="Arial"/>
                <a:ea typeface="Arial"/>
                <a:cs typeface="Arial"/>
                <a:sym typeface="Arial"/>
              </a:rPr>
              <a:t> </a:t>
            </a:r>
            <a:r>
              <a:rPr lang="en-GB" sz="1050" b="0" i="1" u="none" strike="noStrike" cap="none" dirty="0" err="1">
                <a:solidFill>
                  <a:schemeClr val="dk1"/>
                </a:solidFill>
                <a:latin typeface="Arial"/>
                <a:ea typeface="Arial"/>
                <a:cs typeface="Arial"/>
                <a:sym typeface="Arial"/>
              </a:rPr>
              <a:t>dans</a:t>
            </a:r>
            <a:r>
              <a:rPr lang="en-GB" sz="1050" b="0" i="1" u="none" strike="noStrike" cap="none" dirty="0">
                <a:solidFill>
                  <a:schemeClr val="dk1"/>
                </a:solidFill>
                <a:latin typeface="Arial"/>
                <a:ea typeface="Arial"/>
                <a:cs typeface="Arial"/>
                <a:sym typeface="Arial"/>
              </a:rPr>
              <a:t> </a:t>
            </a:r>
            <a:r>
              <a:rPr lang="en-GB" sz="1050" b="0" i="1" u="none" strike="noStrike" cap="none" dirty="0" err="1">
                <a:solidFill>
                  <a:schemeClr val="dk1"/>
                </a:solidFill>
                <a:latin typeface="Arial"/>
                <a:ea typeface="Arial"/>
                <a:cs typeface="Arial"/>
                <a:sym typeface="Arial"/>
              </a:rPr>
              <a:t>ce</a:t>
            </a:r>
            <a:r>
              <a:rPr lang="en-GB" sz="1050" b="0" i="1" u="none" strike="noStrike" cap="none" dirty="0">
                <a:solidFill>
                  <a:schemeClr val="dk1"/>
                </a:solidFill>
                <a:latin typeface="Arial"/>
                <a:ea typeface="Arial"/>
                <a:cs typeface="Arial"/>
                <a:sym typeface="Arial"/>
              </a:rPr>
              <a:t> document.</a:t>
            </a:r>
            <a:endParaRPr sz="1800" b="0" i="0" u="none" strike="noStrike" cap="none" dirty="0">
              <a:solidFill>
                <a:schemeClr val="dk1"/>
              </a:solidFill>
              <a:latin typeface="Times New Roman"/>
              <a:ea typeface="Times New Roman"/>
              <a:cs typeface="Times New Roman"/>
              <a:sym typeface="Times New Roman"/>
            </a:endParaRPr>
          </a:p>
        </p:txBody>
      </p:sp>
      <p:pic>
        <p:nvPicPr>
          <p:cNvPr id="8" name="7 - Εικόνα" descr="FR_Co-fundedbytheEU_RGB_POS.png"/>
          <p:cNvPicPr>
            <a:picLocks noChangeAspect="1"/>
          </p:cNvPicPr>
          <p:nvPr/>
        </p:nvPicPr>
        <p:blipFill>
          <a:blip r:embed="rId4"/>
          <a:stretch>
            <a:fillRect/>
          </a:stretch>
        </p:blipFill>
        <p:spPr>
          <a:xfrm>
            <a:off x="198408" y="6181683"/>
            <a:ext cx="2219864" cy="499157"/>
          </a:xfrm>
          <a:prstGeom prst="rect">
            <a:avLst/>
          </a:prstGeom>
        </p:spPr>
      </p:pic>
      <p:pic>
        <p:nvPicPr>
          <p:cNvPr id="9" name="8 - Εικόνα" descr="cc-brand-1.png"/>
          <p:cNvPicPr>
            <a:picLocks noChangeAspect="1"/>
          </p:cNvPicPr>
          <p:nvPr/>
        </p:nvPicPr>
        <p:blipFill>
          <a:blip r:embed="rId5"/>
          <a:stretch>
            <a:fillRect/>
          </a:stretch>
        </p:blipFill>
        <p:spPr>
          <a:xfrm>
            <a:off x="10680056" y="6093574"/>
            <a:ext cx="1241650" cy="643631"/>
          </a:xfrm>
          <a:prstGeom prst="rect">
            <a:avLst/>
          </a:prstGeom>
        </p:spPr>
      </p:pic>
    </p:spTree>
    <p:extLst>
      <p:ext uri="{BB962C8B-B14F-4D97-AF65-F5344CB8AC3E}">
        <p14:creationId xmlns:p14="http://schemas.microsoft.com/office/powerpoint/2010/main" xmlns="" val="15413428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pic>
        <p:nvPicPr>
          <p:cNvPr id="151" name="Google Shape;151;p8" descr="A logo with a tree in the middle&#10;&#10;Description automatically generated"/>
          <p:cNvPicPr preferRelativeResize="0"/>
          <p:nvPr/>
        </p:nvPicPr>
        <p:blipFill rotWithShape="1">
          <a:blip r:embed="rId3">
            <a:alphaModFix/>
          </a:blip>
          <a:srcRect/>
          <a:stretch/>
        </p:blipFill>
        <p:spPr>
          <a:xfrm>
            <a:off x="11271502" y="46712"/>
            <a:ext cx="689206" cy="689206"/>
          </a:xfrm>
          <a:prstGeom prst="rect">
            <a:avLst/>
          </a:prstGeom>
          <a:noFill/>
          <a:ln>
            <a:noFill/>
          </a:ln>
        </p:spPr>
      </p:pic>
      <p:sp>
        <p:nvSpPr>
          <p:cNvPr id="152" name="Google Shape;152;p8"/>
          <p:cNvSpPr/>
          <p:nvPr/>
        </p:nvSpPr>
        <p:spPr>
          <a:xfrm>
            <a:off x="360486" y="-1"/>
            <a:ext cx="10698811" cy="808893"/>
          </a:xfrm>
          <a:prstGeom prst="rect">
            <a:avLst/>
          </a:prstGeom>
          <a:solidFill>
            <a:srgbClr val="A9937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3" name="Google Shape;153;p8"/>
          <p:cNvSpPr/>
          <p:nvPr/>
        </p:nvSpPr>
        <p:spPr>
          <a:xfrm>
            <a:off x="0" y="1"/>
            <a:ext cx="10911016" cy="808892"/>
          </a:xfrm>
          <a:prstGeom prst="rect">
            <a:avLst/>
          </a:prstGeom>
          <a:solidFill>
            <a:srgbClr val="72BC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4" name="Google Shape;154;p8"/>
          <p:cNvSpPr txBox="1"/>
          <p:nvPr/>
        </p:nvSpPr>
        <p:spPr>
          <a:xfrm>
            <a:off x="0" y="89588"/>
            <a:ext cx="10911016" cy="646290"/>
          </a:xfrm>
          <a:prstGeom prst="rect">
            <a:avLst/>
          </a:prstGeom>
          <a:noFill/>
          <a:ln>
            <a:noFill/>
          </a:ln>
        </p:spPr>
        <p:txBody>
          <a:bodyPr spcFirstLastPara="1" wrap="square" lIns="91425" tIns="45700" rIns="91425" bIns="45700" anchor="t" anchorCtr="0">
            <a:spAutoFit/>
          </a:bodyPr>
          <a:lstStyle/>
          <a:p>
            <a:pPr marL="457200" lvl="1"/>
            <a:r>
              <a:rPr lang="en-GB" sz="3600" b="1" dirty="0" err="1" smtClean="0">
                <a:solidFill>
                  <a:srgbClr val="FFFFFF"/>
                </a:solidFill>
                <a:latin typeface="Candara"/>
                <a:ea typeface="Candara"/>
                <a:cs typeface="Candara"/>
                <a:sym typeface="Candara"/>
              </a:rPr>
              <a:t>Bonnes</a:t>
            </a:r>
            <a:r>
              <a:rPr lang="en-GB" sz="3600" b="1" i="0" u="none" strike="noStrike" cap="none" dirty="0" smtClean="0">
                <a:solidFill>
                  <a:srgbClr val="FFFFFF"/>
                </a:solidFill>
                <a:latin typeface="Candara"/>
                <a:ea typeface="Candara"/>
                <a:cs typeface="Candara"/>
                <a:sym typeface="Candara"/>
              </a:rPr>
              <a:t> pratiques</a:t>
            </a:r>
            <a:endParaRPr sz="3600" b="0" i="0" u="none" strike="noStrike" cap="none" dirty="0">
              <a:solidFill>
                <a:schemeClr val="dk1"/>
              </a:solidFill>
              <a:latin typeface="Times New Roman"/>
              <a:ea typeface="Times New Roman"/>
              <a:cs typeface="Times New Roman"/>
              <a:sym typeface="Times New Roman"/>
            </a:endParaRPr>
          </a:p>
        </p:txBody>
      </p:sp>
      <p:sp>
        <p:nvSpPr>
          <p:cNvPr id="155" name="Google Shape;155;p8"/>
          <p:cNvSpPr txBox="1"/>
          <p:nvPr/>
        </p:nvSpPr>
        <p:spPr>
          <a:xfrm>
            <a:off x="212205" y="1759057"/>
            <a:ext cx="6668385" cy="5016718"/>
          </a:xfrm>
          <a:prstGeom prst="rect">
            <a:avLst/>
          </a:prstGeom>
          <a:noFill/>
          <a:ln>
            <a:noFill/>
          </a:ln>
        </p:spPr>
        <p:txBody>
          <a:bodyPr spcFirstLastPara="1" wrap="square" lIns="91425" tIns="45700" rIns="91425" bIns="45700" anchor="t" anchorCtr="0">
            <a:spAutoFit/>
          </a:bodyPr>
          <a:lstStyle/>
          <a:p>
            <a:pPr lvl="0" algn="just"/>
            <a:r>
              <a:rPr lang="en-US" sz="1600" dirty="0" smtClean="0">
                <a:latin typeface="Candara" pitchFamily="34" charset="0"/>
              </a:rPr>
              <a:t>L'objectif principal du projet "</a:t>
            </a:r>
            <a:r>
              <a:rPr lang="en-US" sz="1600" dirty="0" err="1" smtClean="0">
                <a:latin typeface="Candara" pitchFamily="34" charset="0"/>
              </a:rPr>
              <a:t>Plein </a:t>
            </a:r>
            <a:r>
              <a:rPr lang="en-US" sz="1600" dirty="0" smtClean="0">
                <a:latin typeface="Candara" pitchFamily="34" charset="0"/>
              </a:rPr>
              <a:t>air créatif d'été pour les enfants "Les plantes des prés - une source de créativité" est de développer une compréhension de la culture des communautés ethniques voisines, la responsabilité mutuelle personnelle et sociale des participants au </a:t>
            </a:r>
            <a:r>
              <a:rPr lang="en-US" sz="1600" dirty="0" err="1" smtClean="0">
                <a:latin typeface="Candara" pitchFamily="34" charset="0"/>
              </a:rPr>
              <a:t>plein </a:t>
            </a:r>
            <a:r>
              <a:rPr lang="en-US" sz="1600" dirty="0" smtClean="0">
                <a:latin typeface="Candara" pitchFamily="34" charset="0"/>
              </a:rPr>
              <a:t>air, de former des compétences de communication bienveillantes et de se familiariser avec le monde des plantes et les moyens d'expression artistique.</a:t>
            </a:r>
            <a:endParaRPr lang="lt-LT" sz="1600" dirty="0">
              <a:latin typeface="Candara" pitchFamily="34" charset="0"/>
            </a:endParaRPr>
          </a:p>
          <a:p>
            <a:pPr lvl="0" algn="just"/>
            <a:endParaRPr lang="lt-LT" sz="1600" dirty="0" smtClean="0">
              <a:latin typeface="Candara" pitchFamily="34" charset="0"/>
            </a:endParaRPr>
          </a:p>
          <a:p>
            <a:pPr algn="just"/>
            <a:r>
              <a:rPr lang="en-GB" sz="1600" dirty="0">
                <a:latin typeface="Candara" pitchFamily="34" charset="0"/>
              </a:rPr>
              <a:t>Le </a:t>
            </a:r>
            <a:r>
              <a:rPr lang="en-GB" sz="1600" dirty="0" err="1">
                <a:latin typeface="Candara" pitchFamily="34" charset="0"/>
              </a:rPr>
              <a:t>plein </a:t>
            </a:r>
            <a:r>
              <a:rPr lang="en-GB" sz="1600" dirty="0">
                <a:latin typeface="Candara" pitchFamily="34" charset="0"/>
              </a:rPr>
              <a:t>air </a:t>
            </a:r>
            <a:r>
              <a:rPr lang="lt-LT" sz="1600" dirty="0" smtClean="0">
                <a:latin typeface="Candara" pitchFamily="34" charset="0"/>
              </a:rPr>
              <a:t>était </a:t>
            </a:r>
            <a:r>
              <a:rPr lang="en-GB" sz="1600" dirty="0" smtClean="0">
                <a:latin typeface="Candara" pitchFamily="34" charset="0"/>
              </a:rPr>
              <a:t>dédié </a:t>
            </a:r>
            <a:r>
              <a:rPr lang="en-GB" sz="1600" dirty="0">
                <a:latin typeface="Candara" pitchFamily="34" charset="0"/>
              </a:rPr>
              <a:t>au 100e anniversaire de la naissance d'</a:t>
            </a:r>
            <a:r>
              <a:rPr lang="en-GB" sz="1600" dirty="0" err="1">
                <a:latin typeface="Candara" pitchFamily="34" charset="0"/>
              </a:rPr>
              <a:t>Eugenija</a:t>
            </a:r>
            <a:r>
              <a:rPr lang="en-GB" sz="1600" dirty="0">
                <a:latin typeface="Candara" pitchFamily="34" charset="0"/>
              </a:rPr>
              <a:t> Šimkūnaitė, docteur habilité en sciences biologiques. E.</a:t>
            </a:r>
            <a:r>
              <a:rPr lang="en-GB" sz="1600" dirty="0" err="1">
                <a:latin typeface="Candara" pitchFamily="34" charset="0"/>
              </a:rPr>
              <a:t> Šimkūnaitė </a:t>
            </a:r>
            <a:r>
              <a:rPr lang="en-GB" sz="1600" dirty="0">
                <a:latin typeface="Candara" pitchFamily="34" charset="0"/>
              </a:rPr>
              <a:t>a étudié et décrit scientifiquement les plantes médicinales, et a pu comparer l'expérience de l'herboristerie lituanienne et de la médecine populaire. </a:t>
            </a:r>
            <a:r>
              <a:rPr lang="en-GB" sz="1600" dirty="0" err="1">
                <a:latin typeface="Candara" pitchFamily="34" charset="0"/>
              </a:rPr>
              <a:t>Le Dr </a:t>
            </a:r>
            <a:r>
              <a:rPr lang="en-GB" sz="1600" dirty="0">
                <a:latin typeface="Candara" pitchFamily="34" charset="0"/>
              </a:rPr>
              <a:t>E.</a:t>
            </a:r>
            <a:r>
              <a:rPr lang="en-GB" sz="1600" dirty="0" err="1">
                <a:latin typeface="Candara" pitchFamily="34" charset="0"/>
              </a:rPr>
              <a:t> Šimkūnaitė </a:t>
            </a:r>
            <a:r>
              <a:rPr lang="en-GB" sz="1600" dirty="0">
                <a:latin typeface="Candara" pitchFamily="34" charset="0"/>
              </a:rPr>
              <a:t>a consacré toute sa vie à l'étude des plantes médicinales, de la médecine populaire et de l'histoire locale. C'est pourquoi le thème proposé pour le </a:t>
            </a:r>
            <a:r>
              <a:rPr lang="en-GB" sz="1600" dirty="0" err="1">
                <a:latin typeface="Candara" pitchFamily="34" charset="0"/>
              </a:rPr>
              <a:t>plein </a:t>
            </a:r>
            <a:r>
              <a:rPr lang="en-GB" sz="1600" dirty="0">
                <a:latin typeface="Candara" pitchFamily="34" charset="0"/>
              </a:rPr>
              <a:t>air est "Les plantes de prairie - une source de créativité". L'objectif est d'encourager la société lituanienne à s'intéresser aux plantes médicinales et à la médecine populaire, à découvrir les bienfaits de l'art-thérapie en dessinant la nature et à s'initier à diverses techniques de dessin et de représentation artistique (découpage de papier, broderie, etc</a:t>
            </a:r>
            <a:r>
              <a:rPr lang="en-GB" sz="1600" dirty="0" smtClean="0">
                <a:latin typeface="Candara" pitchFamily="34" charset="0"/>
              </a:rPr>
              <a:t>.).</a:t>
            </a:r>
            <a:endParaRPr dirty="0">
              <a:latin typeface="Candara" pitchFamily="34" charset="0"/>
            </a:endParaRPr>
          </a:p>
        </p:txBody>
      </p:sp>
      <p:sp>
        <p:nvSpPr>
          <p:cNvPr id="156" name="Google Shape;156;p8"/>
          <p:cNvSpPr txBox="1"/>
          <p:nvPr/>
        </p:nvSpPr>
        <p:spPr>
          <a:xfrm>
            <a:off x="212205" y="1006001"/>
            <a:ext cx="10698811" cy="707846"/>
          </a:xfrm>
          <a:prstGeom prst="rect">
            <a:avLst/>
          </a:prstGeom>
          <a:noFill/>
          <a:ln>
            <a:noFill/>
          </a:ln>
        </p:spPr>
        <p:txBody>
          <a:bodyPr spcFirstLastPara="1" wrap="square" lIns="91425" tIns="45700" rIns="91425" bIns="45700" anchor="t" anchorCtr="0">
            <a:spAutoFit/>
          </a:bodyPr>
          <a:lstStyle/>
          <a:p>
            <a:pPr lvl="0"/>
            <a:r>
              <a:rPr lang="lt-LT" sz="2000" b="1" dirty="0" smtClean="0">
                <a:solidFill>
                  <a:srgbClr val="A99374"/>
                </a:solidFill>
                <a:latin typeface="Candara"/>
                <a:ea typeface="Candara"/>
                <a:cs typeface="Candara"/>
                <a:sym typeface="Candara"/>
              </a:rPr>
              <a:t>Exemple 2 d'</a:t>
            </a:r>
            <a:r>
              <a:rPr lang="en-US" sz="2000" b="1" dirty="0" smtClean="0">
                <a:solidFill>
                  <a:srgbClr val="A99374"/>
                </a:solidFill>
                <a:latin typeface="Candara"/>
                <a:ea typeface="Candara"/>
                <a:cs typeface="Candara"/>
                <a:sym typeface="Candara"/>
              </a:rPr>
              <a:t>ateliers </a:t>
            </a:r>
            <a:r>
              <a:rPr lang="en-GB" sz="2000" b="1" dirty="0" err="1" smtClean="0">
                <a:solidFill>
                  <a:srgbClr val="A99374"/>
                </a:solidFill>
                <a:latin typeface="Candara"/>
                <a:ea typeface="Candara"/>
                <a:cs typeface="Candara"/>
                <a:sym typeface="Candara"/>
              </a:rPr>
              <a:t>créatifs </a:t>
            </a:r>
            <a:r>
              <a:rPr lang="en-US" sz="2000" b="1" dirty="0" smtClean="0">
                <a:solidFill>
                  <a:srgbClr val="A99374"/>
                </a:solidFill>
                <a:latin typeface="Candara"/>
                <a:ea typeface="Candara"/>
                <a:cs typeface="Candara"/>
                <a:sym typeface="Candara"/>
              </a:rPr>
              <a:t>pour les jeunes, impliquant le patrimoine culturel</a:t>
            </a:r>
            <a:r>
              <a:rPr lang="lt-LT" sz="2000" b="1" dirty="0" smtClean="0">
                <a:solidFill>
                  <a:srgbClr val="A99374"/>
                </a:solidFill>
                <a:latin typeface="Candara"/>
                <a:ea typeface="Candara"/>
                <a:cs typeface="Candara"/>
                <a:sym typeface="Candara"/>
              </a:rPr>
              <a:t>, dans le cadre du </a:t>
            </a:r>
            <a:r>
              <a:rPr lang="en-US" sz="2000" b="1" dirty="0" smtClean="0">
                <a:solidFill>
                  <a:srgbClr val="A99374"/>
                </a:solidFill>
                <a:latin typeface="Candara"/>
                <a:ea typeface="Candara"/>
                <a:cs typeface="Candara"/>
                <a:sym typeface="Candara"/>
              </a:rPr>
              <a:t>camp d'été créatif pour enfants "Je dessine la Lituanie".</a:t>
            </a:r>
            <a:endParaRPr lang="en-US" sz="2000" b="1" dirty="0">
              <a:solidFill>
                <a:srgbClr val="A99374"/>
              </a:solidFill>
              <a:latin typeface="Candara"/>
              <a:ea typeface="Candara"/>
              <a:cs typeface="Candara"/>
              <a:sym typeface="Candara"/>
            </a:endParaRPr>
          </a:p>
        </p:txBody>
      </p:sp>
      <p:pic>
        <p:nvPicPr>
          <p:cNvPr id="8" name="Picture 1"/>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104111" y="2276872"/>
            <a:ext cx="3987117" cy="2658078"/>
          </a:xfrm>
          <a:prstGeom prst="rect">
            <a:avLst/>
          </a:prstGeom>
        </p:spPr>
      </p:pic>
    </p:spTree>
    <p:extLst>
      <p:ext uri="{BB962C8B-B14F-4D97-AF65-F5344CB8AC3E}">
        <p14:creationId xmlns:p14="http://schemas.microsoft.com/office/powerpoint/2010/main" xmlns="" val="19302918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7">
          <a:extLst>
            <a:ext uri="{FF2B5EF4-FFF2-40B4-BE49-F238E27FC236}">
              <a16:creationId xmlns:a16="http://schemas.microsoft.com/office/drawing/2014/main" xmlns="" id="{9EA4C163-C377-5F3F-82D3-4A560710F417}"/>
            </a:ext>
          </a:extLst>
        </p:cNvPr>
        <p:cNvGrpSpPr/>
        <p:nvPr/>
      </p:nvGrpSpPr>
      <p:grpSpPr>
        <a:xfrm>
          <a:off x="0" y="0"/>
          <a:ext cx="0" cy="0"/>
          <a:chOff x="0" y="0"/>
          <a:chExt cx="0" cy="0"/>
        </a:xfrm>
      </p:grpSpPr>
      <p:pic>
        <p:nvPicPr>
          <p:cNvPr id="78" name="Google Shape;78;p5" descr="A logo with a tree in the middle&#10;&#10;Description automatically generated">
            <a:extLst>
              <a:ext uri="{FF2B5EF4-FFF2-40B4-BE49-F238E27FC236}">
                <a16:creationId xmlns:a16="http://schemas.microsoft.com/office/drawing/2014/main" xmlns="" id="{45074A1D-3119-10C1-BCB2-7F9F0E0F9826}"/>
              </a:ext>
            </a:extLst>
          </p:cNvPr>
          <p:cNvPicPr preferRelativeResize="0"/>
          <p:nvPr/>
        </p:nvPicPr>
        <p:blipFill rotWithShape="1">
          <a:blip r:embed="rId4">
            <a:alphaModFix/>
          </a:blip>
          <a:srcRect/>
          <a:stretch/>
        </p:blipFill>
        <p:spPr>
          <a:xfrm>
            <a:off x="5117361" y="401642"/>
            <a:ext cx="1614744" cy="1625941"/>
          </a:xfrm>
          <a:prstGeom prst="rect">
            <a:avLst/>
          </a:prstGeom>
          <a:noFill/>
          <a:ln>
            <a:noFill/>
          </a:ln>
        </p:spPr>
      </p:pic>
      <p:sp>
        <p:nvSpPr>
          <p:cNvPr id="79" name="Google Shape;79;p5">
            <a:extLst>
              <a:ext uri="{FF2B5EF4-FFF2-40B4-BE49-F238E27FC236}">
                <a16:creationId xmlns:a16="http://schemas.microsoft.com/office/drawing/2014/main" xmlns="" id="{BE77E335-EF72-CE4C-DC9F-3366EF8DE954}"/>
              </a:ext>
            </a:extLst>
          </p:cNvPr>
          <p:cNvSpPr txBox="1"/>
          <p:nvPr/>
        </p:nvSpPr>
        <p:spPr>
          <a:xfrm>
            <a:off x="0" y="2708872"/>
            <a:ext cx="12191999" cy="523180"/>
          </a:xfrm>
          <a:prstGeom prst="rect">
            <a:avLst/>
          </a:prstGeom>
          <a:solidFill>
            <a:srgbClr val="72BC59"/>
          </a:solidFill>
          <a:ln>
            <a:noFill/>
          </a:ln>
        </p:spPr>
        <p:txBody>
          <a:bodyPr spcFirstLastPara="1" wrap="square" lIns="91425" tIns="45700" rIns="91425" bIns="45700" anchor="t" anchorCtr="0">
            <a:spAutoFit/>
          </a:bodyPr>
          <a:lstStyle/>
          <a:p>
            <a:pPr algn="ctr"/>
            <a:r>
              <a:rPr lang="en-US" sz="2800" b="1" dirty="0" smtClean="0">
                <a:solidFill>
                  <a:schemeClr val="bg1"/>
                </a:solidFill>
                <a:latin typeface="Candara" pitchFamily="34" charset="0"/>
              </a:rPr>
              <a:t>Merci pour </a:t>
            </a:r>
            <a:r>
              <a:rPr lang="en-US" sz="2800" b="1" dirty="0" err="1" smtClean="0">
                <a:solidFill>
                  <a:schemeClr val="bg1"/>
                </a:solidFill>
                <a:latin typeface="Candara" pitchFamily="34" charset="0"/>
              </a:rPr>
              <a:t>votre</a:t>
            </a:r>
            <a:r>
              <a:rPr lang="en-US" sz="2800" b="1" dirty="0" smtClean="0">
                <a:solidFill>
                  <a:schemeClr val="bg1"/>
                </a:solidFill>
                <a:latin typeface="Candara" pitchFamily="34" charset="0"/>
              </a:rPr>
              <a:t> attention</a:t>
            </a:r>
          </a:p>
        </p:txBody>
      </p:sp>
      <p:sp>
        <p:nvSpPr>
          <p:cNvPr id="80" name="Google Shape;80;p5">
            <a:extLst>
              <a:ext uri="{FF2B5EF4-FFF2-40B4-BE49-F238E27FC236}">
                <a16:creationId xmlns:a16="http://schemas.microsoft.com/office/drawing/2014/main" xmlns="" id="{5BC8D6D7-24F3-A431-1DB9-07722AF93252}"/>
              </a:ext>
            </a:extLst>
          </p:cNvPr>
          <p:cNvSpPr txBox="1"/>
          <p:nvPr/>
        </p:nvSpPr>
        <p:spPr>
          <a:xfrm>
            <a:off x="3048000" y="2141384"/>
            <a:ext cx="6096000" cy="33851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dirty="0">
                <a:solidFill>
                  <a:srgbClr val="7F7F7F"/>
                </a:solidFill>
                <a:latin typeface="Calibri"/>
                <a:ea typeface="Calibri"/>
                <a:cs typeface="Calibri"/>
                <a:sym typeface="Calibri"/>
              </a:rPr>
              <a:t>2023-1-EE01-KA220-ADU-000150753</a:t>
            </a:r>
            <a:endParaRPr sz="1400" b="0" i="0" u="none" strike="noStrike" cap="none" dirty="0">
              <a:solidFill>
                <a:schemeClr val="dk1"/>
              </a:solidFill>
              <a:latin typeface="Times New Roman"/>
              <a:ea typeface="Times New Roman"/>
              <a:cs typeface="Times New Roman"/>
              <a:sym typeface="Times New Roman"/>
            </a:endParaRPr>
          </a:p>
        </p:txBody>
      </p:sp>
      <p:pic>
        <p:nvPicPr>
          <p:cNvPr id="84" name="Google Shape;84;p5" descr="A logo of a person holding a pen&#10;&#10;Description automatically generated">
            <a:extLst>
              <a:ext uri="{FF2B5EF4-FFF2-40B4-BE49-F238E27FC236}">
                <a16:creationId xmlns:a16="http://schemas.microsoft.com/office/drawing/2014/main" xmlns="" id="{F9D1DA8D-D4C4-7907-0694-F8605C238371}"/>
              </a:ext>
            </a:extLst>
          </p:cNvPr>
          <p:cNvPicPr preferRelativeResize="0"/>
          <p:nvPr/>
        </p:nvPicPr>
        <p:blipFill rotWithShape="1">
          <a:blip r:embed="rId5">
            <a:alphaModFix/>
          </a:blip>
          <a:srcRect/>
          <a:stretch/>
        </p:blipFill>
        <p:spPr>
          <a:xfrm>
            <a:off x="506364" y="4406422"/>
            <a:ext cx="1018108" cy="1028604"/>
          </a:xfrm>
          <a:prstGeom prst="rect">
            <a:avLst/>
          </a:prstGeom>
          <a:noFill/>
          <a:ln>
            <a:noFill/>
          </a:ln>
        </p:spPr>
      </p:pic>
      <p:sp>
        <p:nvSpPr>
          <p:cNvPr id="2" name="Google Shape;80;p5">
            <a:extLst>
              <a:ext uri="{FF2B5EF4-FFF2-40B4-BE49-F238E27FC236}">
                <a16:creationId xmlns:a16="http://schemas.microsoft.com/office/drawing/2014/main" xmlns="" id="{60AE485B-6786-A879-4B54-0B8C00087AB2}"/>
              </a:ext>
            </a:extLst>
          </p:cNvPr>
          <p:cNvSpPr txBox="1"/>
          <p:nvPr/>
        </p:nvSpPr>
        <p:spPr>
          <a:xfrm>
            <a:off x="3218507" y="3480723"/>
            <a:ext cx="6096000"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GB" sz="2800" b="1" i="0" u="none" strike="noStrike" cap="none" dirty="0" smtClean="0">
                <a:solidFill>
                  <a:srgbClr val="7F7F7F"/>
                </a:solidFill>
                <a:latin typeface="Calibri"/>
                <a:ea typeface="Calibri"/>
                <a:cs typeface="Calibri"/>
                <a:sym typeface="Calibri"/>
              </a:rPr>
              <a:t>PARTENAIRES </a:t>
            </a:r>
            <a:endParaRPr sz="2800" b="0" i="0" u="none" strike="noStrike" cap="none" dirty="0">
              <a:solidFill>
                <a:schemeClr val="dk1"/>
              </a:solidFill>
              <a:latin typeface="Times New Roman"/>
              <a:ea typeface="Times New Roman"/>
              <a:cs typeface="Times New Roman"/>
              <a:sym typeface="Times New Roman"/>
            </a:endParaRPr>
          </a:p>
        </p:txBody>
      </p:sp>
      <p:pic>
        <p:nvPicPr>
          <p:cNvPr id="1026" name="Picture 2" descr="A green text on a black background&#10;&#10;Description automatically generated">
            <a:extLst>
              <a:ext uri="{FF2B5EF4-FFF2-40B4-BE49-F238E27FC236}">
                <a16:creationId xmlns:a16="http://schemas.microsoft.com/office/drawing/2014/main" xmlns="" id="{3B45D439-3297-79AA-CACA-7096D6D590B0}"/>
              </a:ext>
            </a:extLst>
          </p:cNvPr>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1962338" y="4752724"/>
            <a:ext cx="1676400" cy="400050"/>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a:extLst>
              <a:ext uri="{FF2B5EF4-FFF2-40B4-BE49-F238E27FC236}">
                <a16:creationId xmlns:a16="http://schemas.microsoft.com/office/drawing/2014/main" xmlns="" id="{CEACFF9F-2E19-236D-B5DE-BA61F8D477D4}"/>
              </a:ext>
            </a:extLst>
          </p:cNvPr>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3969614" y="4704157"/>
            <a:ext cx="866775" cy="542925"/>
          </a:xfrm>
          <a:prstGeom prst="rect">
            <a:avLst/>
          </a:prstGeom>
          <a:noFill/>
          <a:extLst>
            <a:ext uri="{909E8E84-426E-40DD-AFC4-6F175D3DCCD1}">
              <a14:hiddenFill xmlns:a14="http://schemas.microsoft.com/office/drawing/2010/main" xmlns="">
                <a:solidFill>
                  <a:srgbClr val="FFFFFF"/>
                </a:solidFill>
              </a14:hiddenFill>
            </a:ext>
          </a:extLst>
        </p:spPr>
      </p:pic>
      <p:pic>
        <p:nvPicPr>
          <p:cNvPr id="1030" name="Picture 6" descr="A red bird on a green leaf&#10;&#10;Description automatically generated">
            <a:extLst>
              <a:ext uri="{FF2B5EF4-FFF2-40B4-BE49-F238E27FC236}">
                <a16:creationId xmlns:a16="http://schemas.microsoft.com/office/drawing/2014/main" xmlns="" id="{64376610-9F6A-7D97-9F5A-E9A5DBD20FBE}"/>
              </a:ext>
            </a:extLst>
          </p:cNvPr>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5167265" y="4723206"/>
            <a:ext cx="971550" cy="504825"/>
          </a:xfrm>
          <a:prstGeom prst="rect">
            <a:avLst/>
          </a:prstGeom>
          <a:noFill/>
          <a:extLst>
            <a:ext uri="{909E8E84-426E-40DD-AFC4-6F175D3DCCD1}">
              <a14:hiddenFill xmlns:a14="http://schemas.microsoft.com/office/drawing/2010/main" xmlns="">
                <a:solidFill>
                  <a:srgbClr val="FFFFFF"/>
                </a:solidFill>
              </a14:hiddenFill>
            </a:ext>
          </a:extLst>
        </p:spPr>
      </p:pic>
      <p:pic>
        <p:nvPicPr>
          <p:cNvPr id="1032" name="Picture 8" descr="Icon&#10;&#10;Description automatically generated">
            <a:extLst>
              <a:ext uri="{FF2B5EF4-FFF2-40B4-BE49-F238E27FC236}">
                <a16:creationId xmlns:a16="http://schemas.microsoft.com/office/drawing/2014/main" xmlns="" id="{787E2769-AEC9-4756-9372-748CDF945564}"/>
              </a:ext>
            </a:extLst>
          </p:cNvPr>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6535659" y="4630211"/>
            <a:ext cx="1257300" cy="581025"/>
          </a:xfrm>
          <a:prstGeom prst="rect">
            <a:avLst/>
          </a:prstGeom>
          <a:noFill/>
          <a:extLst>
            <a:ext uri="{909E8E84-426E-40DD-AFC4-6F175D3DCCD1}">
              <a14:hiddenFill xmlns:a14="http://schemas.microsoft.com/office/drawing/2010/main" xmlns="">
                <a:solidFill>
                  <a:srgbClr val="FFFFFF"/>
                </a:solidFill>
              </a14:hiddenFill>
            </a:ext>
          </a:extLst>
        </p:spPr>
      </p:pic>
      <p:pic>
        <p:nvPicPr>
          <p:cNvPr id="1034" name="Picture 10" descr="A building with red lights&#10;&#10;Description automatically generated">
            <a:extLst>
              <a:ext uri="{FF2B5EF4-FFF2-40B4-BE49-F238E27FC236}">
                <a16:creationId xmlns:a16="http://schemas.microsoft.com/office/drawing/2014/main" xmlns="" id="{31B41789-03F6-70DF-6C37-3B809119B07B}"/>
              </a:ext>
            </a:extLst>
          </p:cNvPr>
          <p:cNvPicPr>
            <a:picLocks noChangeAspect="1" noChangeArrowheads="1"/>
          </p:cNvPicPr>
          <p:nvPr/>
        </p:nvPicPr>
        <p:blipFill>
          <a:blip r:embed="rId10">
            <a:extLst>
              <a:ext uri="{28A0092B-C50C-407E-A947-70E740481C1C}">
                <a14:useLocalDpi xmlns:a14="http://schemas.microsoft.com/office/drawing/2010/main" xmlns="" val="0"/>
              </a:ext>
            </a:extLst>
          </a:blip>
          <a:srcRect/>
          <a:stretch>
            <a:fillRect/>
          </a:stretch>
        </p:blipFill>
        <p:spPr bwMode="auto">
          <a:xfrm>
            <a:off x="8328717" y="4619374"/>
            <a:ext cx="771525" cy="533400"/>
          </a:xfrm>
          <a:prstGeom prst="rect">
            <a:avLst/>
          </a:prstGeom>
          <a:noFill/>
          <a:extLst>
            <a:ext uri="{909E8E84-426E-40DD-AFC4-6F175D3DCCD1}">
              <a14:hiddenFill xmlns:a14="http://schemas.microsoft.com/office/drawing/2010/main" xmlns="">
                <a:solidFill>
                  <a:srgbClr val="FFFFFF"/>
                </a:solidFill>
              </a14:hiddenFill>
            </a:ext>
          </a:extLst>
        </p:spPr>
      </p:pic>
      <p:pic>
        <p:nvPicPr>
          <p:cNvPr id="1036" name="Picture 12" descr="A blue and black logo&#10;&#10;Description automatically generated">
            <a:extLst>
              <a:ext uri="{FF2B5EF4-FFF2-40B4-BE49-F238E27FC236}">
                <a16:creationId xmlns:a16="http://schemas.microsoft.com/office/drawing/2014/main" xmlns="" id="{C9B3BA7D-83AB-3CA7-81BA-35DE5F9EB790}"/>
              </a:ext>
            </a:extLst>
          </p:cNvPr>
          <p:cNvPicPr>
            <a:picLocks noChangeAspect="1" noChangeArrowheads="1"/>
          </p:cNvPicPr>
          <p:nvPr/>
        </p:nvPicPr>
        <p:blipFill>
          <a:blip r:embed="rId11">
            <a:extLst>
              <a:ext uri="{28A0092B-C50C-407E-A947-70E740481C1C}">
                <a14:useLocalDpi xmlns:a14="http://schemas.microsoft.com/office/drawing/2010/main" xmlns="" val="0"/>
              </a:ext>
            </a:extLst>
          </a:blip>
          <a:srcRect/>
          <a:stretch>
            <a:fillRect/>
          </a:stretch>
        </p:blipFill>
        <p:spPr bwMode="auto">
          <a:xfrm>
            <a:off x="9803732" y="4843604"/>
            <a:ext cx="1881904" cy="309170"/>
          </a:xfrm>
          <a:prstGeom prst="rect">
            <a:avLst/>
          </a:prstGeom>
          <a:noFill/>
          <a:extLst>
            <a:ext uri="{909E8E84-426E-40DD-AFC4-6F175D3DCCD1}">
              <a14:hiddenFill xmlns:a14="http://schemas.microsoft.com/office/drawing/2010/main" xmlns="">
                <a:solidFill>
                  <a:srgbClr val="FFFFFF"/>
                </a:solidFill>
              </a14:hiddenFill>
            </a:ext>
          </a:extLst>
        </p:spPr>
      </p:pic>
      <p:sp>
        <p:nvSpPr>
          <p:cNvPr id="15" name="Google Shape;87;p1"/>
          <p:cNvSpPr txBox="1"/>
          <p:nvPr/>
        </p:nvSpPr>
        <p:spPr>
          <a:xfrm>
            <a:off x="2503716" y="6240914"/>
            <a:ext cx="8020510" cy="43088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050"/>
              <a:buFont typeface="Arial"/>
              <a:buNone/>
            </a:pPr>
            <a:r>
              <a:rPr lang="en-GB" sz="1050" b="0" i="1" u="none" strike="noStrike" cap="none" dirty="0" err="1">
                <a:solidFill>
                  <a:schemeClr val="dk1"/>
                </a:solidFill>
                <a:latin typeface="Arial"/>
                <a:ea typeface="Arial"/>
                <a:cs typeface="Arial"/>
                <a:sym typeface="Arial"/>
              </a:rPr>
              <a:t>Ce</a:t>
            </a:r>
            <a:r>
              <a:rPr lang="en-GB" sz="1050" b="0" i="1" u="none" strike="noStrike" cap="none" dirty="0">
                <a:solidFill>
                  <a:schemeClr val="dk1"/>
                </a:solidFill>
                <a:latin typeface="Arial"/>
                <a:ea typeface="Arial"/>
                <a:cs typeface="Arial"/>
                <a:sym typeface="Arial"/>
              </a:rPr>
              <a:t> </a:t>
            </a:r>
            <a:r>
              <a:rPr lang="en-GB" sz="1050" b="0" i="1" u="none" strike="noStrike" cap="none" dirty="0" err="1">
                <a:solidFill>
                  <a:schemeClr val="dk1"/>
                </a:solidFill>
                <a:latin typeface="Arial"/>
                <a:ea typeface="Arial"/>
                <a:cs typeface="Arial"/>
                <a:sym typeface="Arial"/>
              </a:rPr>
              <a:t>projet</a:t>
            </a:r>
            <a:r>
              <a:rPr lang="en-GB" sz="1050" b="0" i="1" u="none" strike="noStrike" cap="none" dirty="0">
                <a:solidFill>
                  <a:schemeClr val="dk1"/>
                </a:solidFill>
                <a:latin typeface="Arial"/>
                <a:ea typeface="Arial"/>
                <a:cs typeface="Arial"/>
                <a:sym typeface="Arial"/>
              </a:rPr>
              <a:t> a </a:t>
            </a:r>
            <a:r>
              <a:rPr lang="en-GB" sz="1050" b="0" i="1" u="none" strike="noStrike" cap="none" dirty="0" err="1">
                <a:solidFill>
                  <a:schemeClr val="dk1"/>
                </a:solidFill>
                <a:latin typeface="Arial"/>
                <a:ea typeface="Arial"/>
                <a:cs typeface="Arial"/>
                <a:sym typeface="Arial"/>
              </a:rPr>
              <a:t>été</a:t>
            </a:r>
            <a:r>
              <a:rPr lang="en-GB" sz="1050" b="0" i="1" u="none" strike="noStrike" cap="none" dirty="0">
                <a:solidFill>
                  <a:schemeClr val="dk1"/>
                </a:solidFill>
                <a:latin typeface="Arial"/>
                <a:ea typeface="Arial"/>
                <a:cs typeface="Arial"/>
                <a:sym typeface="Arial"/>
              </a:rPr>
              <a:t> </a:t>
            </a:r>
            <a:r>
              <a:rPr lang="en-GB" sz="1050" b="0" i="1" u="none" strike="noStrike" cap="none" dirty="0" err="1">
                <a:solidFill>
                  <a:schemeClr val="dk1"/>
                </a:solidFill>
                <a:latin typeface="Arial"/>
                <a:ea typeface="Arial"/>
                <a:cs typeface="Arial"/>
                <a:sym typeface="Arial"/>
              </a:rPr>
              <a:t>financé</a:t>
            </a:r>
            <a:r>
              <a:rPr lang="en-GB" sz="1050" b="0" i="1" u="none" strike="noStrike" cap="none" dirty="0">
                <a:solidFill>
                  <a:schemeClr val="dk1"/>
                </a:solidFill>
                <a:latin typeface="Arial"/>
                <a:ea typeface="Arial"/>
                <a:cs typeface="Arial"/>
                <a:sym typeface="Arial"/>
              </a:rPr>
              <a:t> avec le </a:t>
            </a:r>
            <a:r>
              <a:rPr lang="en-GB" sz="1050" b="0" i="1" u="none" strike="noStrike" cap="none" dirty="0" err="1">
                <a:solidFill>
                  <a:schemeClr val="dk1"/>
                </a:solidFill>
                <a:latin typeface="Arial"/>
                <a:ea typeface="Arial"/>
                <a:cs typeface="Arial"/>
                <a:sym typeface="Arial"/>
              </a:rPr>
              <a:t>soutien</a:t>
            </a:r>
            <a:r>
              <a:rPr lang="en-GB" sz="1050" b="0" i="1" u="none" strike="noStrike" cap="none" dirty="0">
                <a:solidFill>
                  <a:schemeClr val="dk1"/>
                </a:solidFill>
                <a:latin typeface="Arial"/>
                <a:ea typeface="Arial"/>
                <a:cs typeface="Arial"/>
                <a:sym typeface="Arial"/>
              </a:rPr>
              <a:t> de la Commission </a:t>
            </a:r>
            <a:r>
              <a:rPr lang="en-GB" sz="1050" b="0" i="1" u="none" strike="noStrike" cap="none" dirty="0" err="1">
                <a:solidFill>
                  <a:schemeClr val="dk1"/>
                </a:solidFill>
                <a:latin typeface="Arial"/>
                <a:ea typeface="Arial"/>
                <a:cs typeface="Arial"/>
                <a:sym typeface="Arial"/>
              </a:rPr>
              <a:t>européenne</a:t>
            </a:r>
            <a:r>
              <a:rPr lang="en-GB" sz="1050" b="0" i="1" u="none" strike="noStrike" cap="none" dirty="0">
                <a:solidFill>
                  <a:schemeClr val="dk1"/>
                </a:solidFill>
                <a:latin typeface="Arial"/>
                <a:ea typeface="Arial"/>
                <a:cs typeface="Arial"/>
                <a:sym typeface="Arial"/>
              </a:rPr>
              <a:t>. Le </a:t>
            </a:r>
            <a:r>
              <a:rPr lang="en-GB" sz="1050" b="0" i="1" u="none" strike="noStrike" cap="none" dirty="0" err="1">
                <a:solidFill>
                  <a:schemeClr val="dk1"/>
                </a:solidFill>
                <a:latin typeface="Arial"/>
                <a:ea typeface="Arial"/>
                <a:cs typeface="Arial"/>
                <a:sym typeface="Arial"/>
              </a:rPr>
              <a:t>contenu</a:t>
            </a:r>
            <a:r>
              <a:rPr lang="en-GB" sz="1050" b="0" i="1" u="none" strike="noStrike" cap="none" dirty="0">
                <a:solidFill>
                  <a:schemeClr val="dk1"/>
                </a:solidFill>
                <a:latin typeface="Arial"/>
                <a:ea typeface="Arial"/>
                <a:cs typeface="Arial"/>
                <a:sym typeface="Arial"/>
              </a:rPr>
              <a:t> </a:t>
            </a:r>
            <a:r>
              <a:rPr lang="en-GB" sz="1050" b="0" i="1" u="none" strike="noStrike" cap="none" dirty="0" err="1">
                <a:solidFill>
                  <a:schemeClr val="dk1"/>
                </a:solidFill>
                <a:latin typeface="Arial"/>
                <a:ea typeface="Arial"/>
                <a:cs typeface="Arial"/>
                <a:sym typeface="Arial"/>
              </a:rPr>
              <a:t>reflète</a:t>
            </a:r>
            <a:r>
              <a:rPr lang="en-GB" sz="1050" b="0" i="1" u="none" strike="noStrike" cap="none" dirty="0">
                <a:solidFill>
                  <a:schemeClr val="dk1"/>
                </a:solidFill>
                <a:latin typeface="Arial"/>
                <a:ea typeface="Arial"/>
                <a:cs typeface="Arial"/>
                <a:sym typeface="Arial"/>
              </a:rPr>
              <a:t> </a:t>
            </a:r>
            <a:r>
              <a:rPr lang="en-GB" sz="1050" b="0" i="1" u="none" strike="noStrike" cap="none" dirty="0" err="1">
                <a:solidFill>
                  <a:schemeClr val="dk1"/>
                </a:solidFill>
                <a:latin typeface="Arial"/>
                <a:ea typeface="Arial"/>
                <a:cs typeface="Arial"/>
                <a:sym typeface="Arial"/>
              </a:rPr>
              <a:t>uniquement</a:t>
            </a:r>
            <a:r>
              <a:rPr lang="en-GB" sz="1050" b="0" i="1" u="none" strike="noStrike" cap="none" dirty="0">
                <a:solidFill>
                  <a:schemeClr val="dk1"/>
                </a:solidFill>
                <a:latin typeface="Arial"/>
                <a:ea typeface="Arial"/>
                <a:cs typeface="Arial"/>
                <a:sym typeface="Arial"/>
              </a:rPr>
              <a:t> les opinions de </a:t>
            </a:r>
            <a:r>
              <a:rPr lang="en-GB" sz="1050" b="0" i="1" u="none" strike="noStrike" cap="none" dirty="0" err="1">
                <a:solidFill>
                  <a:schemeClr val="dk1"/>
                </a:solidFill>
                <a:latin typeface="Arial"/>
                <a:ea typeface="Arial"/>
                <a:cs typeface="Arial"/>
                <a:sym typeface="Arial"/>
              </a:rPr>
              <a:t>l'auteur</a:t>
            </a:r>
            <a:r>
              <a:rPr lang="en-GB" sz="1050" b="0" i="1" u="none" strike="noStrike" cap="none" dirty="0">
                <a:solidFill>
                  <a:schemeClr val="dk1"/>
                </a:solidFill>
                <a:latin typeface="Arial"/>
                <a:ea typeface="Arial"/>
                <a:cs typeface="Arial"/>
                <a:sym typeface="Arial"/>
              </a:rPr>
              <a:t> et la Commission ne </a:t>
            </a:r>
            <a:r>
              <a:rPr lang="en-GB" sz="1050" b="0" i="1" u="none" strike="noStrike" cap="none" dirty="0" err="1">
                <a:solidFill>
                  <a:schemeClr val="dk1"/>
                </a:solidFill>
                <a:latin typeface="Arial"/>
                <a:ea typeface="Arial"/>
                <a:cs typeface="Arial"/>
                <a:sym typeface="Arial"/>
              </a:rPr>
              <a:t>peut</a:t>
            </a:r>
            <a:r>
              <a:rPr lang="en-GB" sz="1050" b="0" i="1" u="none" strike="noStrike" cap="none" dirty="0">
                <a:solidFill>
                  <a:schemeClr val="dk1"/>
                </a:solidFill>
                <a:latin typeface="Arial"/>
                <a:ea typeface="Arial"/>
                <a:cs typeface="Arial"/>
                <a:sym typeface="Arial"/>
              </a:rPr>
              <a:t> </a:t>
            </a:r>
            <a:r>
              <a:rPr lang="en-GB" sz="1050" b="0" i="1" u="none" strike="noStrike" cap="none" dirty="0" err="1">
                <a:solidFill>
                  <a:schemeClr val="dk1"/>
                </a:solidFill>
                <a:latin typeface="Arial"/>
                <a:ea typeface="Arial"/>
                <a:cs typeface="Arial"/>
                <a:sym typeface="Arial"/>
              </a:rPr>
              <a:t>être</a:t>
            </a:r>
            <a:r>
              <a:rPr lang="en-GB" sz="1050" b="0" i="1" u="none" strike="noStrike" cap="none" dirty="0">
                <a:solidFill>
                  <a:schemeClr val="dk1"/>
                </a:solidFill>
                <a:latin typeface="Arial"/>
                <a:ea typeface="Arial"/>
                <a:cs typeface="Arial"/>
                <a:sym typeface="Arial"/>
              </a:rPr>
              <a:t> </a:t>
            </a:r>
            <a:r>
              <a:rPr lang="en-GB" sz="1050" b="0" i="1" u="none" strike="noStrike" cap="none" dirty="0" err="1">
                <a:solidFill>
                  <a:schemeClr val="dk1"/>
                </a:solidFill>
                <a:latin typeface="Arial"/>
                <a:ea typeface="Arial"/>
                <a:cs typeface="Arial"/>
                <a:sym typeface="Arial"/>
              </a:rPr>
              <a:t>tenue</a:t>
            </a:r>
            <a:r>
              <a:rPr lang="en-GB" sz="1050" b="0" i="1" u="none" strike="noStrike" cap="none" dirty="0">
                <a:solidFill>
                  <a:schemeClr val="dk1"/>
                </a:solidFill>
                <a:latin typeface="Arial"/>
                <a:ea typeface="Arial"/>
                <a:cs typeface="Arial"/>
                <a:sym typeface="Arial"/>
              </a:rPr>
              <a:t> </a:t>
            </a:r>
            <a:r>
              <a:rPr lang="en-GB" sz="1050" b="0" i="1" u="none" strike="noStrike" cap="none" dirty="0" err="1">
                <a:solidFill>
                  <a:schemeClr val="dk1"/>
                </a:solidFill>
                <a:latin typeface="Arial"/>
                <a:ea typeface="Arial"/>
                <a:cs typeface="Arial"/>
                <a:sym typeface="Arial"/>
              </a:rPr>
              <a:t>responsable</a:t>
            </a:r>
            <a:r>
              <a:rPr lang="en-GB" sz="1050" b="0" i="1" u="none" strike="noStrike" cap="none" dirty="0">
                <a:solidFill>
                  <a:schemeClr val="dk1"/>
                </a:solidFill>
                <a:latin typeface="Arial"/>
                <a:ea typeface="Arial"/>
                <a:cs typeface="Arial"/>
                <a:sym typeface="Arial"/>
              </a:rPr>
              <a:t> de </a:t>
            </a:r>
            <a:r>
              <a:rPr lang="en-GB" sz="1050" b="0" i="1" u="none" strike="noStrike" cap="none" dirty="0" err="1">
                <a:solidFill>
                  <a:schemeClr val="dk1"/>
                </a:solidFill>
                <a:latin typeface="Arial"/>
                <a:ea typeface="Arial"/>
                <a:cs typeface="Arial"/>
                <a:sym typeface="Arial"/>
              </a:rPr>
              <a:t>l'utilisation</a:t>
            </a:r>
            <a:r>
              <a:rPr lang="en-GB" sz="1050" b="0" i="1" u="none" strike="noStrike" cap="none" dirty="0">
                <a:solidFill>
                  <a:schemeClr val="dk1"/>
                </a:solidFill>
                <a:latin typeface="Arial"/>
                <a:ea typeface="Arial"/>
                <a:cs typeface="Arial"/>
                <a:sym typeface="Arial"/>
              </a:rPr>
              <a:t> qui </a:t>
            </a:r>
            <a:r>
              <a:rPr lang="en-GB" sz="1050" b="0" i="1" u="none" strike="noStrike" cap="none" dirty="0" err="1">
                <a:solidFill>
                  <a:schemeClr val="dk1"/>
                </a:solidFill>
                <a:latin typeface="Arial"/>
                <a:ea typeface="Arial"/>
                <a:cs typeface="Arial"/>
                <a:sym typeface="Arial"/>
              </a:rPr>
              <a:t>pourrait</a:t>
            </a:r>
            <a:r>
              <a:rPr lang="en-GB" sz="1050" b="0" i="1" u="none" strike="noStrike" cap="none" dirty="0">
                <a:solidFill>
                  <a:schemeClr val="dk1"/>
                </a:solidFill>
                <a:latin typeface="Arial"/>
                <a:ea typeface="Arial"/>
                <a:cs typeface="Arial"/>
                <a:sym typeface="Arial"/>
              </a:rPr>
              <a:t> </a:t>
            </a:r>
            <a:r>
              <a:rPr lang="en-GB" sz="1050" b="0" i="1" u="none" strike="noStrike" cap="none" dirty="0" err="1">
                <a:solidFill>
                  <a:schemeClr val="dk1"/>
                </a:solidFill>
                <a:latin typeface="Arial"/>
                <a:ea typeface="Arial"/>
                <a:cs typeface="Arial"/>
                <a:sym typeface="Arial"/>
              </a:rPr>
              <a:t>être</a:t>
            </a:r>
            <a:r>
              <a:rPr lang="en-GB" sz="1050" b="0" i="1" u="none" strike="noStrike" cap="none" dirty="0">
                <a:solidFill>
                  <a:schemeClr val="dk1"/>
                </a:solidFill>
                <a:latin typeface="Arial"/>
                <a:ea typeface="Arial"/>
                <a:cs typeface="Arial"/>
                <a:sym typeface="Arial"/>
              </a:rPr>
              <a:t> </a:t>
            </a:r>
            <a:r>
              <a:rPr lang="en-GB" sz="1050" b="0" i="1" u="none" strike="noStrike" cap="none" dirty="0" err="1">
                <a:solidFill>
                  <a:schemeClr val="dk1"/>
                </a:solidFill>
                <a:latin typeface="Arial"/>
                <a:ea typeface="Arial"/>
                <a:cs typeface="Arial"/>
                <a:sym typeface="Arial"/>
              </a:rPr>
              <a:t>faite</a:t>
            </a:r>
            <a:r>
              <a:rPr lang="en-GB" sz="1050" b="0" i="1" u="none" strike="noStrike" cap="none" dirty="0">
                <a:solidFill>
                  <a:schemeClr val="dk1"/>
                </a:solidFill>
                <a:latin typeface="Arial"/>
                <a:ea typeface="Arial"/>
                <a:cs typeface="Arial"/>
                <a:sym typeface="Arial"/>
              </a:rPr>
              <a:t> des </a:t>
            </a:r>
            <a:r>
              <a:rPr lang="en-GB" sz="1050" b="0" i="1" u="none" strike="noStrike" cap="none" dirty="0" err="1">
                <a:solidFill>
                  <a:schemeClr val="dk1"/>
                </a:solidFill>
                <a:latin typeface="Arial"/>
                <a:ea typeface="Arial"/>
                <a:cs typeface="Arial"/>
                <a:sym typeface="Arial"/>
              </a:rPr>
              <a:t>informations</a:t>
            </a:r>
            <a:r>
              <a:rPr lang="en-GB" sz="1050" b="0" i="1" u="none" strike="noStrike" cap="none" dirty="0">
                <a:solidFill>
                  <a:schemeClr val="dk1"/>
                </a:solidFill>
                <a:latin typeface="Arial"/>
                <a:ea typeface="Arial"/>
                <a:cs typeface="Arial"/>
                <a:sym typeface="Arial"/>
              </a:rPr>
              <a:t> </a:t>
            </a:r>
            <a:r>
              <a:rPr lang="en-GB" sz="1050" b="0" i="1" u="none" strike="noStrike" cap="none" dirty="0" err="1">
                <a:solidFill>
                  <a:schemeClr val="dk1"/>
                </a:solidFill>
                <a:latin typeface="Arial"/>
                <a:ea typeface="Arial"/>
                <a:cs typeface="Arial"/>
                <a:sym typeface="Arial"/>
              </a:rPr>
              <a:t>contenues</a:t>
            </a:r>
            <a:r>
              <a:rPr lang="en-GB" sz="1050" b="0" i="1" u="none" strike="noStrike" cap="none" dirty="0">
                <a:solidFill>
                  <a:schemeClr val="dk1"/>
                </a:solidFill>
                <a:latin typeface="Arial"/>
                <a:ea typeface="Arial"/>
                <a:cs typeface="Arial"/>
                <a:sym typeface="Arial"/>
              </a:rPr>
              <a:t> </a:t>
            </a:r>
            <a:r>
              <a:rPr lang="en-GB" sz="1050" b="0" i="1" u="none" strike="noStrike" cap="none" dirty="0" err="1">
                <a:solidFill>
                  <a:schemeClr val="dk1"/>
                </a:solidFill>
                <a:latin typeface="Arial"/>
                <a:ea typeface="Arial"/>
                <a:cs typeface="Arial"/>
                <a:sym typeface="Arial"/>
              </a:rPr>
              <a:t>dans</a:t>
            </a:r>
            <a:r>
              <a:rPr lang="en-GB" sz="1050" b="0" i="1" u="none" strike="noStrike" cap="none" dirty="0">
                <a:solidFill>
                  <a:schemeClr val="dk1"/>
                </a:solidFill>
                <a:latin typeface="Arial"/>
                <a:ea typeface="Arial"/>
                <a:cs typeface="Arial"/>
                <a:sym typeface="Arial"/>
              </a:rPr>
              <a:t> </a:t>
            </a:r>
            <a:r>
              <a:rPr lang="en-GB" sz="1050" b="0" i="1" u="none" strike="noStrike" cap="none" dirty="0" err="1">
                <a:solidFill>
                  <a:schemeClr val="dk1"/>
                </a:solidFill>
                <a:latin typeface="Arial"/>
                <a:ea typeface="Arial"/>
                <a:cs typeface="Arial"/>
                <a:sym typeface="Arial"/>
              </a:rPr>
              <a:t>ce</a:t>
            </a:r>
            <a:r>
              <a:rPr lang="en-GB" sz="1050" b="0" i="1" u="none" strike="noStrike" cap="none" dirty="0">
                <a:solidFill>
                  <a:schemeClr val="dk1"/>
                </a:solidFill>
                <a:latin typeface="Arial"/>
                <a:ea typeface="Arial"/>
                <a:cs typeface="Arial"/>
                <a:sym typeface="Arial"/>
              </a:rPr>
              <a:t> document.</a:t>
            </a:r>
            <a:endParaRPr sz="1800" b="0" i="0" u="none" strike="noStrike" cap="none" dirty="0">
              <a:solidFill>
                <a:schemeClr val="dk1"/>
              </a:solidFill>
              <a:latin typeface="Times New Roman"/>
              <a:ea typeface="Times New Roman"/>
              <a:cs typeface="Times New Roman"/>
              <a:sym typeface="Times New Roman"/>
            </a:endParaRPr>
          </a:p>
        </p:txBody>
      </p:sp>
      <p:pic>
        <p:nvPicPr>
          <p:cNvPr id="17" name="16 - Εικόνα" descr="FR_Co-fundedbytheEU_RGB_POS.png"/>
          <p:cNvPicPr>
            <a:picLocks noChangeAspect="1"/>
          </p:cNvPicPr>
          <p:nvPr/>
        </p:nvPicPr>
        <p:blipFill>
          <a:blip r:embed="rId12"/>
          <a:stretch>
            <a:fillRect/>
          </a:stretch>
        </p:blipFill>
        <p:spPr>
          <a:xfrm>
            <a:off x="198408" y="6181683"/>
            <a:ext cx="2219864" cy="499157"/>
          </a:xfrm>
          <a:prstGeom prst="rect">
            <a:avLst/>
          </a:prstGeom>
        </p:spPr>
      </p:pic>
      <p:pic>
        <p:nvPicPr>
          <p:cNvPr id="18" name="17 - Εικόνα" descr="cc-brand-1.png"/>
          <p:cNvPicPr>
            <a:picLocks noChangeAspect="1"/>
          </p:cNvPicPr>
          <p:nvPr/>
        </p:nvPicPr>
        <p:blipFill>
          <a:blip r:embed="rId13"/>
          <a:stretch>
            <a:fillRect/>
          </a:stretch>
        </p:blipFill>
        <p:spPr>
          <a:xfrm>
            <a:off x="10680056" y="6093574"/>
            <a:ext cx="1241650" cy="643631"/>
          </a:xfrm>
          <a:prstGeom prst="rect">
            <a:avLst/>
          </a:prstGeom>
        </p:spPr>
      </p:pic>
    </p:spTree>
    <p:custDataLst>
      <p:tags r:id="rId1"/>
    </p:custDataLst>
    <p:extLst>
      <p:ext uri="{BB962C8B-B14F-4D97-AF65-F5344CB8AC3E}">
        <p14:creationId xmlns:p14="http://schemas.microsoft.com/office/powerpoint/2010/main" xmlns="" val="1229119951"/>
      </p:ext>
    </p:extLst>
  </p:cSld>
  <p:clrMapOvr>
    <a:masterClrMapping/>
  </p:clrMapOvr>
  <mc:AlternateContent xmlns:mc="http://schemas.openxmlformats.org/markup-compatibility/2006">
    <mc:Choice xmlns:p14="http://schemas.microsoft.com/office/powerpoint/2010/main" xmlns="" Requires="p14">
      <p:transition spd="slow" p14:dur="3400" advClick="0" advTm="2000">
        <p14:reveal/>
      </p:transition>
    </mc:Choice>
    <mc:Fallback>
      <p:transition spd="slow" advClick="0" advTm="2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93" name="Google Shape;93;p2" descr="A logo with a tree in the middle&#10;&#10;Description automatically generated"/>
          <p:cNvPicPr preferRelativeResize="0"/>
          <p:nvPr/>
        </p:nvPicPr>
        <p:blipFill rotWithShape="1">
          <a:blip r:embed="rId3">
            <a:alphaModFix/>
          </a:blip>
          <a:srcRect/>
          <a:stretch/>
        </p:blipFill>
        <p:spPr>
          <a:xfrm>
            <a:off x="105509" y="6258460"/>
            <a:ext cx="509952" cy="509952"/>
          </a:xfrm>
          <a:prstGeom prst="rect">
            <a:avLst/>
          </a:prstGeom>
          <a:noFill/>
          <a:ln>
            <a:noFill/>
          </a:ln>
        </p:spPr>
      </p:pic>
      <p:sp>
        <p:nvSpPr>
          <p:cNvPr id="94" name="Google Shape;94;p2"/>
          <p:cNvSpPr/>
          <p:nvPr/>
        </p:nvSpPr>
        <p:spPr>
          <a:xfrm>
            <a:off x="821682" y="1535263"/>
            <a:ext cx="10876084" cy="2858225"/>
          </a:xfrm>
          <a:prstGeom prst="rect">
            <a:avLst/>
          </a:prstGeom>
          <a:solidFill>
            <a:srgbClr val="A9937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5" name="Google Shape;95;p2"/>
          <p:cNvSpPr txBox="1"/>
          <p:nvPr/>
        </p:nvSpPr>
        <p:spPr>
          <a:xfrm>
            <a:off x="1644072" y="2370346"/>
            <a:ext cx="8783782" cy="677068"/>
          </a:xfrm>
          <a:prstGeom prst="rect">
            <a:avLst/>
          </a:prstGeom>
          <a:noFill/>
          <a:ln>
            <a:noFill/>
          </a:ln>
        </p:spPr>
        <p:txBody>
          <a:bodyPr spcFirstLastPara="1" wrap="square" lIns="91425" tIns="45700" rIns="91425" bIns="45700" anchor="t" anchorCtr="0">
            <a:spAutoFit/>
          </a:bodyPr>
          <a:lstStyle/>
          <a:p>
            <a:pPr marL="0" marR="0" lvl="0" indent="0" algn="ctr" rtl="0">
              <a:spcBef>
                <a:spcPts val="1200"/>
              </a:spcBef>
              <a:spcAft>
                <a:spcPts val="0"/>
              </a:spcAft>
              <a:buNone/>
            </a:pPr>
            <a:r>
              <a:rPr lang="en-GB" sz="2800" b="1" i="0" u="none" strike="noStrike" cap="none" dirty="0" smtClean="0">
                <a:solidFill>
                  <a:srgbClr val="FFFFFF"/>
                </a:solidFill>
                <a:latin typeface="Candara"/>
                <a:ea typeface="Candara"/>
                <a:cs typeface="Candara"/>
                <a:sym typeface="Candara"/>
              </a:rPr>
              <a:t>LEÇON </a:t>
            </a:r>
            <a:r>
              <a:rPr lang="fr-FR" sz="2800" b="1" dirty="0">
                <a:solidFill>
                  <a:srgbClr val="FFFFFF"/>
                </a:solidFill>
                <a:latin typeface="Candara"/>
                <a:ea typeface="Candara"/>
                <a:cs typeface="Candara"/>
                <a:sym typeface="Candara"/>
              </a:rPr>
              <a:t>1</a:t>
            </a:r>
            <a:r>
              <a:rPr lang="lt-LT" sz="2800" b="1" i="0" u="none" strike="noStrike" cap="none" dirty="0" smtClean="0">
                <a:solidFill>
                  <a:srgbClr val="FFFFFF"/>
                </a:solidFill>
                <a:latin typeface="Candara"/>
                <a:ea typeface="Candara"/>
                <a:cs typeface="Candara"/>
                <a:sym typeface="Candara"/>
              </a:rPr>
              <a:t> </a:t>
            </a:r>
            <a:r>
              <a:rPr lang="en-GB" sz="2800" b="1" i="0" u="none" strike="noStrike" cap="none" dirty="0" smtClean="0">
                <a:solidFill>
                  <a:srgbClr val="FFFFFF"/>
                </a:solidFill>
                <a:latin typeface="Candara"/>
                <a:ea typeface="Candara"/>
                <a:cs typeface="Candara"/>
                <a:sym typeface="Candara"/>
              </a:rPr>
              <a:t>: </a:t>
            </a:r>
            <a:r>
              <a:rPr lang="lt-LT" sz="2800" b="1" i="0" u="none" strike="noStrike" cap="none" dirty="0" smtClean="0">
                <a:solidFill>
                  <a:srgbClr val="FFFFFF"/>
                </a:solidFill>
                <a:latin typeface="Candara"/>
                <a:ea typeface="Candara"/>
                <a:cs typeface="Candara"/>
                <a:sym typeface="Candara"/>
              </a:rPr>
              <a:t>QU'EST-CE QUE LA MISE EN RÉSEAU ?</a:t>
            </a:r>
            <a:endParaRPr sz="2800" b="0" i="0" u="none" strike="noStrike" cap="none" dirty="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xmlns="" val="27499457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100" name="Google Shape;100;p3" descr="A logo with a tree in the middle&#10;&#10;Description automatically generated"/>
          <p:cNvPicPr preferRelativeResize="0"/>
          <p:nvPr/>
        </p:nvPicPr>
        <p:blipFill rotWithShape="1">
          <a:blip r:embed="rId3">
            <a:alphaModFix/>
          </a:blip>
          <a:srcRect/>
          <a:stretch/>
        </p:blipFill>
        <p:spPr>
          <a:xfrm>
            <a:off x="11271502" y="46712"/>
            <a:ext cx="689206" cy="689206"/>
          </a:xfrm>
          <a:prstGeom prst="rect">
            <a:avLst/>
          </a:prstGeom>
          <a:noFill/>
          <a:ln>
            <a:noFill/>
          </a:ln>
        </p:spPr>
      </p:pic>
      <p:sp>
        <p:nvSpPr>
          <p:cNvPr id="101" name="Google Shape;101;p3"/>
          <p:cNvSpPr/>
          <p:nvPr/>
        </p:nvSpPr>
        <p:spPr>
          <a:xfrm>
            <a:off x="360486" y="-1"/>
            <a:ext cx="10698811" cy="735919"/>
          </a:xfrm>
          <a:prstGeom prst="rect">
            <a:avLst/>
          </a:prstGeom>
          <a:solidFill>
            <a:srgbClr val="A9937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2" name="Google Shape;102;p3"/>
          <p:cNvSpPr/>
          <p:nvPr/>
        </p:nvSpPr>
        <p:spPr>
          <a:xfrm>
            <a:off x="0" y="0"/>
            <a:ext cx="10911016" cy="735919"/>
          </a:xfrm>
          <a:prstGeom prst="rect">
            <a:avLst/>
          </a:prstGeom>
          <a:solidFill>
            <a:srgbClr val="72BC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3" name="Google Shape;103;p3"/>
          <p:cNvSpPr txBox="1"/>
          <p:nvPr/>
        </p:nvSpPr>
        <p:spPr>
          <a:xfrm>
            <a:off x="0" y="89588"/>
            <a:ext cx="9646508" cy="646290"/>
          </a:xfrm>
          <a:prstGeom prst="rect">
            <a:avLst/>
          </a:prstGeom>
          <a:noFill/>
          <a:ln>
            <a:noFill/>
          </a:ln>
        </p:spPr>
        <p:txBody>
          <a:bodyPr spcFirstLastPara="1" wrap="square" lIns="91425" tIns="45700" rIns="91425" bIns="45700" anchor="t" anchorCtr="0">
            <a:spAutoFit/>
          </a:bodyPr>
          <a:lstStyle/>
          <a:p>
            <a:pPr marL="457200" lvl="1"/>
            <a:r>
              <a:rPr lang="en-GB" sz="3600" b="1" dirty="0" smtClean="0">
                <a:solidFill>
                  <a:schemeClr val="bg1"/>
                </a:solidFill>
                <a:latin typeface="Candara" pitchFamily="34" charset="0"/>
              </a:rPr>
              <a:t>DÉFINITION DE LA MISE EN RÉSEAU</a:t>
            </a:r>
            <a:endParaRPr lang="en-GB" sz="3600" b="1" i="0" u="none" strike="noStrike" cap="none" dirty="0">
              <a:solidFill>
                <a:schemeClr val="bg1"/>
              </a:solidFill>
              <a:latin typeface="Candara" pitchFamily="34" charset="0"/>
              <a:ea typeface="Times New Roman"/>
              <a:cs typeface="Times New Roman"/>
              <a:sym typeface="Times New Roman"/>
            </a:endParaRPr>
          </a:p>
        </p:txBody>
      </p:sp>
      <p:sp>
        <p:nvSpPr>
          <p:cNvPr id="104" name="Google Shape;104;p3"/>
          <p:cNvSpPr txBox="1"/>
          <p:nvPr/>
        </p:nvSpPr>
        <p:spPr>
          <a:xfrm>
            <a:off x="5447929" y="1340768"/>
            <a:ext cx="5611368" cy="4093388"/>
          </a:xfrm>
          <a:prstGeom prst="rect">
            <a:avLst/>
          </a:prstGeom>
          <a:noFill/>
          <a:ln>
            <a:noFill/>
          </a:ln>
        </p:spPr>
        <p:txBody>
          <a:bodyPr spcFirstLastPara="1" wrap="square" lIns="91425" tIns="45700" rIns="91425" bIns="45700" anchor="t" anchorCtr="0">
            <a:spAutoFit/>
          </a:bodyPr>
          <a:lstStyle/>
          <a:p>
            <a:pPr marL="342900" indent="-342900" algn="just">
              <a:buFont typeface="Wingdings" panose="05000000000000000000" pitchFamily="2" charset="2"/>
              <a:buChar char="Ø"/>
            </a:pPr>
            <a:r>
              <a:rPr lang="en-US" sz="1600" dirty="0" smtClean="0">
                <a:latin typeface="Candara" panose="020E0502030303020204" pitchFamily="34" charset="0"/>
              </a:rPr>
              <a:t>Le réseautage est le processus de mise en relation avec d'autres personnes dans votre domaine ou votre secteur d'activité. Cela peut se faire en personne, par le biais de plateformes en ligne ou en participant à des événements ou à des ateliers.</a:t>
            </a:r>
            <a:endParaRPr lang="lt-LT" sz="1600" dirty="0" smtClean="0">
              <a:latin typeface="Candara" panose="020E0502030303020204" pitchFamily="34" charset="0"/>
            </a:endParaRPr>
          </a:p>
          <a:p>
            <a:pPr algn="just"/>
            <a:endParaRPr lang="en-US" sz="1600" dirty="0" smtClean="0">
              <a:latin typeface="Candara" panose="020E0502030303020204" pitchFamily="34" charset="0"/>
            </a:endParaRPr>
          </a:p>
          <a:p>
            <a:pPr marL="342900" indent="-342900" algn="just">
              <a:buFont typeface="Wingdings" panose="05000000000000000000" pitchFamily="2" charset="2"/>
              <a:buChar char="Ø"/>
            </a:pPr>
            <a:r>
              <a:rPr lang="en-GB" sz="1600" dirty="0">
                <a:latin typeface="Candara" panose="020E0502030303020204" pitchFamily="34" charset="0"/>
              </a:rPr>
              <a:t>Le réseautage est le processus qui consiste à établir des contacts et à nouer des relations. Ces relations peuvent vous fournir des conseils et des contacts qui vous aideront à prendre des décisions éclairées en matière de carrière</a:t>
            </a:r>
            <a:r>
              <a:rPr lang="en-GB" sz="1600" dirty="0" smtClean="0">
                <a:latin typeface="Candara" panose="020E0502030303020204" pitchFamily="34" charset="0"/>
              </a:rPr>
              <a:t>.</a:t>
            </a:r>
            <a:endParaRPr lang="en-GB" sz="1600" dirty="0">
              <a:latin typeface="Candara" panose="020E0502030303020204" pitchFamily="34" charset="0"/>
            </a:endParaRPr>
          </a:p>
          <a:p>
            <a:pPr marL="342900" indent="-342900" algn="just">
              <a:buFont typeface="Wingdings" panose="05000000000000000000" pitchFamily="2" charset="2"/>
              <a:buChar char="Ø"/>
            </a:pPr>
            <a:endParaRPr lang="en-GB" sz="1600" dirty="0" smtClean="0">
              <a:latin typeface="Candara" panose="020E0502030303020204" pitchFamily="34" charset="0"/>
            </a:endParaRPr>
          </a:p>
          <a:p>
            <a:pPr marL="342900" indent="-342900" algn="just">
              <a:buFont typeface="Wingdings" panose="05000000000000000000" pitchFamily="2" charset="2"/>
              <a:buChar char="Ø"/>
            </a:pPr>
            <a:r>
              <a:rPr lang="en-GB" sz="1600" dirty="0" smtClean="0">
                <a:latin typeface="Candara" panose="020E0502030303020204" pitchFamily="34" charset="0"/>
              </a:rPr>
              <a:t>Le réseautage est l'</a:t>
            </a:r>
            <a:r>
              <a:rPr lang="en-GB" sz="1600" dirty="0">
                <a:latin typeface="Candara" panose="020E0502030303020204" pitchFamily="34" charset="0"/>
              </a:rPr>
              <a:t>action </a:t>
            </a:r>
            <a:r>
              <a:rPr lang="en-GB" sz="1600" dirty="0" smtClean="0">
                <a:latin typeface="Candara" panose="020E0502030303020204" pitchFamily="34" charset="0"/>
              </a:rPr>
              <a:t>d</a:t>
            </a:r>
            <a:r>
              <a:rPr lang="en-GB" sz="1600" dirty="0">
                <a:latin typeface="Candara" panose="020E0502030303020204" pitchFamily="34" charset="0"/>
              </a:rPr>
              <a:t>'interagir avec d'autres personnes afin d'échanger des informations et de développer des contacts professionnels ou sociaux.</a:t>
            </a:r>
            <a:endParaRPr lang="en-US" sz="1600" dirty="0">
              <a:latin typeface="Candara" panose="020E0502030303020204" pitchFamily="34" charset="0"/>
            </a:endParaRPr>
          </a:p>
          <a:p>
            <a:endParaRPr lang="en-US" sz="1800" dirty="0" smtClean="0"/>
          </a:p>
          <a:p>
            <a:endParaRPr lang="en-US" sz="1800" dirty="0" smtClean="0"/>
          </a:p>
        </p:txBody>
      </p:sp>
      <p:pic>
        <p:nvPicPr>
          <p:cNvPr id="7" name="Picture 1"/>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539057" y="2708920"/>
            <a:ext cx="4305265" cy="2956941"/>
          </a:xfrm>
          <a:prstGeom prst="rect">
            <a:avLst/>
          </a:prstGeom>
        </p:spPr>
      </p:pic>
    </p:spTree>
    <p:extLst>
      <p:ext uri="{BB962C8B-B14F-4D97-AF65-F5344CB8AC3E}">
        <p14:creationId xmlns:p14="http://schemas.microsoft.com/office/powerpoint/2010/main" xmlns="" val="34274514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100" name="Google Shape;100;p3" descr="A logo with a tree in the middle&#10;&#10;Description automatically generated"/>
          <p:cNvPicPr preferRelativeResize="0"/>
          <p:nvPr/>
        </p:nvPicPr>
        <p:blipFill rotWithShape="1">
          <a:blip r:embed="rId3">
            <a:alphaModFix/>
          </a:blip>
          <a:srcRect/>
          <a:stretch/>
        </p:blipFill>
        <p:spPr>
          <a:xfrm>
            <a:off x="11271502" y="46712"/>
            <a:ext cx="689206" cy="689206"/>
          </a:xfrm>
          <a:prstGeom prst="rect">
            <a:avLst/>
          </a:prstGeom>
          <a:noFill/>
          <a:ln>
            <a:noFill/>
          </a:ln>
        </p:spPr>
      </p:pic>
      <p:sp>
        <p:nvSpPr>
          <p:cNvPr id="101" name="Google Shape;101;p3"/>
          <p:cNvSpPr/>
          <p:nvPr/>
        </p:nvSpPr>
        <p:spPr>
          <a:xfrm>
            <a:off x="360486" y="-1"/>
            <a:ext cx="10698811" cy="735919"/>
          </a:xfrm>
          <a:prstGeom prst="rect">
            <a:avLst/>
          </a:prstGeom>
          <a:solidFill>
            <a:srgbClr val="A9937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2" name="Google Shape;102;p3"/>
          <p:cNvSpPr/>
          <p:nvPr/>
        </p:nvSpPr>
        <p:spPr>
          <a:xfrm>
            <a:off x="0" y="0"/>
            <a:ext cx="10911016" cy="735919"/>
          </a:xfrm>
          <a:prstGeom prst="rect">
            <a:avLst/>
          </a:prstGeom>
          <a:solidFill>
            <a:srgbClr val="72BC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3" name="Google Shape;103;p3"/>
          <p:cNvSpPr txBox="1"/>
          <p:nvPr/>
        </p:nvSpPr>
        <p:spPr>
          <a:xfrm>
            <a:off x="0" y="89588"/>
            <a:ext cx="9646508" cy="646290"/>
          </a:xfrm>
          <a:prstGeom prst="rect">
            <a:avLst/>
          </a:prstGeom>
          <a:noFill/>
          <a:ln>
            <a:noFill/>
          </a:ln>
        </p:spPr>
        <p:txBody>
          <a:bodyPr spcFirstLastPara="1" wrap="square" lIns="91425" tIns="45700" rIns="91425" bIns="45700" anchor="t" anchorCtr="0">
            <a:spAutoFit/>
          </a:bodyPr>
          <a:lstStyle/>
          <a:p>
            <a:pPr marL="457200" lvl="1"/>
            <a:r>
              <a:rPr lang="en-GB" sz="3600" b="1" dirty="0" smtClean="0">
                <a:solidFill>
                  <a:schemeClr val="bg1"/>
                </a:solidFill>
                <a:latin typeface="Candara" pitchFamily="34" charset="0"/>
              </a:rPr>
              <a:t>DÉFINITION DE LA MISE EN RÉSEAU</a:t>
            </a:r>
            <a:endParaRPr lang="en-GB" sz="3600" b="1" i="0" u="none" strike="noStrike" cap="none" dirty="0">
              <a:solidFill>
                <a:schemeClr val="bg1"/>
              </a:solidFill>
              <a:latin typeface="Candara" pitchFamily="34" charset="0"/>
              <a:ea typeface="Times New Roman"/>
              <a:cs typeface="Times New Roman"/>
              <a:sym typeface="Times New Roman"/>
            </a:endParaRPr>
          </a:p>
        </p:txBody>
      </p:sp>
      <p:sp>
        <p:nvSpPr>
          <p:cNvPr id="104" name="Google Shape;104;p3"/>
          <p:cNvSpPr txBox="1"/>
          <p:nvPr/>
        </p:nvSpPr>
        <p:spPr>
          <a:xfrm>
            <a:off x="5234780" y="1196752"/>
            <a:ext cx="5827392" cy="3816389"/>
          </a:xfrm>
          <a:prstGeom prst="rect">
            <a:avLst/>
          </a:prstGeom>
          <a:noFill/>
          <a:ln>
            <a:noFill/>
          </a:ln>
        </p:spPr>
        <p:txBody>
          <a:bodyPr spcFirstLastPara="1" wrap="square" lIns="91425" tIns="45700" rIns="91425" bIns="45700" anchor="t" anchorCtr="0">
            <a:spAutoFit/>
          </a:bodyPr>
          <a:lstStyle/>
          <a:p>
            <a:endParaRPr lang="en-US" sz="1600" dirty="0" smtClean="0">
              <a:latin typeface="Candara" panose="020E0502030303020204" pitchFamily="34" charset="0"/>
            </a:endParaRPr>
          </a:p>
          <a:p>
            <a:pPr marL="285750" indent="-285750" algn="just">
              <a:buFont typeface="Wingdings" panose="05000000000000000000" pitchFamily="2" charset="2"/>
              <a:buChar char="Ø"/>
            </a:pPr>
            <a:r>
              <a:rPr lang="en-US" sz="1600" dirty="0" smtClean="0">
                <a:latin typeface="Candara" panose="020E0502030303020204" pitchFamily="34" charset="0"/>
              </a:rPr>
              <a:t>Le travail en réseau peut être bénéfique tant pour les particuliers que pour les entreprises. Pour les particuliers, il peut vous aider à nouer des relations, à apprendre de nouvelles informations et à établir des liens qui déboucheront sur de nouvelles opportunités.</a:t>
            </a:r>
            <a:endParaRPr lang="lt-LT" sz="1600" dirty="0" smtClean="0">
              <a:latin typeface="Candara" panose="020E0502030303020204" pitchFamily="34" charset="0"/>
            </a:endParaRPr>
          </a:p>
          <a:p>
            <a:pPr algn="just"/>
            <a:endParaRPr lang="en-US" sz="1600" dirty="0" smtClean="0">
              <a:latin typeface="Candara" panose="020E0502030303020204" pitchFamily="34" charset="0"/>
            </a:endParaRPr>
          </a:p>
          <a:p>
            <a:pPr marL="285750" indent="-285750" algn="just">
              <a:buFont typeface="Wingdings" panose="05000000000000000000" pitchFamily="2" charset="2"/>
              <a:buChar char="Ø"/>
            </a:pPr>
            <a:r>
              <a:rPr lang="en-GB" sz="1600" dirty="0" err="1" smtClean="0">
                <a:latin typeface="Candara" panose="020E0502030303020204" pitchFamily="34" charset="0"/>
              </a:rPr>
              <a:t>Le réseautage </a:t>
            </a:r>
            <a:r>
              <a:rPr lang="en-US" sz="1600" dirty="0" smtClean="0">
                <a:latin typeface="Candara" panose="020E0502030303020204" pitchFamily="34" charset="0"/>
              </a:rPr>
              <a:t>peut contribuer à générer de nouvelles pistes et à créer des opportunités de collaboration. Quelle que soit la raison pour laquelle vous choisissez de travailler en réseau, l'important est d'être authentique et sincère dans vos interactions. Lorsqu'il est pratiqué correctement, le réseautage peut être un outil puissant pour nouer des relations et réussir.</a:t>
            </a:r>
          </a:p>
          <a:p>
            <a:pPr>
              <a:buFont typeface="Arial" pitchFamily="34" charset="0"/>
              <a:buChar char="•"/>
            </a:pPr>
            <a:endParaRPr lang="en-US" sz="1800" dirty="0"/>
          </a:p>
        </p:txBody>
      </p:sp>
      <p:pic>
        <p:nvPicPr>
          <p:cNvPr id="7" name="Picture 1"/>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415480" y="1988840"/>
            <a:ext cx="3168352" cy="3331577"/>
          </a:xfrm>
          <a:prstGeom prst="rect">
            <a:avLst/>
          </a:prstGeom>
        </p:spPr>
      </p:pic>
    </p:spTree>
    <p:extLst>
      <p:ext uri="{BB962C8B-B14F-4D97-AF65-F5344CB8AC3E}">
        <p14:creationId xmlns:p14="http://schemas.microsoft.com/office/powerpoint/2010/main" xmlns="" val="20325861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100" name="Google Shape;100;p3" descr="A logo with a tree in the middle&#10;&#10;Description automatically generated"/>
          <p:cNvPicPr preferRelativeResize="0"/>
          <p:nvPr/>
        </p:nvPicPr>
        <p:blipFill rotWithShape="1">
          <a:blip r:embed="rId3">
            <a:alphaModFix/>
          </a:blip>
          <a:srcRect/>
          <a:stretch/>
        </p:blipFill>
        <p:spPr>
          <a:xfrm>
            <a:off x="11271502" y="46712"/>
            <a:ext cx="689206" cy="689206"/>
          </a:xfrm>
          <a:prstGeom prst="rect">
            <a:avLst/>
          </a:prstGeom>
          <a:noFill/>
          <a:ln>
            <a:noFill/>
          </a:ln>
        </p:spPr>
      </p:pic>
      <p:sp>
        <p:nvSpPr>
          <p:cNvPr id="101" name="Google Shape;101;p3"/>
          <p:cNvSpPr/>
          <p:nvPr/>
        </p:nvSpPr>
        <p:spPr>
          <a:xfrm>
            <a:off x="360486" y="-1"/>
            <a:ext cx="10698811" cy="735919"/>
          </a:xfrm>
          <a:prstGeom prst="rect">
            <a:avLst/>
          </a:prstGeom>
          <a:solidFill>
            <a:srgbClr val="A9937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2" name="Google Shape;102;p3"/>
          <p:cNvSpPr/>
          <p:nvPr/>
        </p:nvSpPr>
        <p:spPr>
          <a:xfrm>
            <a:off x="0" y="0"/>
            <a:ext cx="10911016" cy="735919"/>
          </a:xfrm>
          <a:prstGeom prst="rect">
            <a:avLst/>
          </a:prstGeom>
          <a:solidFill>
            <a:srgbClr val="72BC5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3" name="Google Shape;103;p3"/>
          <p:cNvSpPr txBox="1"/>
          <p:nvPr/>
        </p:nvSpPr>
        <p:spPr>
          <a:xfrm>
            <a:off x="0" y="89588"/>
            <a:ext cx="9646508" cy="646290"/>
          </a:xfrm>
          <a:prstGeom prst="rect">
            <a:avLst/>
          </a:prstGeom>
          <a:noFill/>
          <a:ln>
            <a:noFill/>
          </a:ln>
        </p:spPr>
        <p:txBody>
          <a:bodyPr spcFirstLastPara="1" wrap="square" lIns="91425" tIns="45700" rIns="91425" bIns="45700" anchor="t" anchorCtr="0">
            <a:spAutoFit/>
          </a:bodyPr>
          <a:lstStyle/>
          <a:p>
            <a:pPr marL="457200" marR="0" lvl="1"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smtClean="0">
                <a:ln>
                  <a:noFill/>
                </a:ln>
                <a:solidFill>
                  <a:srgbClr val="FFFFFF"/>
                </a:solidFill>
                <a:effectLst/>
                <a:uLnTx/>
                <a:uFillTx/>
                <a:latin typeface="Candara" pitchFamily="34" charset="0"/>
                <a:cs typeface="Arial"/>
                <a:sym typeface="Arial"/>
              </a:rPr>
              <a:t>RÉSEAUTAGE</a:t>
            </a:r>
            <a:endParaRPr kumimoji="0" lang="en-GB" sz="3600" b="1" i="0" u="none" strike="noStrike" kern="0" cap="none" spc="0" normalizeH="0" baseline="0" noProof="0" dirty="0">
              <a:ln>
                <a:noFill/>
              </a:ln>
              <a:solidFill>
                <a:srgbClr val="FFFFFF"/>
              </a:solidFill>
              <a:effectLst/>
              <a:uLnTx/>
              <a:uFillTx/>
              <a:latin typeface="Candara" pitchFamily="34" charset="0"/>
              <a:ea typeface="Times New Roman"/>
              <a:cs typeface="Times New Roman"/>
              <a:sym typeface="Times New Roman"/>
            </a:endParaRPr>
          </a:p>
        </p:txBody>
      </p:sp>
      <p:sp>
        <p:nvSpPr>
          <p:cNvPr id="104" name="Google Shape;104;p3"/>
          <p:cNvSpPr txBox="1"/>
          <p:nvPr/>
        </p:nvSpPr>
        <p:spPr>
          <a:xfrm>
            <a:off x="5519936" y="1728144"/>
            <a:ext cx="5539361" cy="4201110"/>
          </a:xfrm>
          <a:prstGeom prst="rect">
            <a:avLst/>
          </a:prstGeom>
          <a:noFill/>
          <a:ln>
            <a:noFill/>
          </a:ln>
        </p:spPr>
        <p:txBody>
          <a:bodyPr spcFirstLastPara="1" wrap="square" lIns="91425" tIns="45700" rIns="91425" bIns="45700" anchor="t" anchorCtr="0">
            <a:spAutoFit/>
          </a:bodyPr>
          <a:lstStyle/>
          <a:p>
            <a:pPr lvl="0">
              <a:spcBef>
                <a:spcPts val="600"/>
              </a:spcBef>
            </a:pPr>
            <a:r>
              <a:rPr lang="en-US" sz="1600" dirty="0" smtClean="0">
                <a:latin typeface="Candara" panose="020E0502030303020204" pitchFamily="34" charset="0"/>
              </a:rPr>
              <a:t>Le travail en réseau est l'élément vital de la réussite. C'est un outil stratégique qui ouvre la voie à de nouvelles opportunités.</a:t>
            </a:r>
          </a:p>
          <a:p>
            <a:pPr lvl="0">
              <a:spcBef>
                <a:spcPts val="600"/>
              </a:spcBef>
            </a:pPr>
            <a:r>
              <a:rPr lang="en-US" sz="1600" dirty="0" smtClean="0">
                <a:latin typeface="Candara" panose="020E0502030303020204" pitchFamily="34" charset="0"/>
              </a:rPr>
              <a:t> </a:t>
            </a:r>
          </a:p>
          <a:p>
            <a:pPr marL="285750" indent="-285750">
              <a:spcBef>
                <a:spcPts val="600"/>
              </a:spcBef>
              <a:buFont typeface="Wingdings" panose="05000000000000000000" pitchFamily="2" charset="2"/>
              <a:buChar char="Ø"/>
            </a:pPr>
            <a:r>
              <a:rPr lang="en-US" sz="1600" dirty="0" smtClean="0">
                <a:solidFill>
                  <a:schemeClr val="tx1"/>
                </a:solidFill>
                <a:latin typeface="Candara" panose="020E0502030303020204" pitchFamily="34" charset="0"/>
              </a:rPr>
              <a:t>Renforcez votre confiance en vous</a:t>
            </a:r>
          </a:p>
          <a:p>
            <a:pPr marL="285750" indent="-285750">
              <a:spcBef>
                <a:spcPts val="600"/>
              </a:spcBef>
              <a:buFont typeface="Wingdings" panose="05000000000000000000" pitchFamily="2" charset="2"/>
              <a:buChar char="Ø"/>
            </a:pPr>
            <a:r>
              <a:rPr lang="en-US" sz="1600" dirty="0" smtClean="0">
                <a:latin typeface="Candara" panose="020E0502030303020204" pitchFamily="34" charset="0"/>
              </a:rPr>
              <a:t>Améliorez </a:t>
            </a:r>
            <a:r>
              <a:rPr lang="en-US" sz="1600" dirty="0">
                <a:latin typeface="Candara" panose="020E0502030303020204" pitchFamily="34" charset="0"/>
              </a:rPr>
              <a:t>votre profil professionnel</a:t>
            </a:r>
          </a:p>
          <a:p>
            <a:pPr marL="285750" lvl="0" indent="-285750">
              <a:spcBef>
                <a:spcPts val="600"/>
              </a:spcBef>
              <a:buFont typeface="Wingdings" panose="05000000000000000000" pitchFamily="2" charset="2"/>
              <a:buChar char="Ø"/>
            </a:pPr>
            <a:r>
              <a:rPr lang="en-US" sz="1600" dirty="0" smtClean="0">
                <a:latin typeface="Candara" panose="020E0502030303020204" pitchFamily="34" charset="0"/>
              </a:rPr>
              <a:t>Acquérir une perspective </a:t>
            </a:r>
            <a:r>
              <a:rPr lang="en-US" sz="1600" dirty="0">
                <a:latin typeface="Candara" panose="020E0502030303020204" pitchFamily="34" charset="0"/>
              </a:rPr>
              <a:t>différente</a:t>
            </a:r>
          </a:p>
          <a:p>
            <a:pPr marL="285750" lvl="0" indent="-285750">
              <a:spcBef>
                <a:spcPts val="600"/>
              </a:spcBef>
              <a:buFont typeface="Wingdings" panose="05000000000000000000" pitchFamily="2" charset="2"/>
              <a:buChar char="Ø"/>
            </a:pPr>
            <a:r>
              <a:rPr lang="en-GB" sz="1600" dirty="0">
                <a:latin typeface="Candara" panose="020E0502030303020204" pitchFamily="34" charset="0"/>
              </a:rPr>
              <a:t>Obtenir une réponse à chaque </a:t>
            </a:r>
            <a:r>
              <a:rPr lang="en-GB" sz="1600" dirty="0" smtClean="0">
                <a:latin typeface="Candara" panose="020E0502030303020204" pitchFamily="34" charset="0"/>
              </a:rPr>
              <a:t>question</a:t>
            </a:r>
          </a:p>
          <a:p>
            <a:pPr marL="285750" lvl="0" indent="-285750">
              <a:spcBef>
                <a:spcPts val="600"/>
              </a:spcBef>
              <a:buFont typeface="Wingdings" panose="05000000000000000000" pitchFamily="2" charset="2"/>
              <a:buChar char="Ø"/>
            </a:pPr>
            <a:r>
              <a:rPr lang="en-US" sz="1600" dirty="0">
                <a:solidFill>
                  <a:srgbClr val="1F1F1F"/>
                </a:solidFill>
                <a:latin typeface="Candara" panose="020E0502030303020204" pitchFamily="34" charset="0"/>
              </a:rPr>
              <a:t>Développez </a:t>
            </a:r>
            <a:r>
              <a:rPr lang="en-US" sz="1600" dirty="0" smtClean="0">
                <a:solidFill>
                  <a:srgbClr val="1F1F1F"/>
                </a:solidFill>
                <a:latin typeface="Candara" panose="020E0502030303020204" pitchFamily="34" charset="0"/>
              </a:rPr>
              <a:t>votre marque </a:t>
            </a:r>
            <a:r>
              <a:rPr lang="en-US" sz="1600" dirty="0">
                <a:solidFill>
                  <a:srgbClr val="1F1F1F"/>
                </a:solidFill>
                <a:latin typeface="Candara" panose="020E0502030303020204" pitchFamily="34" charset="0"/>
              </a:rPr>
              <a:t>personnelle</a:t>
            </a:r>
          </a:p>
          <a:p>
            <a:pPr marL="285750" lvl="0" indent="-285750">
              <a:spcBef>
                <a:spcPts val="600"/>
              </a:spcBef>
              <a:buFont typeface="Wingdings" panose="05000000000000000000" pitchFamily="2" charset="2"/>
              <a:buChar char="Ø"/>
            </a:pPr>
            <a:r>
              <a:rPr lang="en-GB" sz="1600" dirty="0" smtClean="0">
                <a:solidFill>
                  <a:srgbClr val="1F1F1F"/>
                </a:solidFill>
                <a:latin typeface="Candara" panose="020E0502030303020204" pitchFamily="34" charset="0"/>
              </a:rPr>
              <a:t>Renforcez votre confiance en vous</a:t>
            </a:r>
          </a:p>
          <a:p>
            <a:pPr marL="285750" lvl="0" indent="-285750">
              <a:spcBef>
                <a:spcPts val="600"/>
              </a:spcBef>
              <a:buFont typeface="Wingdings" panose="05000000000000000000" pitchFamily="2" charset="2"/>
              <a:buChar char="Ø"/>
            </a:pPr>
            <a:r>
              <a:rPr lang="en-GB" sz="1600" dirty="0" smtClean="0">
                <a:solidFill>
                  <a:srgbClr val="1F1F1F"/>
                </a:solidFill>
                <a:latin typeface="Candara" panose="020E0502030303020204" pitchFamily="34" charset="0"/>
              </a:rPr>
              <a:t>Développer des relations </a:t>
            </a:r>
            <a:r>
              <a:rPr lang="en-GB" sz="1600" dirty="0">
                <a:solidFill>
                  <a:srgbClr val="1F1F1F"/>
                </a:solidFill>
                <a:latin typeface="Candara" panose="020E0502030303020204" pitchFamily="34" charset="0"/>
              </a:rPr>
              <a:t>durables</a:t>
            </a:r>
          </a:p>
          <a:p>
            <a:pPr marL="285750" lvl="0" indent="-285750">
              <a:spcBef>
                <a:spcPts val="600"/>
              </a:spcBef>
              <a:buFont typeface="Wingdings" panose="05000000000000000000" pitchFamily="2" charset="2"/>
              <a:buChar char="Ø"/>
            </a:pPr>
            <a:r>
              <a:rPr lang="en-GB" sz="1600" dirty="0">
                <a:latin typeface="Candara" panose="020E0502030303020204" pitchFamily="34" charset="0"/>
              </a:rPr>
              <a:t>Obtenir des conseils et un soutien en matière de carrière</a:t>
            </a:r>
            <a:endParaRPr lang="en-GB" sz="1600" dirty="0">
              <a:solidFill>
                <a:srgbClr val="1F1F1F"/>
              </a:solidFill>
              <a:latin typeface="Candara" panose="020E0502030303020204" pitchFamily="34" charset="0"/>
            </a:endParaRPr>
          </a:p>
          <a:p>
            <a:pPr marL="285750" lvl="0" indent="-285750">
              <a:buFont typeface="Wingdings" panose="05000000000000000000" pitchFamily="2" charset="2"/>
              <a:buChar char="Ø"/>
            </a:pPr>
            <a:endParaRPr kumimoji="0" lang="en-US" sz="1800" b="0" i="0" strike="noStrike" kern="0" cap="none" spc="0" normalizeH="0" baseline="0" noProof="0" dirty="0" smtClean="0">
              <a:ln>
                <a:noFill/>
              </a:ln>
              <a:solidFill>
                <a:schemeClr val="tx1"/>
              </a:solidFill>
              <a:effectLst/>
              <a:uLnTx/>
              <a:uFillTx/>
              <a:sym typeface="Arial"/>
            </a:endParaRPr>
          </a:p>
        </p:txBody>
      </p:sp>
      <p:sp>
        <p:nvSpPr>
          <p:cNvPr id="105" name="Google Shape;105;p3"/>
          <p:cNvSpPr txBox="1"/>
          <p:nvPr/>
        </p:nvSpPr>
        <p:spPr>
          <a:xfrm>
            <a:off x="5519936" y="1124744"/>
            <a:ext cx="5539361" cy="4002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smtClean="0">
                <a:ln>
                  <a:noFill/>
                </a:ln>
                <a:solidFill>
                  <a:srgbClr val="A99374"/>
                </a:solidFill>
                <a:effectLst/>
                <a:uLnTx/>
                <a:uFillTx/>
                <a:latin typeface="Candara"/>
                <a:ea typeface="Candara"/>
                <a:cs typeface="Candara"/>
                <a:sym typeface="Candara"/>
              </a:rPr>
              <a:t>Avantages de la mise en réseau</a:t>
            </a:r>
            <a:endParaRPr kumimoji="0" sz="2000" b="1" i="0" u="none" strike="noStrike" kern="0" cap="none" spc="0" normalizeH="0" baseline="0" noProof="0" dirty="0">
              <a:ln>
                <a:noFill/>
              </a:ln>
              <a:solidFill>
                <a:srgbClr val="A99374"/>
              </a:solidFill>
              <a:effectLst/>
              <a:uLnTx/>
              <a:uFillTx/>
              <a:latin typeface="Candara"/>
              <a:ea typeface="Candara"/>
              <a:cs typeface="Candara"/>
              <a:sym typeface="Candara"/>
            </a:endParaRPr>
          </a:p>
        </p:txBody>
      </p:sp>
      <p:pic>
        <p:nvPicPr>
          <p:cNvPr id="8" name="Picture 1"/>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631504" y="3227798"/>
            <a:ext cx="2606045" cy="2298197"/>
          </a:xfrm>
          <a:prstGeom prst="rect">
            <a:avLst/>
          </a:prstGeom>
        </p:spPr>
      </p:pic>
    </p:spTree>
    <p:extLst>
      <p:ext uri="{BB962C8B-B14F-4D97-AF65-F5344CB8AC3E}">
        <p14:creationId xmlns:p14="http://schemas.microsoft.com/office/powerpoint/2010/main" xmlns="" val="3365393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100" name="Google Shape;100;p3" descr="A logo with a tree in the middle&#10;&#10;Description automatically generated"/>
          <p:cNvPicPr preferRelativeResize="0"/>
          <p:nvPr/>
        </p:nvPicPr>
        <p:blipFill rotWithShape="1">
          <a:blip r:embed="rId3">
            <a:alphaModFix/>
          </a:blip>
          <a:srcRect/>
          <a:stretch/>
        </p:blipFill>
        <p:spPr>
          <a:xfrm>
            <a:off x="11271502" y="46712"/>
            <a:ext cx="689206" cy="689206"/>
          </a:xfrm>
          <a:prstGeom prst="rect">
            <a:avLst/>
          </a:prstGeom>
          <a:noFill/>
          <a:ln>
            <a:noFill/>
          </a:ln>
        </p:spPr>
      </p:pic>
      <p:sp>
        <p:nvSpPr>
          <p:cNvPr id="101" name="Google Shape;101;p3"/>
          <p:cNvSpPr/>
          <p:nvPr/>
        </p:nvSpPr>
        <p:spPr>
          <a:xfrm>
            <a:off x="360486" y="-1"/>
            <a:ext cx="10698811" cy="735919"/>
          </a:xfrm>
          <a:prstGeom prst="rect">
            <a:avLst/>
          </a:prstGeom>
          <a:solidFill>
            <a:srgbClr val="A9937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2" name="Google Shape;102;p3"/>
          <p:cNvSpPr/>
          <p:nvPr/>
        </p:nvSpPr>
        <p:spPr>
          <a:xfrm>
            <a:off x="0" y="0"/>
            <a:ext cx="10911016" cy="735919"/>
          </a:xfrm>
          <a:prstGeom prst="rect">
            <a:avLst/>
          </a:prstGeom>
          <a:solidFill>
            <a:srgbClr val="72BC5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3" name="Google Shape;103;p3"/>
          <p:cNvSpPr txBox="1"/>
          <p:nvPr/>
        </p:nvSpPr>
        <p:spPr>
          <a:xfrm>
            <a:off x="0" y="89588"/>
            <a:ext cx="9646508" cy="646290"/>
          </a:xfrm>
          <a:prstGeom prst="rect">
            <a:avLst/>
          </a:prstGeom>
          <a:noFill/>
          <a:ln>
            <a:noFill/>
          </a:ln>
        </p:spPr>
        <p:txBody>
          <a:bodyPr spcFirstLastPara="1" wrap="square" lIns="91425" tIns="45700" rIns="91425" bIns="45700" anchor="t" anchorCtr="0">
            <a:spAutoFit/>
          </a:bodyPr>
          <a:lstStyle/>
          <a:p>
            <a:pPr marL="457200" lvl="1"/>
            <a:r>
              <a:rPr lang="lt-LT" sz="3600" b="1" dirty="0">
                <a:solidFill>
                  <a:srgbClr val="FFFFFF"/>
                </a:solidFill>
                <a:latin typeface="Candara"/>
                <a:ea typeface="Candara"/>
                <a:cs typeface="Candara"/>
                <a:sym typeface="Candara"/>
              </a:rPr>
              <a:t>COMPÉTENCES EN MATIÈRE DE MISE EN RÉSEAU</a:t>
            </a:r>
            <a:endParaRPr lang="lt-LT" sz="3600" dirty="0">
              <a:latin typeface="Times New Roman"/>
              <a:ea typeface="Times New Roman"/>
              <a:cs typeface="Times New Roman"/>
              <a:sym typeface="Times New Roman"/>
            </a:endParaRPr>
          </a:p>
        </p:txBody>
      </p:sp>
      <p:sp>
        <p:nvSpPr>
          <p:cNvPr id="104" name="Google Shape;104;p3"/>
          <p:cNvSpPr txBox="1"/>
          <p:nvPr/>
        </p:nvSpPr>
        <p:spPr>
          <a:xfrm>
            <a:off x="2711624" y="1471770"/>
            <a:ext cx="8347673" cy="5093662"/>
          </a:xfrm>
          <a:prstGeom prst="rect">
            <a:avLst/>
          </a:prstGeom>
          <a:noFill/>
          <a:ln>
            <a:noFill/>
          </a:ln>
        </p:spPr>
        <p:txBody>
          <a:bodyPr spcFirstLastPara="1" wrap="square" lIns="91425" tIns="45700" rIns="91425" bIns="45700" anchor="t" anchorCtr="0">
            <a:spAutoFit/>
          </a:bodyPr>
          <a:lstStyle/>
          <a:p>
            <a:pPr marL="285750" lvl="0" indent="-285750" algn="just">
              <a:spcBef>
                <a:spcPts val="600"/>
              </a:spcBef>
              <a:buFont typeface="Wingdings" panose="05000000000000000000" pitchFamily="2" charset="2"/>
              <a:buChar char="Ø"/>
            </a:pPr>
            <a:r>
              <a:rPr lang="en-US" sz="1600" b="1" dirty="0">
                <a:solidFill>
                  <a:srgbClr val="1F1F1F"/>
                </a:solidFill>
                <a:latin typeface="Candara" panose="020E0502030303020204" pitchFamily="34" charset="0"/>
              </a:rPr>
              <a:t>L'écoute active</a:t>
            </a:r>
            <a:endParaRPr kumimoji="0" lang="en-US" sz="1600" b="1" i="0" u="sng" strike="noStrike" kern="0" cap="none" spc="0" normalizeH="0" baseline="0" noProof="0" dirty="0" smtClean="0">
              <a:ln>
                <a:noFill/>
              </a:ln>
              <a:solidFill>
                <a:srgbClr val="000000"/>
              </a:solidFill>
              <a:effectLst/>
              <a:uLnTx/>
              <a:uFillTx/>
              <a:latin typeface="Candara" panose="020E0502030303020204" pitchFamily="34" charset="0"/>
              <a:sym typeface="Arial"/>
              <a:hlinkClick r:id="rId4"/>
            </a:endParaRPr>
          </a:p>
          <a:p>
            <a:pPr lvl="0" algn="just"/>
            <a:r>
              <a:rPr lang="en-GB" sz="1600" dirty="0" smtClean="0">
                <a:solidFill>
                  <a:schemeClr val="tx1"/>
                </a:solidFill>
                <a:latin typeface="Candara" panose="020E0502030303020204" pitchFamily="34" charset="0"/>
              </a:rPr>
              <a:t>     est </a:t>
            </a:r>
            <a:r>
              <a:rPr lang="en-GB" sz="1600" dirty="0">
                <a:solidFill>
                  <a:schemeClr val="tx1"/>
                </a:solidFill>
                <a:latin typeface="Candara" panose="020E0502030303020204" pitchFamily="34" charset="0"/>
              </a:rPr>
              <a:t>plus qu'une simple </a:t>
            </a:r>
            <a:r>
              <a:rPr lang="en-GB" sz="1600" dirty="0" smtClean="0">
                <a:solidFill>
                  <a:schemeClr val="tx1"/>
                </a:solidFill>
                <a:latin typeface="Candara" panose="020E0502030303020204" pitchFamily="34" charset="0"/>
              </a:rPr>
              <a:t>audition, c'est la </a:t>
            </a:r>
            <a:r>
              <a:rPr lang="en-GB" sz="1600" dirty="0">
                <a:latin typeface="Candara" panose="020E0502030303020204" pitchFamily="34" charset="0"/>
              </a:rPr>
              <a:t>capacité à se concentrer sur ce que </a:t>
            </a:r>
            <a:r>
              <a:rPr lang="en-GB" sz="1600" dirty="0" smtClean="0">
                <a:latin typeface="Candara" panose="020E0502030303020204" pitchFamily="34" charset="0"/>
              </a:rPr>
              <a:t>dit l</a:t>
            </a:r>
            <a:r>
              <a:rPr lang="en-GB" sz="1600" dirty="0">
                <a:latin typeface="Candara" panose="020E0502030303020204" pitchFamily="34" charset="0"/>
              </a:rPr>
              <a:t>'orateur </a:t>
            </a:r>
            <a:r>
              <a:rPr lang="lt-LT" sz="1600" dirty="0" smtClean="0">
                <a:latin typeface="Candara" panose="020E0502030303020204" pitchFamily="34" charset="0"/>
              </a:rPr>
              <a:t>;</a:t>
            </a:r>
            <a:endParaRPr lang="en-GB" sz="1600" dirty="0" smtClean="0">
              <a:latin typeface="Candara" panose="020E0502030303020204" pitchFamily="34" charset="0"/>
            </a:endParaRPr>
          </a:p>
          <a:p>
            <a:pPr lvl="0" algn="just"/>
            <a:endParaRPr kumimoji="0" lang="en-GB" sz="1600" b="0" i="0" u="none" strike="noStrike" kern="0" cap="none" spc="0" normalizeH="0" baseline="0" noProof="0" dirty="0">
              <a:ln>
                <a:noFill/>
              </a:ln>
              <a:solidFill>
                <a:srgbClr val="000000"/>
              </a:solidFill>
              <a:effectLst/>
              <a:uLnTx/>
              <a:uFillTx/>
              <a:latin typeface="Candara" panose="020E0502030303020204" pitchFamily="34" charset="0"/>
              <a:sym typeface="Arial"/>
            </a:endParaRPr>
          </a:p>
          <a:p>
            <a:pPr marL="285750" lvl="0" indent="-285750" algn="just">
              <a:buFont typeface="Wingdings" panose="05000000000000000000" pitchFamily="2" charset="2"/>
              <a:buChar char="Ø"/>
            </a:pPr>
            <a:r>
              <a:rPr lang="en-GB" sz="1600" b="1" dirty="0" smtClean="0">
                <a:latin typeface="Candara" panose="020E0502030303020204" pitchFamily="34" charset="0"/>
              </a:rPr>
              <a:t>Communication</a:t>
            </a:r>
          </a:p>
          <a:p>
            <a:pPr lvl="0" algn="just"/>
            <a:r>
              <a:rPr lang="en-GB" sz="1600" dirty="0" smtClean="0">
                <a:latin typeface="Candara" panose="020E0502030303020204" pitchFamily="34" charset="0"/>
              </a:rPr>
              <a:t>      la mise en réseau </a:t>
            </a:r>
            <a:r>
              <a:rPr lang="en-GB" sz="1600" dirty="0">
                <a:latin typeface="Candara" panose="020E0502030303020204" pitchFamily="34" charset="0"/>
              </a:rPr>
              <a:t>vous donne l'occasion de communiquer vos idées aux autres et de </a:t>
            </a:r>
            <a:r>
              <a:rPr lang="en-GB" sz="1600" dirty="0" smtClean="0">
                <a:latin typeface="Candara" panose="020E0502030303020204" pitchFamily="34" charset="0"/>
              </a:rPr>
              <a:t>leur</a:t>
            </a:r>
            <a:r>
              <a:rPr lang="en-GB" sz="1600" dirty="0">
                <a:latin typeface="Candara" panose="020E0502030303020204" pitchFamily="34" charset="0"/>
              </a:rPr>
              <a:t> expliquer votre potentiel </a:t>
            </a:r>
            <a:r>
              <a:rPr lang="lt-LT" sz="1600" dirty="0" smtClean="0">
                <a:latin typeface="Candara" panose="020E0502030303020204" pitchFamily="34" charset="0"/>
              </a:rPr>
              <a:t>;</a:t>
            </a:r>
            <a:endParaRPr lang="en-GB" sz="1600" dirty="0" smtClean="0">
              <a:latin typeface="Candara" panose="020E0502030303020204" pitchFamily="34" charset="0"/>
            </a:endParaRPr>
          </a:p>
          <a:p>
            <a:pPr marL="285750" lvl="0" indent="-285750" algn="just">
              <a:buFont typeface="Wingdings" panose="05000000000000000000" pitchFamily="2" charset="2"/>
              <a:buChar char="Ø"/>
            </a:pPr>
            <a:endParaRPr kumimoji="0" lang="en-US" sz="1600" b="0" i="0" u="none" strike="noStrike" kern="0" cap="none" spc="0" normalizeH="0" baseline="0" noProof="0" dirty="0" smtClean="0">
              <a:ln>
                <a:noFill/>
              </a:ln>
              <a:solidFill>
                <a:srgbClr val="000000"/>
              </a:solidFill>
              <a:effectLst/>
              <a:uLnTx/>
              <a:uFillTx/>
              <a:latin typeface="Candara" panose="020E0502030303020204" pitchFamily="34" charset="0"/>
              <a:sym typeface="Arial"/>
            </a:endParaRPr>
          </a:p>
          <a:p>
            <a:pPr marL="285750" lvl="0" indent="-285750" algn="just">
              <a:buFont typeface="Wingdings" panose="05000000000000000000" pitchFamily="2" charset="2"/>
              <a:buChar char="Ø"/>
            </a:pPr>
            <a:r>
              <a:rPr lang="en-US" sz="1600" b="1" dirty="0" smtClean="0">
                <a:latin typeface="Candara" panose="020E0502030303020204" pitchFamily="34" charset="0"/>
              </a:rPr>
              <a:t>Positivité</a:t>
            </a:r>
          </a:p>
          <a:p>
            <a:pPr lvl="0" algn="just"/>
            <a:r>
              <a:rPr lang="en-GB" sz="1600" dirty="0" smtClean="0">
                <a:solidFill>
                  <a:schemeClr val="tx1"/>
                </a:solidFill>
                <a:latin typeface="Candara" panose="020E0502030303020204" pitchFamily="34" charset="0"/>
              </a:rPr>
              <a:t>      est l</a:t>
            </a:r>
            <a:r>
              <a:rPr lang="en-GB" sz="1600" dirty="0">
                <a:solidFill>
                  <a:schemeClr val="tx1"/>
                </a:solidFill>
                <a:latin typeface="Candara" panose="020E0502030303020204" pitchFamily="34" charset="0"/>
              </a:rPr>
              <a:t>'attitude, la perspective et l'</a:t>
            </a:r>
            <a:r>
              <a:rPr lang="en-GB" sz="1600" dirty="0" err="1">
                <a:solidFill>
                  <a:schemeClr val="tx1"/>
                </a:solidFill>
                <a:latin typeface="Candara" panose="020E0502030303020204" pitchFamily="34" charset="0"/>
              </a:rPr>
              <a:t>état d'esprit que </a:t>
            </a:r>
            <a:r>
              <a:rPr lang="en-GB" sz="1600" dirty="0">
                <a:solidFill>
                  <a:schemeClr val="tx1"/>
                </a:solidFill>
                <a:latin typeface="Candara" panose="020E0502030303020204" pitchFamily="34" charset="0"/>
              </a:rPr>
              <a:t>vous avez lorsque vous interagissez </a:t>
            </a:r>
            <a:r>
              <a:rPr lang="en-GB" sz="1600" dirty="0" smtClean="0">
                <a:solidFill>
                  <a:schemeClr val="tx1"/>
                </a:solidFill>
                <a:latin typeface="Candara" panose="020E0502030303020204" pitchFamily="34" charset="0"/>
              </a:rPr>
              <a:t>avec les autres </a:t>
            </a:r>
            <a:r>
              <a:rPr lang="lt-LT" sz="1600" dirty="0" smtClean="0">
                <a:solidFill>
                  <a:schemeClr val="tx1"/>
                </a:solidFill>
                <a:latin typeface="Candara" panose="020E0502030303020204" pitchFamily="34" charset="0"/>
              </a:rPr>
              <a:t>;</a:t>
            </a:r>
            <a:endParaRPr lang="en-GB" sz="1600" dirty="0" smtClean="0">
              <a:solidFill>
                <a:schemeClr val="tx1"/>
              </a:solidFill>
              <a:latin typeface="Candara" panose="020E0502030303020204" pitchFamily="34" charset="0"/>
            </a:endParaRPr>
          </a:p>
          <a:p>
            <a:pPr lvl="0" algn="just"/>
            <a:endParaRPr lang="en-GB" sz="1600" dirty="0">
              <a:solidFill>
                <a:schemeClr val="tx1"/>
              </a:solidFill>
              <a:latin typeface="Candara" panose="020E0502030303020204" pitchFamily="34" charset="0"/>
            </a:endParaRPr>
          </a:p>
          <a:p>
            <a:pPr marL="285750" lvl="0" indent="-285750" algn="just">
              <a:buFont typeface="Wingdings" panose="05000000000000000000" pitchFamily="2" charset="2"/>
              <a:buChar char="Ø"/>
            </a:pPr>
            <a:r>
              <a:rPr lang="en-GB" sz="1600" b="1" dirty="0" smtClean="0">
                <a:solidFill>
                  <a:schemeClr val="tx1"/>
                </a:solidFill>
                <a:latin typeface="Candara" panose="020E0502030303020204" pitchFamily="34" charset="0"/>
              </a:rPr>
              <a:t>Compétences interpersonnelles</a:t>
            </a:r>
          </a:p>
          <a:p>
            <a:pPr lvl="0" algn="just"/>
            <a:r>
              <a:rPr lang="en-GB" sz="1600" dirty="0" smtClean="0">
                <a:solidFill>
                  <a:schemeClr val="tx1"/>
                </a:solidFill>
                <a:latin typeface="Candara" panose="020E0502030303020204" pitchFamily="34" charset="0"/>
              </a:rPr>
              <a:t>     en montrant </a:t>
            </a:r>
            <a:r>
              <a:rPr lang="en-GB" sz="1600" dirty="0">
                <a:solidFill>
                  <a:schemeClr val="tx1"/>
                </a:solidFill>
                <a:latin typeface="Candara" panose="020E0502030303020204" pitchFamily="34" charset="0"/>
              </a:rPr>
              <a:t>un intérêt sincère pour les autres et en entretenant des </a:t>
            </a:r>
            <a:r>
              <a:rPr lang="en-GB" sz="1600" dirty="0" smtClean="0">
                <a:solidFill>
                  <a:schemeClr val="tx1"/>
                </a:solidFill>
                <a:latin typeface="Candara" panose="020E0502030303020204" pitchFamily="34" charset="0"/>
              </a:rPr>
              <a:t>relations </a:t>
            </a:r>
            <a:r>
              <a:rPr lang="en-GB" sz="1600" dirty="0">
                <a:solidFill>
                  <a:schemeClr val="tx1"/>
                </a:solidFill>
                <a:latin typeface="Candara" panose="020E0502030303020204" pitchFamily="34" charset="0"/>
              </a:rPr>
              <a:t>positives </a:t>
            </a:r>
            <a:r>
              <a:rPr lang="lt-LT" sz="1600" dirty="0" smtClean="0">
                <a:solidFill>
                  <a:schemeClr val="tx1"/>
                </a:solidFill>
                <a:latin typeface="Candara" panose="020E0502030303020204" pitchFamily="34" charset="0"/>
              </a:rPr>
              <a:t>;</a:t>
            </a:r>
            <a:endParaRPr lang="en-GB" sz="1600" dirty="0" smtClean="0">
              <a:solidFill>
                <a:schemeClr val="tx1"/>
              </a:solidFill>
              <a:latin typeface="Candara" panose="020E0502030303020204" pitchFamily="34" charset="0"/>
            </a:endParaRPr>
          </a:p>
          <a:p>
            <a:pPr lvl="0" algn="just"/>
            <a:endParaRPr lang="en-GB" sz="1600" dirty="0">
              <a:solidFill>
                <a:schemeClr val="tx1"/>
              </a:solidFill>
              <a:latin typeface="Candara" panose="020E0502030303020204" pitchFamily="34" charset="0"/>
            </a:endParaRPr>
          </a:p>
          <a:p>
            <a:pPr marL="285750" lvl="0" indent="-285750" algn="just">
              <a:buFont typeface="Wingdings" panose="05000000000000000000" pitchFamily="2" charset="2"/>
              <a:buChar char="Ø"/>
            </a:pPr>
            <a:r>
              <a:rPr lang="en-GB" sz="1600" b="1" dirty="0" smtClean="0">
                <a:solidFill>
                  <a:schemeClr val="tx1"/>
                </a:solidFill>
                <a:latin typeface="Candara" panose="020E0502030303020204" pitchFamily="34" charset="0"/>
              </a:rPr>
              <a:t>Présentation</a:t>
            </a:r>
          </a:p>
          <a:p>
            <a:pPr lvl="0" algn="just"/>
            <a:r>
              <a:rPr lang="en-GB" sz="1600" dirty="0" smtClean="0">
                <a:solidFill>
                  <a:schemeClr val="tx1"/>
                </a:solidFill>
                <a:latin typeface="Candara" panose="020E0502030303020204" pitchFamily="34" charset="0"/>
              </a:rPr>
              <a:t>     les </a:t>
            </a:r>
            <a:r>
              <a:rPr lang="en-GB" sz="1600" dirty="0">
                <a:solidFill>
                  <a:schemeClr val="tx1"/>
                </a:solidFill>
                <a:latin typeface="Candara" panose="020E0502030303020204" pitchFamily="34" charset="0"/>
              </a:rPr>
              <a:t>capacités </a:t>
            </a:r>
            <a:r>
              <a:rPr lang="en-GB" sz="1600" dirty="0" smtClean="0">
                <a:solidFill>
                  <a:schemeClr val="tx1"/>
                </a:solidFill>
                <a:latin typeface="Candara" panose="020E0502030303020204" pitchFamily="34" charset="0"/>
              </a:rPr>
              <a:t>nécessaires </a:t>
            </a:r>
            <a:r>
              <a:rPr lang="en-GB" sz="1600" dirty="0">
                <a:solidFill>
                  <a:schemeClr val="tx1"/>
                </a:solidFill>
                <a:latin typeface="Candara" panose="020E0502030303020204" pitchFamily="34" charset="0"/>
              </a:rPr>
              <a:t>pour créer et présenter un exposé convaincant qui </a:t>
            </a:r>
            <a:r>
              <a:rPr lang="en-GB" sz="1600" dirty="0" smtClean="0">
                <a:solidFill>
                  <a:schemeClr val="tx1"/>
                </a:solidFill>
                <a:latin typeface="Candara" panose="020E0502030303020204" pitchFamily="34" charset="0"/>
              </a:rPr>
              <a:t>communique efficacement des </a:t>
            </a:r>
            <a:r>
              <a:rPr lang="en-GB" sz="1600" dirty="0">
                <a:solidFill>
                  <a:schemeClr val="tx1"/>
                </a:solidFill>
                <a:latin typeface="Candara" panose="020E0502030303020204" pitchFamily="34" charset="0"/>
              </a:rPr>
              <a:t>informations et des </a:t>
            </a:r>
            <a:r>
              <a:rPr lang="en-GB" sz="1600" dirty="0" smtClean="0">
                <a:solidFill>
                  <a:schemeClr val="tx1"/>
                </a:solidFill>
                <a:latin typeface="Candara" panose="020E0502030303020204" pitchFamily="34" charset="0"/>
              </a:rPr>
              <a:t>idées </a:t>
            </a:r>
            <a:r>
              <a:rPr lang="lt-LT" sz="1600" dirty="0" smtClean="0">
                <a:solidFill>
                  <a:schemeClr val="tx1"/>
                </a:solidFill>
                <a:latin typeface="Candara" panose="020E0502030303020204" pitchFamily="34" charset="0"/>
              </a:rPr>
              <a:t>;</a:t>
            </a:r>
            <a:endParaRPr lang="en-GB" sz="1600" dirty="0" smtClean="0">
              <a:solidFill>
                <a:schemeClr val="tx1"/>
              </a:solidFill>
              <a:latin typeface="Candara" panose="020E0502030303020204" pitchFamily="34" charset="0"/>
            </a:endParaRPr>
          </a:p>
          <a:p>
            <a:pPr lvl="0" algn="just"/>
            <a:endParaRPr lang="en-GB" sz="1600" dirty="0">
              <a:solidFill>
                <a:schemeClr val="tx1"/>
              </a:solidFill>
              <a:latin typeface="Candara" panose="020E0502030303020204" pitchFamily="34" charset="0"/>
            </a:endParaRPr>
          </a:p>
          <a:p>
            <a:pPr marL="285750" lvl="0" indent="-285750" algn="just">
              <a:buFont typeface="Wingdings" panose="05000000000000000000" pitchFamily="2" charset="2"/>
              <a:buChar char="Ø"/>
            </a:pPr>
            <a:r>
              <a:rPr lang="en-GB" sz="1600" b="1" dirty="0" smtClean="0">
                <a:solidFill>
                  <a:schemeClr val="tx1"/>
                </a:solidFill>
                <a:latin typeface="Candara" panose="020E0502030303020204" pitchFamily="34" charset="0"/>
              </a:rPr>
              <a:t>Prise de parole en public</a:t>
            </a:r>
          </a:p>
          <a:p>
            <a:pPr lvl="0" algn="just"/>
            <a:r>
              <a:rPr lang="en-GB" sz="1600" dirty="0">
                <a:latin typeface="Candara" panose="020E0502030303020204" pitchFamily="34" charset="0"/>
              </a:rPr>
              <a:t>       l'art de communiquer efficacement avec un </a:t>
            </a:r>
            <a:r>
              <a:rPr lang="en-GB" sz="1600" dirty="0" smtClean="0">
                <a:latin typeface="Candara" panose="020E0502030303020204" pitchFamily="34" charset="0"/>
              </a:rPr>
              <a:t>public </a:t>
            </a:r>
            <a:r>
              <a:rPr lang="en-GB" sz="1600" dirty="0">
                <a:latin typeface="Candara" panose="020E0502030303020204" pitchFamily="34" charset="0"/>
              </a:rPr>
              <a:t>plus ou moins large</a:t>
            </a:r>
            <a:r>
              <a:rPr lang="en-GB" sz="1600" dirty="0" smtClean="0">
                <a:latin typeface="Candara" panose="020E0502030303020204" pitchFamily="34" charset="0"/>
              </a:rPr>
              <a:t>.</a:t>
            </a:r>
            <a:endParaRPr kumimoji="0" lang="en-US" b="0" i="0" u="none" strike="noStrike" kern="0" cap="none" spc="0" normalizeH="0" baseline="0" noProof="0" dirty="0" smtClean="0">
              <a:ln>
                <a:noFill/>
              </a:ln>
              <a:solidFill>
                <a:schemeClr val="tx1"/>
              </a:solidFill>
              <a:effectLst/>
              <a:uLnTx/>
              <a:uFillTx/>
              <a:sym typeface="Arial"/>
            </a:endParaRPr>
          </a:p>
        </p:txBody>
      </p:sp>
      <p:sp>
        <p:nvSpPr>
          <p:cNvPr id="105" name="Google Shape;105;p3"/>
          <p:cNvSpPr txBox="1"/>
          <p:nvPr/>
        </p:nvSpPr>
        <p:spPr>
          <a:xfrm>
            <a:off x="2711625" y="1052736"/>
            <a:ext cx="8347672" cy="400069"/>
          </a:xfrm>
          <a:prstGeom prst="rect">
            <a:avLst/>
          </a:prstGeom>
          <a:noFill/>
          <a:ln>
            <a:noFill/>
          </a:ln>
        </p:spPr>
        <p:txBody>
          <a:bodyPr spcFirstLastPara="1" wrap="square" lIns="91425" tIns="45700" rIns="91425" bIns="45700" anchor="t" anchorCtr="0">
            <a:spAutoFit/>
          </a:bodyPr>
          <a:lstStyle/>
          <a:p>
            <a:pPr lvl="0"/>
            <a:r>
              <a:rPr lang="en-GB" sz="2000" b="1" dirty="0" smtClean="0">
                <a:solidFill>
                  <a:schemeClr val="accent2">
                    <a:lumMod val="75000"/>
                  </a:schemeClr>
                </a:solidFill>
                <a:latin typeface="Candara" panose="020E0502030303020204" pitchFamily="34" charset="0"/>
                <a:ea typeface="Arial" panose="020B0604020202020204" pitchFamily="34" charset="0"/>
                <a:cs typeface="Noto Sans Symbols"/>
              </a:rPr>
              <a:t>Compétences de </a:t>
            </a:r>
            <a:r>
              <a:rPr lang="en-GB" sz="2000" b="1" dirty="0">
                <a:solidFill>
                  <a:schemeClr val="accent2">
                    <a:lumMod val="75000"/>
                  </a:schemeClr>
                </a:solidFill>
                <a:latin typeface="Candara" panose="020E0502030303020204" pitchFamily="34" charset="0"/>
                <a:ea typeface="Arial" panose="020B0604020202020204" pitchFamily="34" charset="0"/>
                <a:cs typeface="Noto Sans Symbols"/>
              </a:rPr>
              <a:t>base </a:t>
            </a:r>
            <a:r>
              <a:rPr lang="en-GB" sz="2000" b="1" dirty="0" smtClean="0">
                <a:solidFill>
                  <a:schemeClr val="accent2">
                    <a:lumMod val="75000"/>
                  </a:schemeClr>
                </a:solidFill>
                <a:latin typeface="Candara" panose="020E0502030303020204" pitchFamily="34" charset="0"/>
                <a:ea typeface="Arial" panose="020B0604020202020204" pitchFamily="34" charset="0"/>
                <a:cs typeface="Noto Sans Symbols"/>
              </a:rPr>
              <a:t>en matière de </a:t>
            </a:r>
            <a:r>
              <a:rPr lang="en-GB" sz="2000" b="1" dirty="0">
                <a:solidFill>
                  <a:schemeClr val="accent2">
                    <a:lumMod val="75000"/>
                  </a:schemeClr>
                </a:solidFill>
                <a:latin typeface="Candara" panose="020E0502030303020204" pitchFamily="34" charset="0"/>
                <a:ea typeface="Arial" panose="020B0604020202020204" pitchFamily="34" charset="0"/>
                <a:cs typeface="Noto Sans Symbols"/>
              </a:rPr>
              <a:t>réseaux</a:t>
            </a:r>
            <a:endParaRPr lang="en-US" sz="2000" b="1" dirty="0">
              <a:solidFill>
                <a:schemeClr val="accent2">
                  <a:lumMod val="75000"/>
                </a:schemeClr>
              </a:solidFill>
              <a:effectLst/>
              <a:latin typeface="Candara" panose="020E0502030303020204" pitchFamily="34" charset="0"/>
              <a:ea typeface="Noto Sans Symbols"/>
              <a:cs typeface="Noto Sans Symbols"/>
            </a:endParaRPr>
          </a:p>
        </p:txBody>
      </p:sp>
      <p:pic>
        <p:nvPicPr>
          <p:cNvPr id="8" name="Picture 1"/>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983432" y="2348880"/>
            <a:ext cx="1154717" cy="2924944"/>
          </a:xfrm>
          <a:prstGeom prst="rect">
            <a:avLst/>
          </a:prstGeom>
        </p:spPr>
      </p:pic>
    </p:spTree>
    <p:extLst>
      <p:ext uri="{BB962C8B-B14F-4D97-AF65-F5344CB8AC3E}">
        <p14:creationId xmlns:p14="http://schemas.microsoft.com/office/powerpoint/2010/main" xmlns="" val="29518492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pic>
        <p:nvPicPr>
          <p:cNvPr id="111" name="Google Shape;111;p4" descr="A logo with a tree in the middle&#10;&#10;Description automatically generated"/>
          <p:cNvPicPr preferRelativeResize="0"/>
          <p:nvPr/>
        </p:nvPicPr>
        <p:blipFill rotWithShape="1">
          <a:blip r:embed="rId3">
            <a:alphaModFix/>
          </a:blip>
          <a:srcRect/>
          <a:stretch/>
        </p:blipFill>
        <p:spPr>
          <a:xfrm>
            <a:off x="11271502" y="46712"/>
            <a:ext cx="689206" cy="689206"/>
          </a:xfrm>
          <a:prstGeom prst="rect">
            <a:avLst/>
          </a:prstGeom>
          <a:noFill/>
          <a:ln>
            <a:noFill/>
          </a:ln>
        </p:spPr>
      </p:pic>
      <p:sp>
        <p:nvSpPr>
          <p:cNvPr id="112" name="Google Shape;112;p4"/>
          <p:cNvSpPr/>
          <p:nvPr/>
        </p:nvSpPr>
        <p:spPr>
          <a:xfrm>
            <a:off x="360486" y="-1"/>
            <a:ext cx="10698811" cy="735919"/>
          </a:xfrm>
          <a:prstGeom prst="rect">
            <a:avLst/>
          </a:prstGeom>
          <a:solidFill>
            <a:srgbClr val="A9937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3" name="Google Shape;113;p4"/>
          <p:cNvSpPr/>
          <p:nvPr/>
        </p:nvSpPr>
        <p:spPr>
          <a:xfrm>
            <a:off x="0" y="0"/>
            <a:ext cx="10911016" cy="735919"/>
          </a:xfrm>
          <a:prstGeom prst="rect">
            <a:avLst/>
          </a:prstGeom>
          <a:solidFill>
            <a:srgbClr val="72BC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4" name="Google Shape;114;p4"/>
          <p:cNvSpPr txBox="1"/>
          <p:nvPr/>
        </p:nvSpPr>
        <p:spPr>
          <a:xfrm>
            <a:off x="0" y="89588"/>
            <a:ext cx="10848528" cy="646290"/>
          </a:xfrm>
          <a:prstGeom prst="rect">
            <a:avLst/>
          </a:prstGeom>
          <a:noFill/>
          <a:ln>
            <a:noFill/>
          </a:ln>
        </p:spPr>
        <p:txBody>
          <a:bodyPr spcFirstLastPara="1" wrap="square" lIns="91425" tIns="45700" rIns="91425" bIns="45700" anchor="t" anchorCtr="0">
            <a:spAutoFit/>
          </a:bodyPr>
          <a:lstStyle/>
          <a:p>
            <a:pPr marL="457200" lvl="1"/>
            <a:r>
              <a:rPr lang="en-GB" sz="3600" b="1" dirty="0" smtClean="0">
                <a:solidFill>
                  <a:schemeClr val="bg1"/>
                </a:solidFill>
                <a:latin typeface="Candara" pitchFamily="34" charset="0"/>
              </a:rPr>
              <a:t>LE PATRIMOINE ET LA MISE EN RÉSEAU</a:t>
            </a:r>
            <a:endParaRPr lang="en-GB" sz="3600" b="1" dirty="0">
              <a:solidFill>
                <a:schemeClr val="bg1"/>
              </a:solidFill>
              <a:latin typeface="Candara" pitchFamily="34" charset="0"/>
              <a:ea typeface="Times New Roman"/>
              <a:cs typeface="Times New Roman"/>
              <a:sym typeface="Times New Roman"/>
            </a:endParaRPr>
          </a:p>
        </p:txBody>
      </p:sp>
      <p:sp>
        <p:nvSpPr>
          <p:cNvPr id="115" name="Google Shape;115;p4"/>
          <p:cNvSpPr txBox="1"/>
          <p:nvPr/>
        </p:nvSpPr>
        <p:spPr>
          <a:xfrm>
            <a:off x="2783633" y="1124744"/>
            <a:ext cx="8275664" cy="5509160"/>
          </a:xfrm>
          <a:prstGeom prst="rect">
            <a:avLst/>
          </a:prstGeom>
          <a:noFill/>
          <a:ln>
            <a:noFill/>
          </a:ln>
        </p:spPr>
        <p:txBody>
          <a:bodyPr spcFirstLastPara="1" wrap="square" lIns="91425" tIns="45700" rIns="91425" bIns="45700" anchor="t" anchorCtr="0">
            <a:spAutoFit/>
          </a:bodyPr>
          <a:lstStyle/>
          <a:p>
            <a:pPr lvl="0" algn="just"/>
            <a:r>
              <a:rPr lang="en-US" sz="1600" dirty="0" smtClean="0">
                <a:solidFill>
                  <a:srgbClr val="3F3F3F"/>
                </a:solidFill>
                <a:latin typeface="Candara"/>
                <a:ea typeface="Candara"/>
                <a:cs typeface="Candara"/>
                <a:sym typeface="Candara"/>
              </a:rPr>
              <a:t>Le patrimoine façonne la façon dont les gens s'identifient aux lieux où ils vivent, travaillent et se divertissent. Pourtant, le rôle du patrimoine est souvent absent des conversations et des plans sur la façon dont nous voulons que les lieux se développent à l'avenir.</a:t>
            </a:r>
            <a:endParaRPr lang="lt-LT" sz="1600" dirty="0" smtClean="0">
              <a:solidFill>
                <a:srgbClr val="3F3F3F"/>
              </a:solidFill>
              <a:latin typeface="Candara"/>
              <a:ea typeface="Candara"/>
              <a:cs typeface="Candara"/>
              <a:sym typeface="Candara"/>
            </a:endParaRPr>
          </a:p>
          <a:p>
            <a:pPr lvl="0" algn="just"/>
            <a:endParaRPr lang="lt-LT" sz="1600" dirty="0" smtClean="0">
              <a:solidFill>
                <a:srgbClr val="3F3F3F"/>
              </a:solidFill>
              <a:latin typeface="Candara"/>
              <a:ea typeface="Candara"/>
              <a:cs typeface="Candara"/>
              <a:sym typeface="Candara"/>
            </a:endParaRPr>
          </a:p>
          <a:p>
            <a:pPr lvl="0" algn="just"/>
            <a:r>
              <a:rPr lang="en-US" sz="1600" dirty="0" smtClean="0">
                <a:solidFill>
                  <a:srgbClr val="3F3F3F"/>
                </a:solidFill>
                <a:latin typeface="Candara"/>
                <a:ea typeface="Candara"/>
                <a:cs typeface="Candara"/>
                <a:sym typeface="Candara"/>
              </a:rPr>
              <a:t> À l'heure où le gouvernement transfère davantage de pouvoirs aux villes et aux autorités locales, le patrimoine doit être considéré comme un élément fondamental de différenciation des lieux : un atout stratégique qui enrichit le potentiel social et économique des lieux à travers le PAYS.</a:t>
            </a:r>
            <a:endParaRPr lang="lt-LT" sz="1600" dirty="0" smtClean="0">
              <a:solidFill>
                <a:srgbClr val="3F3F3F"/>
              </a:solidFill>
              <a:latin typeface="Candara"/>
              <a:ea typeface="Candara"/>
              <a:cs typeface="Candara"/>
              <a:sym typeface="Candara"/>
            </a:endParaRPr>
          </a:p>
          <a:p>
            <a:pPr lvl="0" algn="just"/>
            <a:endParaRPr lang="lt-LT" sz="1600" dirty="0" smtClean="0">
              <a:solidFill>
                <a:srgbClr val="3F3F3F"/>
              </a:solidFill>
              <a:latin typeface="Candara"/>
              <a:ea typeface="Candara"/>
              <a:cs typeface="Candara"/>
              <a:sym typeface="Candara"/>
            </a:endParaRPr>
          </a:p>
          <a:p>
            <a:pPr lvl="0" algn="just"/>
            <a:r>
              <a:rPr lang="en-US" sz="1600" dirty="0" smtClean="0">
                <a:solidFill>
                  <a:srgbClr val="3F3F3F"/>
                </a:solidFill>
                <a:latin typeface="Candara"/>
                <a:ea typeface="Candara"/>
                <a:cs typeface="Candara"/>
                <a:sym typeface="Candara"/>
              </a:rPr>
              <a:t> Les biens et les activités patrimoniaux jouent un rôle fondamental dans le remodelage de nos paysages, de nos villes et de nos identités. Nos recherches expliquent comment les citoyens, les </a:t>
            </a:r>
            <a:r>
              <a:rPr lang="en-US" sz="1600" dirty="0" err="1" smtClean="0">
                <a:solidFill>
                  <a:srgbClr val="3F3F3F"/>
                </a:solidFill>
                <a:latin typeface="Candara"/>
                <a:ea typeface="Candara"/>
                <a:cs typeface="Candara"/>
                <a:sym typeface="Candara"/>
              </a:rPr>
              <a:t>organisations</a:t>
            </a:r>
            <a:r>
              <a:rPr lang="en-US" sz="1600" dirty="0" smtClean="0">
                <a:solidFill>
                  <a:srgbClr val="3F3F3F"/>
                </a:solidFill>
                <a:latin typeface="Candara"/>
                <a:ea typeface="Candara"/>
                <a:cs typeface="Candara"/>
                <a:sym typeface="Candara"/>
              </a:rPr>
              <a:t>, les entreprises et les différents niveaux de gouvernement peuvent utiliser le potentiel du patrimoine pour soutenir des identités locales distinctes et aider les lieux à s'épanouir et à prospérer. </a:t>
            </a:r>
            <a:endParaRPr lang="lt-LT" sz="1600" dirty="0" smtClean="0">
              <a:solidFill>
                <a:srgbClr val="3F3F3F"/>
              </a:solidFill>
              <a:latin typeface="Candara"/>
              <a:ea typeface="Candara"/>
              <a:cs typeface="Candara"/>
              <a:sym typeface="Candara"/>
            </a:endParaRPr>
          </a:p>
          <a:p>
            <a:pPr lvl="0" algn="just"/>
            <a:endParaRPr lang="lt-LT" sz="1600" dirty="0" smtClean="0">
              <a:solidFill>
                <a:srgbClr val="3F3F3F"/>
              </a:solidFill>
              <a:latin typeface="Candara"/>
              <a:ea typeface="Candara"/>
              <a:cs typeface="Candara"/>
              <a:sym typeface="Candara"/>
            </a:endParaRPr>
          </a:p>
          <a:p>
            <a:pPr lvl="0" algn="just"/>
            <a:r>
              <a:rPr lang="en-US" sz="1600" dirty="0" smtClean="0">
                <a:solidFill>
                  <a:srgbClr val="3F3F3F"/>
                </a:solidFill>
                <a:latin typeface="Candara"/>
                <a:ea typeface="Candara"/>
                <a:cs typeface="Candara"/>
                <a:sym typeface="Candara"/>
              </a:rPr>
              <a:t>Il est recommandé que </a:t>
            </a:r>
            <a:r>
              <a:rPr lang="en-US" sz="1600" dirty="0" err="1" smtClean="0">
                <a:solidFill>
                  <a:srgbClr val="3F3F3F"/>
                </a:solidFill>
                <a:latin typeface="Candara"/>
                <a:ea typeface="Candara"/>
                <a:cs typeface="Candara"/>
                <a:sym typeface="Candara"/>
              </a:rPr>
              <a:t>les organisations </a:t>
            </a:r>
            <a:r>
              <a:rPr lang="en-US" sz="1600" dirty="0" smtClean="0">
                <a:solidFill>
                  <a:srgbClr val="3F3F3F"/>
                </a:solidFill>
                <a:latin typeface="Candara"/>
                <a:ea typeface="Candara"/>
                <a:cs typeface="Candara"/>
                <a:sym typeface="Candara"/>
              </a:rPr>
              <a:t>patrimoniales, grandes et petites, deviennent plus ouvertes et mieux connectées - à la fois au sein des </a:t>
            </a:r>
            <a:r>
              <a:rPr lang="en-US" sz="1600" dirty="0" err="1" smtClean="0">
                <a:solidFill>
                  <a:srgbClr val="3F3F3F"/>
                </a:solidFill>
                <a:latin typeface="Candara"/>
                <a:ea typeface="Candara"/>
                <a:cs typeface="Candara"/>
                <a:sym typeface="Candara"/>
              </a:rPr>
              <a:t>organisations </a:t>
            </a:r>
            <a:r>
              <a:rPr lang="en-US" sz="1600" dirty="0" smtClean="0">
                <a:solidFill>
                  <a:srgbClr val="3F3F3F"/>
                </a:solidFill>
                <a:latin typeface="Candara"/>
                <a:ea typeface="Candara"/>
                <a:cs typeface="Candara"/>
                <a:sym typeface="Candara"/>
              </a:rPr>
              <a:t>et entre elles, dans le secteur du patrimoine et au-delà. Cela aidera les citoyens proactifs à devenir des créateurs de patrimoine, des participants et des collaborateurs dans la gestion et l'utilisation du patrimoine - ce qui est déjà évident dans de nombreux pays. Nous voulons un modèle de patrimoine large, inclusif et dynamique qui ait un impact social précieux et visible. C'est ce qu'on appelle le "patrimoine en réseau".</a:t>
            </a:r>
            <a:endParaRPr sz="1600" dirty="0"/>
          </a:p>
        </p:txBody>
      </p:sp>
      <p:pic>
        <p:nvPicPr>
          <p:cNvPr id="7" name="Picture 1"/>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551384" y="2182373"/>
            <a:ext cx="1835946" cy="1327619"/>
          </a:xfrm>
          <a:prstGeom prst="rect">
            <a:avLst/>
          </a:prstGeom>
        </p:spPr>
      </p:pic>
    </p:spTree>
    <p:extLst>
      <p:ext uri="{BB962C8B-B14F-4D97-AF65-F5344CB8AC3E}">
        <p14:creationId xmlns:p14="http://schemas.microsoft.com/office/powerpoint/2010/main" xmlns="" val="24134710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pic>
        <p:nvPicPr>
          <p:cNvPr id="141" name="Google Shape;141;p7" descr="A logo with a tree in the middle&#10;&#10;Description automatically generated"/>
          <p:cNvPicPr preferRelativeResize="0"/>
          <p:nvPr/>
        </p:nvPicPr>
        <p:blipFill rotWithShape="1">
          <a:blip r:embed="rId3">
            <a:alphaModFix/>
          </a:blip>
          <a:srcRect/>
          <a:stretch/>
        </p:blipFill>
        <p:spPr>
          <a:xfrm>
            <a:off x="11271502" y="46712"/>
            <a:ext cx="689206" cy="689206"/>
          </a:xfrm>
          <a:prstGeom prst="rect">
            <a:avLst/>
          </a:prstGeom>
          <a:noFill/>
          <a:ln>
            <a:noFill/>
          </a:ln>
        </p:spPr>
      </p:pic>
      <p:sp>
        <p:nvSpPr>
          <p:cNvPr id="142" name="Google Shape;142;p7"/>
          <p:cNvSpPr/>
          <p:nvPr/>
        </p:nvSpPr>
        <p:spPr>
          <a:xfrm>
            <a:off x="360486" y="-1"/>
            <a:ext cx="10698811" cy="735919"/>
          </a:xfrm>
          <a:prstGeom prst="rect">
            <a:avLst/>
          </a:prstGeom>
          <a:solidFill>
            <a:srgbClr val="A9937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3" name="Google Shape;143;p7"/>
          <p:cNvSpPr/>
          <p:nvPr/>
        </p:nvSpPr>
        <p:spPr>
          <a:xfrm>
            <a:off x="0" y="0"/>
            <a:ext cx="10911016" cy="735919"/>
          </a:xfrm>
          <a:prstGeom prst="rect">
            <a:avLst/>
          </a:prstGeom>
          <a:solidFill>
            <a:srgbClr val="72BC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4" name="Google Shape;144;p7"/>
          <p:cNvSpPr txBox="1"/>
          <p:nvPr/>
        </p:nvSpPr>
        <p:spPr>
          <a:xfrm>
            <a:off x="0" y="89588"/>
            <a:ext cx="10776520" cy="646290"/>
          </a:xfrm>
          <a:prstGeom prst="rect">
            <a:avLst/>
          </a:prstGeom>
          <a:noFill/>
          <a:ln>
            <a:noFill/>
          </a:ln>
        </p:spPr>
        <p:txBody>
          <a:bodyPr spcFirstLastPara="1" wrap="square" lIns="91425" tIns="45700" rIns="91425" bIns="45700" anchor="t" anchorCtr="0">
            <a:spAutoFit/>
          </a:bodyPr>
          <a:lstStyle/>
          <a:p>
            <a:pPr marL="457200" lvl="1"/>
            <a:r>
              <a:rPr lang="en-GB" sz="3600" b="1" dirty="0">
                <a:solidFill>
                  <a:schemeClr val="bg1"/>
                </a:solidFill>
                <a:latin typeface="Candara" pitchFamily="34" charset="0"/>
              </a:rPr>
              <a:t>LE PATRIMOINE ET LA MISE EN RÉSEAU</a:t>
            </a:r>
            <a:endParaRPr lang="en-GB" sz="3600" b="1" dirty="0">
              <a:solidFill>
                <a:schemeClr val="bg1"/>
              </a:solidFill>
              <a:latin typeface="Candara" pitchFamily="34" charset="0"/>
              <a:ea typeface="Times New Roman"/>
              <a:cs typeface="Times New Roman"/>
              <a:sym typeface="Times New Roman"/>
            </a:endParaRPr>
          </a:p>
        </p:txBody>
      </p:sp>
      <p:sp>
        <p:nvSpPr>
          <p:cNvPr id="145" name="Google Shape;145;p7"/>
          <p:cNvSpPr txBox="1"/>
          <p:nvPr/>
        </p:nvSpPr>
        <p:spPr>
          <a:xfrm>
            <a:off x="2639616" y="1524898"/>
            <a:ext cx="8631886" cy="5262939"/>
          </a:xfrm>
          <a:prstGeom prst="rect">
            <a:avLst/>
          </a:prstGeom>
          <a:noFill/>
          <a:ln>
            <a:noFill/>
          </a:ln>
        </p:spPr>
        <p:txBody>
          <a:bodyPr spcFirstLastPara="1" wrap="square" lIns="91425" tIns="45700" rIns="91425" bIns="45700" anchor="t" anchorCtr="0">
            <a:spAutoFit/>
          </a:bodyPr>
          <a:lstStyle/>
          <a:p>
            <a:pPr marL="285750" lvl="0" indent="-285750" algn="just">
              <a:buFont typeface="Wingdings" panose="05000000000000000000" pitchFamily="2" charset="2"/>
              <a:buChar char="Ø"/>
            </a:pPr>
            <a:r>
              <a:rPr lang="en-US" sz="1600" dirty="0" smtClean="0">
                <a:solidFill>
                  <a:srgbClr val="3F3F3F"/>
                </a:solidFill>
                <a:latin typeface="Candara"/>
                <a:ea typeface="Candara"/>
                <a:cs typeface="Candara"/>
                <a:sym typeface="Candara"/>
              </a:rPr>
              <a:t>Le patrimoine façonne la façon dont les gens s'identifient aux lieux où ils vivent, travaillent et se divertissent. Pourtant, le rôle du patrimoine est souvent absent des conversations et des plans sur la façon dont nous voulons que les lieux se développent à l'avenir.</a:t>
            </a:r>
          </a:p>
          <a:p>
            <a:pPr marL="285750" lvl="0" indent="-285750" algn="just">
              <a:buFont typeface="Wingdings" panose="05000000000000000000" pitchFamily="2" charset="2"/>
              <a:buChar char="Ø"/>
            </a:pPr>
            <a:endParaRPr lang="en-US" sz="1600" dirty="0" smtClean="0">
              <a:solidFill>
                <a:srgbClr val="3F3F3F"/>
              </a:solidFill>
              <a:latin typeface="Candara"/>
              <a:ea typeface="Candara"/>
              <a:cs typeface="Candara"/>
              <a:sym typeface="Candara"/>
            </a:endParaRPr>
          </a:p>
          <a:p>
            <a:pPr marL="285750" lvl="0" indent="-285750" algn="just">
              <a:buFont typeface="Wingdings" panose="05000000000000000000" pitchFamily="2" charset="2"/>
              <a:buChar char="Ø"/>
            </a:pPr>
            <a:r>
              <a:rPr lang="en-US" sz="1600" dirty="0" smtClean="0">
                <a:solidFill>
                  <a:srgbClr val="3F3F3F"/>
                </a:solidFill>
                <a:latin typeface="Candara"/>
                <a:ea typeface="Candara"/>
                <a:cs typeface="Candara"/>
                <a:sym typeface="Candara"/>
              </a:rPr>
              <a:t> À l'heure où le gouvernement transfère davantage de pouvoirs aux villes et aux autorités locales, le patrimoine doit être considéré comme un élément fondamental de différenciation des lieux : un atout stratégique qui enrichit le potentiel social et économique des lieux du PAYS.</a:t>
            </a:r>
          </a:p>
          <a:p>
            <a:pPr marL="285750" lvl="0" indent="-285750" algn="just">
              <a:buFont typeface="Wingdings" panose="05000000000000000000" pitchFamily="2" charset="2"/>
              <a:buChar char="Ø"/>
            </a:pPr>
            <a:endParaRPr lang="en-US" sz="1600" dirty="0" smtClean="0">
              <a:solidFill>
                <a:srgbClr val="3F3F3F"/>
              </a:solidFill>
              <a:latin typeface="Candara"/>
              <a:ea typeface="Candara"/>
              <a:cs typeface="Candara"/>
              <a:sym typeface="Candara"/>
            </a:endParaRPr>
          </a:p>
          <a:p>
            <a:pPr marL="285750" lvl="0" indent="-285750" algn="just">
              <a:buFont typeface="Wingdings" panose="05000000000000000000" pitchFamily="2" charset="2"/>
              <a:buChar char="Ø"/>
            </a:pPr>
            <a:r>
              <a:rPr lang="en-US" sz="1600" dirty="0" smtClean="0">
                <a:solidFill>
                  <a:srgbClr val="3F3F3F"/>
                </a:solidFill>
                <a:latin typeface="Candara"/>
                <a:ea typeface="Candara"/>
                <a:cs typeface="Candara"/>
                <a:sym typeface="Candara"/>
              </a:rPr>
              <a:t> Les biens et les activités patrimoniaux jouent un rôle fondamental dans le remodelage de nos paysages, de nos villes et de nos identités. Nos recherches expliquent comment les citoyens, les </a:t>
            </a:r>
            <a:r>
              <a:rPr lang="en-US" sz="1600" dirty="0" err="1" smtClean="0">
                <a:solidFill>
                  <a:srgbClr val="3F3F3F"/>
                </a:solidFill>
                <a:latin typeface="Candara"/>
                <a:ea typeface="Candara"/>
                <a:cs typeface="Candara"/>
                <a:sym typeface="Candara"/>
              </a:rPr>
              <a:t>organisations</a:t>
            </a:r>
            <a:r>
              <a:rPr lang="en-US" sz="1600" dirty="0" smtClean="0">
                <a:solidFill>
                  <a:srgbClr val="3F3F3F"/>
                </a:solidFill>
                <a:latin typeface="Candara"/>
                <a:ea typeface="Candara"/>
                <a:cs typeface="Candara"/>
                <a:sym typeface="Candara"/>
              </a:rPr>
              <a:t>, les entreprises et les différents niveaux de gouvernement peuvent utiliser le potentiel du patrimoine pour soutenir des identités locales distinctes et aider les lieux à s'épanouir et à prospérer. </a:t>
            </a:r>
          </a:p>
          <a:p>
            <a:pPr marL="285750" lvl="0" indent="-285750" algn="just">
              <a:buFont typeface="Wingdings" panose="05000000000000000000" pitchFamily="2" charset="2"/>
              <a:buChar char="Ø"/>
            </a:pPr>
            <a:endParaRPr lang="en-US" sz="1600" dirty="0" smtClean="0">
              <a:solidFill>
                <a:srgbClr val="3F3F3F"/>
              </a:solidFill>
              <a:latin typeface="Candara"/>
              <a:ea typeface="Candara"/>
              <a:cs typeface="Candara"/>
              <a:sym typeface="Candara"/>
            </a:endParaRPr>
          </a:p>
          <a:p>
            <a:pPr marL="285750" lvl="0" indent="-285750" algn="just">
              <a:buFont typeface="Wingdings" panose="05000000000000000000" pitchFamily="2" charset="2"/>
              <a:buChar char="Ø"/>
            </a:pPr>
            <a:r>
              <a:rPr lang="en-US" sz="1600" dirty="0" smtClean="0">
                <a:solidFill>
                  <a:srgbClr val="3F3F3F"/>
                </a:solidFill>
                <a:latin typeface="Candara"/>
                <a:ea typeface="Candara"/>
                <a:cs typeface="Candara"/>
                <a:sym typeface="Candara"/>
              </a:rPr>
              <a:t>Il est recommandé que </a:t>
            </a:r>
            <a:r>
              <a:rPr lang="en-US" sz="1600" dirty="0" err="1" smtClean="0">
                <a:solidFill>
                  <a:srgbClr val="3F3F3F"/>
                </a:solidFill>
                <a:latin typeface="Candara"/>
                <a:ea typeface="Candara"/>
                <a:cs typeface="Candara"/>
                <a:sym typeface="Candara"/>
              </a:rPr>
              <a:t>les organisations </a:t>
            </a:r>
            <a:r>
              <a:rPr lang="en-US" sz="1600" dirty="0" smtClean="0">
                <a:solidFill>
                  <a:srgbClr val="3F3F3F"/>
                </a:solidFill>
                <a:latin typeface="Candara"/>
                <a:ea typeface="Candara"/>
                <a:cs typeface="Candara"/>
                <a:sym typeface="Candara"/>
              </a:rPr>
              <a:t>patrimoniales, grandes et petites, deviennent plus ouvertes et mieux connectées - à la fois au sein des </a:t>
            </a:r>
            <a:r>
              <a:rPr lang="en-US" sz="1600" dirty="0" err="1" smtClean="0">
                <a:solidFill>
                  <a:srgbClr val="3F3F3F"/>
                </a:solidFill>
                <a:latin typeface="Candara"/>
                <a:ea typeface="Candara"/>
                <a:cs typeface="Candara"/>
                <a:sym typeface="Candara"/>
              </a:rPr>
              <a:t>organisations </a:t>
            </a:r>
            <a:r>
              <a:rPr lang="en-US" sz="1600" dirty="0" smtClean="0">
                <a:solidFill>
                  <a:srgbClr val="3F3F3F"/>
                </a:solidFill>
                <a:latin typeface="Candara"/>
                <a:ea typeface="Candara"/>
                <a:cs typeface="Candara"/>
                <a:sym typeface="Candara"/>
              </a:rPr>
              <a:t>et entre elles, dans le secteur du patrimoine et au-delà. Cela aidera les citoyens proactifs à devenir des créateurs de patrimoine, des participants et des collaborateurs dans la gestion et l'utilisation du patrimoine - ce qui est déjà évident dans de nombreux pays. Nous voulons un modèle de patrimoine large, inclusif et dynamique qui ait un impact social précieux et visible. C'est ce qu'on appelle le "patrimoine en réseau".</a:t>
            </a:r>
            <a:endParaRPr lang="en-US" sz="1600" dirty="0"/>
          </a:p>
        </p:txBody>
      </p:sp>
      <p:sp>
        <p:nvSpPr>
          <p:cNvPr id="146" name="Google Shape;146;p7"/>
          <p:cNvSpPr txBox="1"/>
          <p:nvPr/>
        </p:nvSpPr>
        <p:spPr>
          <a:xfrm>
            <a:off x="2639616" y="1052736"/>
            <a:ext cx="8419681" cy="400069"/>
          </a:xfrm>
          <a:prstGeom prst="rect">
            <a:avLst/>
          </a:prstGeom>
          <a:noFill/>
          <a:ln>
            <a:noFill/>
          </a:ln>
        </p:spPr>
        <p:txBody>
          <a:bodyPr spcFirstLastPara="1" wrap="square" lIns="91425" tIns="45700" rIns="91425" bIns="45700" anchor="t" anchorCtr="0">
            <a:spAutoFit/>
          </a:bodyPr>
          <a:lstStyle/>
          <a:p>
            <a:pPr lvl="0"/>
            <a:r>
              <a:rPr lang="en-GB" sz="2000" b="1" dirty="0">
                <a:solidFill>
                  <a:srgbClr val="A99374"/>
                </a:solidFill>
                <a:latin typeface="Candara"/>
                <a:ea typeface="Candara"/>
                <a:cs typeface="Candara"/>
                <a:sym typeface="Candara"/>
              </a:rPr>
              <a:t>Patrimoine - importance pour le sens et le fonctionnement du lieu</a:t>
            </a:r>
            <a:endParaRPr sz="2000" b="1" dirty="0">
              <a:solidFill>
                <a:srgbClr val="A99374"/>
              </a:solidFill>
              <a:latin typeface="Candara"/>
              <a:ea typeface="Candara"/>
              <a:cs typeface="Candara"/>
              <a:sym typeface="Candara"/>
            </a:endParaRPr>
          </a:p>
        </p:txBody>
      </p:sp>
      <p:pic>
        <p:nvPicPr>
          <p:cNvPr id="8" name="Picture 1"/>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360486" y="2636912"/>
            <a:ext cx="2202377" cy="2143647"/>
          </a:xfrm>
          <a:prstGeom prst="rect">
            <a:avLst/>
          </a:prstGeom>
        </p:spPr>
      </p:pic>
    </p:spTree>
    <p:extLst>
      <p:ext uri="{BB962C8B-B14F-4D97-AF65-F5344CB8AC3E}">
        <p14:creationId xmlns:p14="http://schemas.microsoft.com/office/powerpoint/2010/main" xmlns="" val="34704166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pic>
        <p:nvPicPr>
          <p:cNvPr id="151" name="Google Shape;151;p8" descr="A logo with a tree in the middle&#10;&#10;Description automatically generated"/>
          <p:cNvPicPr preferRelativeResize="0"/>
          <p:nvPr/>
        </p:nvPicPr>
        <p:blipFill rotWithShape="1">
          <a:blip r:embed="rId3">
            <a:alphaModFix/>
          </a:blip>
          <a:srcRect/>
          <a:stretch/>
        </p:blipFill>
        <p:spPr>
          <a:xfrm>
            <a:off x="11271502" y="46712"/>
            <a:ext cx="689206" cy="689206"/>
          </a:xfrm>
          <a:prstGeom prst="rect">
            <a:avLst/>
          </a:prstGeom>
          <a:noFill/>
          <a:ln>
            <a:noFill/>
          </a:ln>
        </p:spPr>
      </p:pic>
      <p:sp>
        <p:nvSpPr>
          <p:cNvPr id="152" name="Google Shape;152;p8"/>
          <p:cNvSpPr/>
          <p:nvPr/>
        </p:nvSpPr>
        <p:spPr>
          <a:xfrm>
            <a:off x="360486" y="-1"/>
            <a:ext cx="10698811" cy="808893"/>
          </a:xfrm>
          <a:prstGeom prst="rect">
            <a:avLst/>
          </a:prstGeom>
          <a:solidFill>
            <a:srgbClr val="A9937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3" name="Google Shape;153;p8"/>
          <p:cNvSpPr/>
          <p:nvPr/>
        </p:nvSpPr>
        <p:spPr>
          <a:xfrm>
            <a:off x="0" y="1"/>
            <a:ext cx="10911016" cy="808892"/>
          </a:xfrm>
          <a:prstGeom prst="rect">
            <a:avLst/>
          </a:prstGeom>
          <a:solidFill>
            <a:srgbClr val="72BC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4" name="Google Shape;154;p8"/>
          <p:cNvSpPr txBox="1"/>
          <p:nvPr/>
        </p:nvSpPr>
        <p:spPr>
          <a:xfrm>
            <a:off x="0" y="89588"/>
            <a:ext cx="10911016" cy="646290"/>
          </a:xfrm>
          <a:prstGeom prst="rect">
            <a:avLst/>
          </a:prstGeom>
          <a:noFill/>
          <a:ln>
            <a:noFill/>
          </a:ln>
        </p:spPr>
        <p:txBody>
          <a:bodyPr spcFirstLastPara="1" wrap="square" lIns="91425" tIns="45700" rIns="91425" bIns="45700" anchor="t" anchorCtr="0">
            <a:spAutoFit/>
          </a:bodyPr>
          <a:lstStyle/>
          <a:p>
            <a:pPr marL="457200" lvl="1"/>
            <a:r>
              <a:rPr lang="en-GB" sz="3600" b="1" dirty="0" err="1" smtClean="0">
                <a:solidFill>
                  <a:srgbClr val="FFFFFF"/>
                </a:solidFill>
                <a:latin typeface="Candara"/>
                <a:ea typeface="Candara"/>
                <a:cs typeface="Candara"/>
                <a:sym typeface="Candara"/>
              </a:rPr>
              <a:t>Bonnes</a:t>
            </a:r>
            <a:r>
              <a:rPr lang="en-GB" sz="3600" b="1" i="0" u="none" strike="noStrike" cap="none" dirty="0" smtClean="0">
                <a:solidFill>
                  <a:srgbClr val="FFFFFF"/>
                </a:solidFill>
                <a:latin typeface="Candara"/>
                <a:ea typeface="Candara"/>
                <a:cs typeface="Candara"/>
                <a:sym typeface="Candara"/>
              </a:rPr>
              <a:t> pratiques</a:t>
            </a:r>
            <a:endParaRPr sz="3600" b="0" i="0" u="none" strike="noStrike" cap="none" dirty="0">
              <a:solidFill>
                <a:schemeClr val="dk1"/>
              </a:solidFill>
              <a:latin typeface="Times New Roman"/>
              <a:ea typeface="Times New Roman"/>
              <a:cs typeface="Times New Roman"/>
              <a:sym typeface="Times New Roman"/>
            </a:endParaRPr>
          </a:p>
        </p:txBody>
      </p:sp>
      <p:sp>
        <p:nvSpPr>
          <p:cNvPr id="155" name="Google Shape;155;p8"/>
          <p:cNvSpPr txBox="1"/>
          <p:nvPr/>
        </p:nvSpPr>
        <p:spPr>
          <a:xfrm>
            <a:off x="360486" y="2448120"/>
            <a:ext cx="5763223" cy="3046948"/>
          </a:xfrm>
          <a:prstGeom prst="rect">
            <a:avLst/>
          </a:prstGeom>
          <a:noFill/>
          <a:ln>
            <a:noFill/>
          </a:ln>
        </p:spPr>
        <p:txBody>
          <a:bodyPr spcFirstLastPara="1" wrap="square" lIns="91425" tIns="45700" rIns="91425" bIns="45700" anchor="t" anchorCtr="0">
            <a:spAutoFit/>
          </a:bodyPr>
          <a:lstStyle/>
          <a:p>
            <a:pPr lvl="0" algn="just"/>
            <a:r>
              <a:rPr lang="en-GB" sz="1600" dirty="0">
                <a:latin typeface="Candara" pitchFamily="34" charset="0"/>
              </a:rPr>
              <a:t>La question de l'emploi des communautés rurales environnantes, des enfants d'âge scolaire et surtout des jeunes, pendant les vacances d'été reste toujours d'actualité. </a:t>
            </a:r>
            <a:endParaRPr lang="en-GB" sz="1600" dirty="0" smtClean="0">
              <a:latin typeface="Candara" pitchFamily="34" charset="0"/>
            </a:endParaRPr>
          </a:p>
          <a:p>
            <a:pPr lvl="0" algn="just"/>
            <a:r>
              <a:rPr lang="en-GB" sz="1600" dirty="0" smtClean="0">
                <a:latin typeface="Candara" pitchFamily="34" charset="0"/>
              </a:rPr>
              <a:t>L'association éco-communautaire du village de "</a:t>
            </a:r>
            <a:r>
              <a:rPr lang="en-GB" sz="1600" dirty="0" err="1" smtClean="0">
                <a:latin typeface="Candara" pitchFamily="34" charset="0"/>
              </a:rPr>
              <a:t>Melkis</a:t>
            </a:r>
            <a:r>
              <a:rPr lang="en-GB" sz="1600" dirty="0" smtClean="0">
                <a:latin typeface="Candara" pitchFamily="34" charset="0"/>
              </a:rPr>
              <a:t>" </a:t>
            </a:r>
            <a:r>
              <a:rPr lang="en-GB" sz="1600" dirty="0">
                <a:latin typeface="Candara" pitchFamily="34" charset="0"/>
              </a:rPr>
              <a:t>a décidé d'entreprendre un projet qui garantirait aux enfants des vacances enrichissantes dans la nature et leur procurerait de nouvelles impressions et compétences à long terme. Le projet visait également à rassembler des communautés multiethniques </a:t>
            </a:r>
            <a:r>
              <a:rPr lang="en-GB" sz="1600" dirty="0" smtClean="0">
                <a:latin typeface="Candara" pitchFamily="34" charset="0"/>
              </a:rPr>
              <a:t>voisines </a:t>
            </a:r>
            <a:r>
              <a:rPr lang="en-GB" sz="1600" dirty="0">
                <a:latin typeface="Candara" pitchFamily="34" charset="0"/>
              </a:rPr>
              <a:t>dans un seul but : apprendre à se connaître, révéler les points communs et les différences culturelles, et développer l'amour de leur pays et de sa culture. La plupart des activités ont été réalisées sur une base </a:t>
            </a:r>
            <a:r>
              <a:rPr lang="en-GB" sz="1600" dirty="0" err="1">
                <a:latin typeface="Candara" pitchFamily="34" charset="0"/>
              </a:rPr>
              <a:t>volontaire</a:t>
            </a:r>
            <a:r>
              <a:rPr lang="en-GB" sz="1600" dirty="0" smtClean="0">
                <a:latin typeface="Candara" pitchFamily="34" charset="0"/>
              </a:rPr>
              <a:t>.</a:t>
            </a:r>
            <a:endParaRPr dirty="0">
              <a:latin typeface="Candara" pitchFamily="34" charset="0"/>
            </a:endParaRPr>
          </a:p>
        </p:txBody>
      </p:sp>
      <p:sp>
        <p:nvSpPr>
          <p:cNvPr id="156" name="Google Shape;156;p8"/>
          <p:cNvSpPr txBox="1"/>
          <p:nvPr/>
        </p:nvSpPr>
        <p:spPr>
          <a:xfrm>
            <a:off x="360486" y="1124744"/>
            <a:ext cx="6354350" cy="1015622"/>
          </a:xfrm>
          <a:prstGeom prst="rect">
            <a:avLst/>
          </a:prstGeom>
          <a:noFill/>
          <a:ln>
            <a:noFill/>
          </a:ln>
        </p:spPr>
        <p:txBody>
          <a:bodyPr spcFirstLastPara="1" wrap="square" lIns="91425" tIns="45700" rIns="91425" bIns="45700" anchor="t" anchorCtr="0">
            <a:spAutoFit/>
          </a:bodyPr>
          <a:lstStyle/>
          <a:p>
            <a:pPr lvl="0" algn="just"/>
            <a:r>
              <a:rPr lang="en-US" sz="2000" b="1" dirty="0" smtClean="0">
                <a:solidFill>
                  <a:srgbClr val="A99374"/>
                </a:solidFill>
                <a:latin typeface="Candara"/>
                <a:ea typeface="Candara"/>
                <a:cs typeface="Candara"/>
                <a:sym typeface="Candara"/>
              </a:rPr>
              <a:t>Exemple </a:t>
            </a:r>
            <a:r>
              <a:rPr lang="lt-LT" sz="2000" b="1" dirty="0" smtClean="0">
                <a:solidFill>
                  <a:srgbClr val="A99374"/>
                </a:solidFill>
                <a:latin typeface="Candara"/>
                <a:ea typeface="Candara"/>
                <a:cs typeface="Candara"/>
                <a:sym typeface="Candara"/>
              </a:rPr>
              <a:t>1 </a:t>
            </a:r>
            <a:r>
              <a:rPr lang="en-US" sz="2000" b="1" dirty="0" smtClean="0">
                <a:solidFill>
                  <a:srgbClr val="A99374"/>
                </a:solidFill>
                <a:latin typeface="Candara"/>
                <a:ea typeface="Candara"/>
                <a:cs typeface="Candara"/>
                <a:sym typeface="Candara"/>
              </a:rPr>
              <a:t>d'ateliers créatifs pour les jeunes, impliquant le patrimoine culturel</a:t>
            </a:r>
            <a:r>
              <a:rPr lang="en-GB" sz="2000" b="1" dirty="0" smtClean="0">
                <a:solidFill>
                  <a:srgbClr val="A99374"/>
                </a:solidFill>
                <a:latin typeface="Candara"/>
                <a:ea typeface="Candara"/>
                <a:cs typeface="Candara"/>
                <a:sym typeface="Candara"/>
              </a:rPr>
              <a:t>, dans le cadre du </a:t>
            </a:r>
            <a:r>
              <a:rPr lang="en-US" sz="2000" b="1" dirty="0" smtClean="0">
                <a:solidFill>
                  <a:srgbClr val="A99374"/>
                </a:solidFill>
                <a:latin typeface="Candara"/>
                <a:ea typeface="Candara"/>
                <a:cs typeface="Candara"/>
                <a:sym typeface="Candara"/>
              </a:rPr>
              <a:t>camp d'été créatif pour enfants "Je dessine la Lituanie".</a:t>
            </a:r>
            <a:endParaRPr lang="en-US" sz="2000" b="1" dirty="0">
              <a:solidFill>
                <a:srgbClr val="A99374"/>
              </a:solidFill>
              <a:latin typeface="Candara"/>
              <a:ea typeface="Candara"/>
              <a:cs typeface="Candara"/>
              <a:sym typeface="Candara"/>
            </a:endParaRPr>
          </a:p>
        </p:txBody>
      </p:sp>
      <p:pic>
        <p:nvPicPr>
          <p:cNvPr id="8" name="Picture 2"/>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111999" y="1196751"/>
            <a:ext cx="3947297" cy="4696049"/>
          </a:xfrm>
          <a:prstGeom prst="rect">
            <a:avLst/>
          </a:prstGeom>
        </p:spPr>
      </p:pic>
    </p:spTree>
    <p:extLst>
      <p:ext uri="{BB962C8B-B14F-4D97-AF65-F5344CB8AC3E}">
        <p14:creationId xmlns:p14="http://schemas.microsoft.com/office/powerpoint/2010/main" xmlns="" val="411416276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GENSWF_SLIDE_UID" val="{0A642342-A6A3-41FC-929D-B0DCF56A518A}:269"/>
  <p:tag name="ISPRING_SLIDE_INDENT_LEVEL" val="1"/>
  <p:tag name="ISPRING_CUSTOM_TIMING_USED"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{74283AE2-8A73-A94A-B827-F18D97F0D345}tf10001069</Template>
  <TotalTime>4809</TotalTime>
  <Words>1480</Words>
  <Application>Microsoft Office PowerPoint</Application>
  <PresentationFormat>Προσαρμογή</PresentationFormat>
  <Paragraphs>78</Paragraphs>
  <Slides>11</Slides>
  <Notes>11</Notes>
  <HiddenSlides>0</HiddenSlides>
  <MMClips>0</MMClips>
  <ScaleCrop>false</ScaleCrop>
  <HeadingPairs>
    <vt:vector size="4" baseType="variant">
      <vt:variant>
        <vt:lpstr>Θέμα</vt:lpstr>
      </vt:variant>
      <vt:variant>
        <vt:i4>1</vt:i4>
      </vt:variant>
      <vt:variant>
        <vt:lpstr>Τίτλοι διαφανειών</vt:lpstr>
      </vt:variant>
      <vt:variant>
        <vt:i4>11</vt:i4>
      </vt:variant>
    </vt:vector>
  </HeadingPairs>
  <TitlesOfParts>
    <vt:vector size="12" baseType="lpstr">
      <vt:lpstr>Office Theme</vt:lpstr>
      <vt:lpstr>Διαφάνεια 1</vt:lpstr>
      <vt:lpstr>Διαφάνεια 2</vt:lpstr>
      <vt:lpstr>Διαφάνεια 3</vt:lpstr>
      <vt:lpstr>Διαφάνεια 4</vt:lpstr>
      <vt:lpstr>Διαφάνεια 5</vt:lpstr>
      <vt:lpstr>Διαφάνεια 6</vt:lpstr>
      <vt:lpstr>Διαφάνεια 7</vt:lpstr>
      <vt:lpstr>Διαφάνεια 8</vt:lpstr>
      <vt:lpstr>Διαφάνεια 9</vt:lpstr>
      <vt:lpstr>Διαφάνεια 10</vt:lpstr>
      <vt:lpstr>Διαφάνεια 11</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Maria Fernandez</dc:creator>
  <cp:keywords>, docId:2AD7D04A6624768D3879DAAE14B52F8B</cp:keywords>
  <cp:lastModifiedBy>Νικολέττα</cp:lastModifiedBy>
  <cp:revision>32</cp:revision>
  <dcterms:created xsi:type="dcterms:W3CDTF">2024-06-10T15:48:53Z</dcterms:created>
  <dcterms:modified xsi:type="dcterms:W3CDTF">2026-04-25T07:39:47Z</dcterms:modified>
</cp:coreProperties>
</file>