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344" r:id="rId2"/>
    <p:sldId id="333" r:id="rId3"/>
    <p:sldId id="334" r:id="rId4"/>
    <p:sldId id="335" r:id="rId5"/>
    <p:sldId id="336" r:id="rId6"/>
    <p:sldId id="337" r:id="rId7"/>
    <p:sldId id="338" r:id="rId8"/>
    <p:sldId id="339" r:id="rId9"/>
    <p:sldId id="340" r:id="rId10"/>
    <p:sldId id="345" r:id="rId11"/>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99374"/>
    <a:srgbClr val="72BC59"/>
    <a:srgbClr val="8AE16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64"/>
    <p:restoredTop sz="94694"/>
  </p:normalViewPr>
  <p:slideViewPr>
    <p:cSldViewPr snapToGrid="0">
      <p:cViewPr varScale="1">
        <p:scale>
          <a:sx n="110" d="100"/>
          <a:sy n="110" d="100"/>
        </p:scale>
        <p:origin x="-972"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3AFF69-CC2E-47B8-9A81-AF32D037EE70}" type="datetimeFigureOut">
              <a:rPr lang="fr-BE" smtClean="0"/>
              <a:pPr/>
              <a:t>25-04-26</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585E2C-A51B-4218-ABDB-E5747FFE7F7E}" type="slidenum">
              <a:rPr lang="fr-BE" smtClean="0"/>
              <a:pPr/>
              <a:t>‹#›</a:t>
            </a:fld>
            <a:endParaRPr lang="fr-BE"/>
          </a:p>
        </p:txBody>
      </p:sp>
    </p:spTree>
    <p:extLst>
      <p:ext uri="{BB962C8B-B14F-4D97-AF65-F5344CB8AC3E}">
        <p14:creationId xmlns:p14="http://schemas.microsoft.com/office/powerpoint/2010/main" xmlns="" val="1845094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197149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xmlns=""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a16="http://schemas.microsoft.com/office/drawing/2014/main" xmlns=""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a16="http://schemas.microsoft.com/office/drawing/2014/main" xmlns=""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352781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297164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4228864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1079996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584268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4233623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790126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a:extLst>
            <a:ext uri="{FF2B5EF4-FFF2-40B4-BE49-F238E27FC236}">
              <a16:creationId xmlns:a16="http://schemas.microsoft.com/office/drawing/2014/main" xmlns="" id="{2429EC6F-F229-025E-0C81-A648B4FFA041}"/>
            </a:ext>
          </a:extLst>
        </p:cNvPr>
        <p:cNvGrpSpPr/>
        <p:nvPr/>
      </p:nvGrpSpPr>
      <p:grpSpPr>
        <a:xfrm>
          <a:off x="0" y="0"/>
          <a:ext cx="0" cy="0"/>
          <a:chOff x="0" y="0"/>
          <a:chExt cx="0" cy="0"/>
        </a:xfrm>
      </p:grpSpPr>
      <p:sp>
        <p:nvSpPr>
          <p:cNvPr id="138" name="Google Shape;138;p7:notes">
            <a:extLst>
              <a:ext uri="{FF2B5EF4-FFF2-40B4-BE49-F238E27FC236}">
                <a16:creationId xmlns:a16="http://schemas.microsoft.com/office/drawing/2014/main" xmlns="" id="{7062247E-7FE0-A06C-1656-0762773A74C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7:notes">
            <a:extLst>
              <a:ext uri="{FF2B5EF4-FFF2-40B4-BE49-F238E27FC236}">
                <a16:creationId xmlns:a16="http://schemas.microsoft.com/office/drawing/2014/main" xmlns="" id="{45DF70F6-B2AD-9E65-DC22-C1E439F0A98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1926837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997872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8EF6D1-EEE8-3CB9-6C15-C3EAC9BFA52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s-ES_tradnl"/>
          </a:p>
        </p:txBody>
      </p:sp>
      <p:sp>
        <p:nvSpPr>
          <p:cNvPr id="3" name="Subtitle 2">
            <a:extLst>
              <a:ext uri="{FF2B5EF4-FFF2-40B4-BE49-F238E27FC236}">
                <a16:creationId xmlns:a16="http://schemas.microsoft.com/office/drawing/2014/main" xmlns="" id="{62B7A0A6-51F7-A85C-55BA-03AFFBEB40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s-ES_tradnl"/>
          </a:p>
        </p:txBody>
      </p:sp>
      <p:sp>
        <p:nvSpPr>
          <p:cNvPr id="4" name="Date Placeholder 3">
            <a:extLst>
              <a:ext uri="{FF2B5EF4-FFF2-40B4-BE49-F238E27FC236}">
                <a16:creationId xmlns:a16="http://schemas.microsoft.com/office/drawing/2014/main" xmlns="" id="{762D8AA3-8A42-564B-72EA-1F318E5C8639}"/>
              </a:ext>
            </a:extLst>
          </p:cNvPr>
          <p:cNvSpPr>
            <a:spLocks noGrp="1"/>
          </p:cNvSpPr>
          <p:nvPr>
            <p:ph type="dt" sz="half" idx="10"/>
          </p:nvPr>
        </p:nvSpPr>
        <p:spPr/>
        <p:txBody>
          <a:bodyPr/>
          <a:lstStyle/>
          <a:p>
            <a:fld id="{4F81891F-AB43-8F42-A2AA-291E284B8F7C}" type="datetimeFigureOut">
              <a:rPr lang="es-ES_tradnl" smtClean="0"/>
              <a:pPr/>
              <a:t>25/04/2026</a:t>
            </a:fld>
            <a:endParaRPr lang="es-ES_tradnl" dirty="0"/>
          </a:p>
        </p:txBody>
      </p:sp>
      <p:sp>
        <p:nvSpPr>
          <p:cNvPr id="5" name="Footer Placeholder 4">
            <a:extLst>
              <a:ext uri="{FF2B5EF4-FFF2-40B4-BE49-F238E27FC236}">
                <a16:creationId xmlns:a16="http://schemas.microsoft.com/office/drawing/2014/main" xmlns="" id="{8C9AD090-D0FD-57F4-3A89-83EB6D043BFB}"/>
              </a:ext>
            </a:extLst>
          </p:cNvPr>
          <p:cNvSpPr>
            <a:spLocks noGrp="1"/>
          </p:cNvSpPr>
          <p:nvPr>
            <p:ph type="ftr" sz="quarter" idx="11"/>
          </p:nvPr>
        </p:nvSpPr>
        <p:spPr/>
        <p:txBody>
          <a:bodyPr/>
          <a:lstStyle/>
          <a:p>
            <a:endParaRPr lang="es-ES_tradnl" dirty="0"/>
          </a:p>
        </p:txBody>
      </p:sp>
      <p:sp>
        <p:nvSpPr>
          <p:cNvPr id="6" name="Slide Number Placeholder 5">
            <a:extLst>
              <a:ext uri="{FF2B5EF4-FFF2-40B4-BE49-F238E27FC236}">
                <a16:creationId xmlns:a16="http://schemas.microsoft.com/office/drawing/2014/main" xmlns="" id="{3EED1423-4441-1796-D731-12193E94771A}"/>
              </a:ext>
            </a:extLst>
          </p:cNvPr>
          <p:cNvSpPr>
            <a:spLocks noGrp="1"/>
          </p:cNvSpPr>
          <p:nvPr>
            <p:ph type="sldNum" sz="quarter" idx="12"/>
          </p:nvPr>
        </p:nvSpPr>
        <p:spPr/>
        <p:txBody>
          <a:bodyPr/>
          <a:lstStyle/>
          <a:p>
            <a:fld id="{4A013EC5-7FBE-7C47-9DC0-28750311D85C}" type="slidenum">
              <a:rPr lang="es-ES_tradnl" smtClean="0"/>
              <a:pPr/>
              <a:t>‹#›</a:t>
            </a:fld>
            <a:endParaRPr lang="es-ES_tradnl" dirty="0"/>
          </a:p>
        </p:txBody>
      </p:sp>
    </p:spTree>
    <p:extLst>
      <p:ext uri="{BB962C8B-B14F-4D97-AF65-F5344CB8AC3E}">
        <p14:creationId xmlns:p14="http://schemas.microsoft.com/office/powerpoint/2010/main" xmlns="" val="1437130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B269C8-7C42-EDE9-DC36-A5EEB47629E6}"/>
              </a:ext>
            </a:extLst>
          </p:cNvPr>
          <p:cNvSpPr>
            <a:spLocks noGrp="1"/>
          </p:cNvSpPr>
          <p:nvPr>
            <p:ph type="title"/>
          </p:nvPr>
        </p:nvSpPr>
        <p:spPr/>
        <p:txBody>
          <a:bodyPr/>
          <a:lstStyle/>
          <a:p>
            <a:r>
              <a:rPr lang="en-GB"/>
              <a:t>Click to edit Master title style</a:t>
            </a:r>
            <a:endParaRPr lang="es-ES_tradnl"/>
          </a:p>
        </p:txBody>
      </p:sp>
      <p:sp>
        <p:nvSpPr>
          <p:cNvPr id="3" name="Vertical Text Placeholder 2">
            <a:extLst>
              <a:ext uri="{FF2B5EF4-FFF2-40B4-BE49-F238E27FC236}">
                <a16:creationId xmlns:a16="http://schemas.microsoft.com/office/drawing/2014/main" xmlns="" id="{FE5DA363-DE89-D609-0CAA-1BBA5DE3260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4" name="Date Placeholder 3">
            <a:extLst>
              <a:ext uri="{FF2B5EF4-FFF2-40B4-BE49-F238E27FC236}">
                <a16:creationId xmlns:a16="http://schemas.microsoft.com/office/drawing/2014/main" xmlns="" id="{6315AB1D-C7FA-982B-8679-C75E042A7404}"/>
              </a:ext>
            </a:extLst>
          </p:cNvPr>
          <p:cNvSpPr>
            <a:spLocks noGrp="1"/>
          </p:cNvSpPr>
          <p:nvPr>
            <p:ph type="dt" sz="half" idx="10"/>
          </p:nvPr>
        </p:nvSpPr>
        <p:spPr/>
        <p:txBody>
          <a:bodyPr/>
          <a:lstStyle/>
          <a:p>
            <a:fld id="{4F81891F-AB43-8F42-A2AA-291E284B8F7C}" type="datetimeFigureOut">
              <a:rPr lang="es-ES_tradnl" smtClean="0"/>
              <a:pPr/>
              <a:t>25/04/2026</a:t>
            </a:fld>
            <a:endParaRPr lang="es-ES_tradnl" dirty="0"/>
          </a:p>
        </p:txBody>
      </p:sp>
      <p:sp>
        <p:nvSpPr>
          <p:cNvPr id="5" name="Footer Placeholder 4">
            <a:extLst>
              <a:ext uri="{FF2B5EF4-FFF2-40B4-BE49-F238E27FC236}">
                <a16:creationId xmlns:a16="http://schemas.microsoft.com/office/drawing/2014/main" xmlns="" id="{43BD4128-9333-7448-F69A-51D7B02BDDFB}"/>
              </a:ext>
            </a:extLst>
          </p:cNvPr>
          <p:cNvSpPr>
            <a:spLocks noGrp="1"/>
          </p:cNvSpPr>
          <p:nvPr>
            <p:ph type="ftr" sz="quarter" idx="11"/>
          </p:nvPr>
        </p:nvSpPr>
        <p:spPr/>
        <p:txBody>
          <a:bodyPr/>
          <a:lstStyle/>
          <a:p>
            <a:endParaRPr lang="es-ES_tradnl" dirty="0"/>
          </a:p>
        </p:txBody>
      </p:sp>
      <p:sp>
        <p:nvSpPr>
          <p:cNvPr id="6" name="Slide Number Placeholder 5">
            <a:extLst>
              <a:ext uri="{FF2B5EF4-FFF2-40B4-BE49-F238E27FC236}">
                <a16:creationId xmlns:a16="http://schemas.microsoft.com/office/drawing/2014/main" xmlns="" id="{B433C540-F06A-129A-925D-287A097EEBB1}"/>
              </a:ext>
            </a:extLst>
          </p:cNvPr>
          <p:cNvSpPr>
            <a:spLocks noGrp="1"/>
          </p:cNvSpPr>
          <p:nvPr>
            <p:ph type="sldNum" sz="quarter" idx="12"/>
          </p:nvPr>
        </p:nvSpPr>
        <p:spPr/>
        <p:txBody>
          <a:bodyPr/>
          <a:lstStyle/>
          <a:p>
            <a:fld id="{4A013EC5-7FBE-7C47-9DC0-28750311D85C}" type="slidenum">
              <a:rPr lang="es-ES_tradnl" smtClean="0"/>
              <a:pPr/>
              <a:t>‹#›</a:t>
            </a:fld>
            <a:endParaRPr lang="es-ES_tradnl" dirty="0"/>
          </a:p>
        </p:txBody>
      </p:sp>
    </p:spTree>
    <p:extLst>
      <p:ext uri="{BB962C8B-B14F-4D97-AF65-F5344CB8AC3E}">
        <p14:creationId xmlns:p14="http://schemas.microsoft.com/office/powerpoint/2010/main" xmlns="" val="4003585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B7A2022-7C1A-1047-156C-57C34D60E0A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s-ES_tradnl"/>
          </a:p>
        </p:txBody>
      </p:sp>
      <p:sp>
        <p:nvSpPr>
          <p:cNvPr id="3" name="Vertical Text Placeholder 2">
            <a:extLst>
              <a:ext uri="{FF2B5EF4-FFF2-40B4-BE49-F238E27FC236}">
                <a16:creationId xmlns:a16="http://schemas.microsoft.com/office/drawing/2014/main" xmlns="" id="{ABA0EE19-897C-9704-A032-23E398A8E93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4" name="Date Placeholder 3">
            <a:extLst>
              <a:ext uri="{FF2B5EF4-FFF2-40B4-BE49-F238E27FC236}">
                <a16:creationId xmlns:a16="http://schemas.microsoft.com/office/drawing/2014/main" xmlns="" id="{8C2EC764-0B4D-C0D8-C5B9-17B29167D7BB}"/>
              </a:ext>
            </a:extLst>
          </p:cNvPr>
          <p:cNvSpPr>
            <a:spLocks noGrp="1"/>
          </p:cNvSpPr>
          <p:nvPr>
            <p:ph type="dt" sz="half" idx="10"/>
          </p:nvPr>
        </p:nvSpPr>
        <p:spPr/>
        <p:txBody>
          <a:bodyPr/>
          <a:lstStyle/>
          <a:p>
            <a:fld id="{4F81891F-AB43-8F42-A2AA-291E284B8F7C}" type="datetimeFigureOut">
              <a:rPr lang="es-ES_tradnl" smtClean="0"/>
              <a:pPr/>
              <a:t>25/04/2026</a:t>
            </a:fld>
            <a:endParaRPr lang="es-ES_tradnl" dirty="0"/>
          </a:p>
        </p:txBody>
      </p:sp>
      <p:sp>
        <p:nvSpPr>
          <p:cNvPr id="5" name="Footer Placeholder 4">
            <a:extLst>
              <a:ext uri="{FF2B5EF4-FFF2-40B4-BE49-F238E27FC236}">
                <a16:creationId xmlns:a16="http://schemas.microsoft.com/office/drawing/2014/main" xmlns="" id="{9ABE8909-D63F-8EA4-BA69-607B8A764FDE}"/>
              </a:ext>
            </a:extLst>
          </p:cNvPr>
          <p:cNvSpPr>
            <a:spLocks noGrp="1"/>
          </p:cNvSpPr>
          <p:nvPr>
            <p:ph type="ftr" sz="quarter" idx="11"/>
          </p:nvPr>
        </p:nvSpPr>
        <p:spPr/>
        <p:txBody>
          <a:bodyPr/>
          <a:lstStyle/>
          <a:p>
            <a:endParaRPr lang="es-ES_tradnl" dirty="0"/>
          </a:p>
        </p:txBody>
      </p:sp>
      <p:sp>
        <p:nvSpPr>
          <p:cNvPr id="6" name="Slide Number Placeholder 5">
            <a:extLst>
              <a:ext uri="{FF2B5EF4-FFF2-40B4-BE49-F238E27FC236}">
                <a16:creationId xmlns:a16="http://schemas.microsoft.com/office/drawing/2014/main" xmlns="" id="{7ABE982C-7081-8DF3-53C1-5E9BC1D212CD}"/>
              </a:ext>
            </a:extLst>
          </p:cNvPr>
          <p:cNvSpPr>
            <a:spLocks noGrp="1"/>
          </p:cNvSpPr>
          <p:nvPr>
            <p:ph type="sldNum" sz="quarter" idx="12"/>
          </p:nvPr>
        </p:nvSpPr>
        <p:spPr/>
        <p:txBody>
          <a:bodyPr/>
          <a:lstStyle/>
          <a:p>
            <a:fld id="{4A013EC5-7FBE-7C47-9DC0-28750311D85C}" type="slidenum">
              <a:rPr lang="es-ES_tradnl" smtClean="0"/>
              <a:pPr/>
              <a:t>‹#›</a:t>
            </a:fld>
            <a:endParaRPr lang="es-ES_tradnl" dirty="0"/>
          </a:p>
        </p:txBody>
      </p:sp>
    </p:spTree>
    <p:extLst>
      <p:ext uri="{BB962C8B-B14F-4D97-AF65-F5344CB8AC3E}">
        <p14:creationId xmlns:p14="http://schemas.microsoft.com/office/powerpoint/2010/main" xmlns="" val="256361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B0DC66-3AA3-4DF2-1AE2-B78AC2FA96F9}"/>
              </a:ext>
            </a:extLst>
          </p:cNvPr>
          <p:cNvSpPr>
            <a:spLocks noGrp="1"/>
          </p:cNvSpPr>
          <p:nvPr>
            <p:ph type="title"/>
          </p:nvPr>
        </p:nvSpPr>
        <p:spPr/>
        <p:txBody>
          <a:bodyPr/>
          <a:lstStyle/>
          <a:p>
            <a:r>
              <a:rPr lang="en-GB"/>
              <a:t>Click to edit Master title style</a:t>
            </a:r>
            <a:endParaRPr lang="es-ES_tradnl"/>
          </a:p>
        </p:txBody>
      </p:sp>
      <p:sp>
        <p:nvSpPr>
          <p:cNvPr id="3" name="Content Placeholder 2">
            <a:extLst>
              <a:ext uri="{FF2B5EF4-FFF2-40B4-BE49-F238E27FC236}">
                <a16:creationId xmlns:a16="http://schemas.microsoft.com/office/drawing/2014/main" xmlns="" id="{ADDEEA3E-8570-F457-07C7-1C884DA71F5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4" name="Date Placeholder 3">
            <a:extLst>
              <a:ext uri="{FF2B5EF4-FFF2-40B4-BE49-F238E27FC236}">
                <a16:creationId xmlns:a16="http://schemas.microsoft.com/office/drawing/2014/main" xmlns="" id="{3899F793-DD4C-3771-B1DF-1049897603C5}"/>
              </a:ext>
            </a:extLst>
          </p:cNvPr>
          <p:cNvSpPr>
            <a:spLocks noGrp="1"/>
          </p:cNvSpPr>
          <p:nvPr>
            <p:ph type="dt" sz="half" idx="10"/>
          </p:nvPr>
        </p:nvSpPr>
        <p:spPr/>
        <p:txBody>
          <a:bodyPr/>
          <a:lstStyle/>
          <a:p>
            <a:fld id="{4F81891F-AB43-8F42-A2AA-291E284B8F7C}" type="datetimeFigureOut">
              <a:rPr lang="es-ES_tradnl" smtClean="0"/>
              <a:pPr/>
              <a:t>25/04/2026</a:t>
            </a:fld>
            <a:endParaRPr lang="es-ES_tradnl" dirty="0"/>
          </a:p>
        </p:txBody>
      </p:sp>
      <p:sp>
        <p:nvSpPr>
          <p:cNvPr id="5" name="Footer Placeholder 4">
            <a:extLst>
              <a:ext uri="{FF2B5EF4-FFF2-40B4-BE49-F238E27FC236}">
                <a16:creationId xmlns:a16="http://schemas.microsoft.com/office/drawing/2014/main" xmlns="" id="{B5087336-7C30-6FCB-0884-8C3AA49CF239}"/>
              </a:ext>
            </a:extLst>
          </p:cNvPr>
          <p:cNvSpPr>
            <a:spLocks noGrp="1"/>
          </p:cNvSpPr>
          <p:nvPr>
            <p:ph type="ftr" sz="quarter" idx="11"/>
          </p:nvPr>
        </p:nvSpPr>
        <p:spPr/>
        <p:txBody>
          <a:bodyPr/>
          <a:lstStyle/>
          <a:p>
            <a:endParaRPr lang="es-ES_tradnl" dirty="0"/>
          </a:p>
        </p:txBody>
      </p:sp>
      <p:sp>
        <p:nvSpPr>
          <p:cNvPr id="6" name="Slide Number Placeholder 5">
            <a:extLst>
              <a:ext uri="{FF2B5EF4-FFF2-40B4-BE49-F238E27FC236}">
                <a16:creationId xmlns:a16="http://schemas.microsoft.com/office/drawing/2014/main" xmlns="" id="{42FC66AF-8750-6241-F8AD-50B08C840DA1}"/>
              </a:ext>
            </a:extLst>
          </p:cNvPr>
          <p:cNvSpPr>
            <a:spLocks noGrp="1"/>
          </p:cNvSpPr>
          <p:nvPr>
            <p:ph type="sldNum" sz="quarter" idx="12"/>
          </p:nvPr>
        </p:nvSpPr>
        <p:spPr/>
        <p:txBody>
          <a:bodyPr/>
          <a:lstStyle/>
          <a:p>
            <a:fld id="{4A013EC5-7FBE-7C47-9DC0-28750311D85C}" type="slidenum">
              <a:rPr lang="es-ES_tradnl" smtClean="0"/>
              <a:pPr/>
              <a:t>‹#›</a:t>
            </a:fld>
            <a:endParaRPr lang="es-ES_tradnl" dirty="0"/>
          </a:p>
        </p:txBody>
      </p:sp>
    </p:spTree>
    <p:extLst>
      <p:ext uri="{BB962C8B-B14F-4D97-AF65-F5344CB8AC3E}">
        <p14:creationId xmlns:p14="http://schemas.microsoft.com/office/powerpoint/2010/main" xmlns="" val="1931822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DF3757-B6C3-302F-B15B-94B209471A0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s-ES_tradnl"/>
          </a:p>
        </p:txBody>
      </p:sp>
      <p:sp>
        <p:nvSpPr>
          <p:cNvPr id="3" name="Text Placeholder 2">
            <a:extLst>
              <a:ext uri="{FF2B5EF4-FFF2-40B4-BE49-F238E27FC236}">
                <a16:creationId xmlns:a16="http://schemas.microsoft.com/office/drawing/2014/main" xmlns="" id="{542D972D-B1D5-5278-7E7D-DA174C0286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2770DCBC-6A4B-C4A1-E460-B8B5C9B334D2}"/>
              </a:ext>
            </a:extLst>
          </p:cNvPr>
          <p:cNvSpPr>
            <a:spLocks noGrp="1"/>
          </p:cNvSpPr>
          <p:nvPr>
            <p:ph type="dt" sz="half" idx="10"/>
          </p:nvPr>
        </p:nvSpPr>
        <p:spPr/>
        <p:txBody>
          <a:bodyPr/>
          <a:lstStyle/>
          <a:p>
            <a:fld id="{4F81891F-AB43-8F42-A2AA-291E284B8F7C}" type="datetimeFigureOut">
              <a:rPr lang="es-ES_tradnl" smtClean="0"/>
              <a:pPr/>
              <a:t>25/04/2026</a:t>
            </a:fld>
            <a:endParaRPr lang="es-ES_tradnl" dirty="0"/>
          </a:p>
        </p:txBody>
      </p:sp>
      <p:sp>
        <p:nvSpPr>
          <p:cNvPr id="5" name="Footer Placeholder 4">
            <a:extLst>
              <a:ext uri="{FF2B5EF4-FFF2-40B4-BE49-F238E27FC236}">
                <a16:creationId xmlns:a16="http://schemas.microsoft.com/office/drawing/2014/main" xmlns="" id="{174B9044-280F-464C-0867-A99513A8FB3A}"/>
              </a:ext>
            </a:extLst>
          </p:cNvPr>
          <p:cNvSpPr>
            <a:spLocks noGrp="1"/>
          </p:cNvSpPr>
          <p:nvPr>
            <p:ph type="ftr" sz="quarter" idx="11"/>
          </p:nvPr>
        </p:nvSpPr>
        <p:spPr/>
        <p:txBody>
          <a:bodyPr/>
          <a:lstStyle/>
          <a:p>
            <a:endParaRPr lang="es-ES_tradnl" dirty="0"/>
          </a:p>
        </p:txBody>
      </p:sp>
      <p:sp>
        <p:nvSpPr>
          <p:cNvPr id="6" name="Slide Number Placeholder 5">
            <a:extLst>
              <a:ext uri="{FF2B5EF4-FFF2-40B4-BE49-F238E27FC236}">
                <a16:creationId xmlns:a16="http://schemas.microsoft.com/office/drawing/2014/main" xmlns="" id="{17CDA2B6-1D3C-58A1-D739-3C0184841CE7}"/>
              </a:ext>
            </a:extLst>
          </p:cNvPr>
          <p:cNvSpPr>
            <a:spLocks noGrp="1"/>
          </p:cNvSpPr>
          <p:nvPr>
            <p:ph type="sldNum" sz="quarter" idx="12"/>
          </p:nvPr>
        </p:nvSpPr>
        <p:spPr/>
        <p:txBody>
          <a:bodyPr/>
          <a:lstStyle/>
          <a:p>
            <a:fld id="{4A013EC5-7FBE-7C47-9DC0-28750311D85C}" type="slidenum">
              <a:rPr lang="es-ES_tradnl" smtClean="0"/>
              <a:pPr/>
              <a:t>‹#›</a:t>
            </a:fld>
            <a:endParaRPr lang="es-ES_tradnl" dirty="0"/>
          </a:p>
        </p:txBody>
      </p:sp>
    </p:spTree>
    <p:extLst>
      <p:ext uri="{BB962C8B-B14F-4D97-AF65-F5344CB8AC3E}">
        <p14:creationId xmlns:p14="http://schemas.microsoft.com/office/powerpoint/2010/main" xmlns="" val="3003340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62A096-5D81-86D2-DC12-ABE0BB5486CD}"/>
              </a:ext>
            </a:extLst>
          </p:cNvPr>
          <p:cNvSpPr>
            <a:spLocks noGrp="1"/>
          </p:cNvSpPr>
          <p:nvPr>
            <p:ph type="title"/>
          </p:nvPr>
        </p:nvSpPr>
        <p:spPr/>
        <p:txBody>
          <a:bodyPr/>
          <a:lstStyle/>
          <a:p>
            <a:r>
              <a:rPr lang="en-GB"/>
              <a:t>Click to edit Master title style</a:t>
            </a:r>
            <a:endParaRPr lang="es-ES_tradnl"/>
          </a:p>
        </p:txBody>
      </p:sp>
      <p:sp>
        <p:nvSpPr>
          <p:cNvPr id="3" name="Content Placeholder 2">
            <a:extLst>
              <a:ext uri="{FF2B5EF4-FFF2-40B4-BE49-F238E27FC236}">
                <a16:creationId xmlns:a16="http://schemas.microsoft.com/office/drawing/2014/main" xmlns="" id="{B837DA2B-71B3-9E96-0497-2F715F54D33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4" name="Content Placeholder 3">
            <a:extLst>
              <a:ext uri="{FF2B5EF4-FFF2-40B4-BE49-F238E27FC236}">
                <a16:creationId xmlns:a16="http://schemas.microsoft.com/office/drawing/2014/main" xmlns="" id="{01D8C8DB-537A-AC05-59EE-DBDD9B91EC9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5" name="Date Placeholder 4">
            <a:extLst>
              <a:ext uri="{FF2B5EF4-FFF2-40B4-BE49-F238E27FC236}">
                <a16:creationId xmlns:a16="http://schemas.microsoft.com/office/drawing/2014/main" xmlns="" id="{1A36233B-4C06-0F71-2070-26DBF03216C9}"/>
              </a:ext>
            </a:extLst>
          </p:cNvPr>
          <p:cNvSpPr>
            <a:spLocks noGrp="1"/>
          </p:cNvSpPr>
          <p:nvPr>
            <p:ph type="dt" sz="half" idx="10"/>
          </p:nvPr>
        </p:nvSpPr>
        <p:spPr/>
        <p:txBody>
          <a:bodyPr/>
          <a:lstStyle/>
          <a:p>
            <a:fld id="{4F81891F-AB43-8F42-A2AA-291E284B8F7C}" type="datetimeFigureOut">
              <a:rPr lang="es-ES_tradnl" smtClean="0"/>
              <a:pPr/>
              <a:t>25/04/2026</a:t>
            </a:fld>
            <a:endParaRPr lang="es-ES_tradnl" dirty="0"/>
          </a:p>
        </p:txBody>
      </p:sp>
      <p:sp>
        <p:nvSpPr>
          <p:cNvPr id="6" name="Footer Placeholder 5">
            <a:extLst>
              <a:ext uri="{FF2B5EF4-FFF2-40B4-BE49-F238E27FC236}">
                <a16:creationId xmlns:a16="http://schemas.microsoft.com/office/drawing/2014/main" xmlns="" id="{A3A8EAED-0986-8499-9AC3-B45E42C947B2}"/>
              </a:ext>
            </a:extLst>
          </p:cNvPr>
          <p:cNvSpPr>
            <a:spLocks noGrp="1"/>
          </p:cNvSpPr>
          <p:nvPr>
            <p:ph type="ftr" sz="quarter" idx="11"/>
          </p:nvPr>
        </p:nvSpPr>
        <p:spPr/>
        <p:txBody>
          <a:bodyPr/>
          <a:lstStyle/>
          <a:p>
            <a:endParaRPr lang="es-ES_tradnl" dirty="0"/>
          </a:p>
        </p:txBody>
      </p:sp>
      <p:sp>
        <p:nvSpPr>
          <p:cNvPr id="7" name="Slide Number Placeholder 6">
            <a:extLst>
              <a:ext uri="{FF2B5EF4-FFF2-40B4-BE49-F238E27FC236}">
                <a16:creationId xmlns:a16="http://schemas.microsoft.com/office/drawing/2014/main" xmlns="" id="{0801F8F5-244A-8F9E-09D9-6E4B95CA50E1}"/>
              </a:ext>
            </a:extLst>
          </p:cNvPr>
          <p:cNvSpPr>
            <a:spLocks noGrp="1"/>
          </p:cNvSpPr>
          <p:nvPr>
            <p:ph type="sldNum" sz="quarter" idx="12"/>
          </p:nvPr>
        </p:nvSpPr>
        <p:spPr/>
        <p:txBody>
          <a:bodyPr/>
          <a:lstStyle/>
          <a:p>
            <a:fld id="{4A013EC5-7FBE-7C47-9DC0-28750311D85C}" type="slidenum">
              <a:rPr lang="es-ES_tradnl" smtClean="0"/>
              <a:pPr/>
              <a:t>‹#›</a:t>
            </a:fld>
            <a:endParaRPr lang="es-ES_tradnl" dirty="0"/>
          </a:p>
        </p:txBody>
      </p:sp>
    </p:spTree>
    <p:extLst>
      <p:ext uri="{BB962C8B-B14F-4D97-AF65-F5344CB8AC3E}">
        <p14:creationId xmlns:p14="http://schemas.microsoft.com/office/powerpoint/2010/main" xmlns="" val="177568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D1789D-2921-E517-0164-4D89E7447D96}"/>
              </a:ext>
            </a:extLst>
          </p:cNvPr>
          <p:cNvSpPr>
            <a:spLocks noGrp="1"/>
          </p:cNvSpPr>
          <p:nvPr>
            <p:ph type="title"/>
          </p:nvPr>
        </p:nvSpPr>
        <p:spPr>
          <a:xfrm>
            <a:off x="839788" y="365125"/>
            <a:ext cx="10515600" cy="1325563"/>
          </a:xfrm>
        </p:spPr>
        <p:txBody>
          <a:bodyPr/>
          <a:lstStyle/>
          <a:p>
            <a:r>
              <a:rPr lang="en-GB"/>
              <a:t>Click to edit Master title style</a:t>
            </a:r>
            <a:endParaRPr lang="es-ES_tradnl"/>
          </a:p>
        </p:txBody>
      </p:sp>
      <p:sp>
        <p:nvSpPr>
          <p:cNvPr id="3" name="Text Placeholder 2">
            <a:extLst>
              <a:ext uri="{FF2B5EF4-FFF2-40B4-BE49-F238E27FC236}">
                <a16:creationId xmlns:a16="http://schemas.microsoft.com/office/drawing/2014/main" xmlns="" id="{E778B72B-C855-8BB4-D5FB-DDDE6FC3B6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5B4EBD22-D10B-9F5E-C9FC-ACA01C0CD83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5" name="Text Placeholder 4">
            <a:extLst>
              <a:ext uri="{FF2B5EF4-FFF2-40B4-BE49-F238E27FC236}">
                <a16:creationId xmlns:a16="http://schemas.microsoft.com/office/drawing/2014/main" xmlns="" id="{5B95D5A5-817F-A0A9-91A5-5CED1ACC04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3B0FB612-80A5-79C2-9BA2-5910ADBA9C4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7" name="Date Placeholder 6">
            <a:extLst>
              <a:ext uri="{FF2B5EF4-FFF2-40B4-BE49-F238E27FC236}">
                <a16:creationId xmlns:a16="http://schemas.microsoft.com/office/drawing/2014/main" xmlns="" id="{CCF57724-B055-F68B-5BCA-EC598C3B4EA4}"/>
              </a:ext>
            </a:extLst>
          </p:cNvPr>
          <p:cNvSpPr>
            <a:spLocks noGrp="1"/>
          </p:cNvSpPr>
          <p:nvPr>
            <p:ph type="dt" sz="half" idx="10"/>
          </p:nvPr>
        </p:nvSpPr>
        <p:spPr/>
        <p:txBody>
          <a:bodyPr/>
          <a:lstStyle/>
          <a:p>
            <a:fld id="{4F81891F-AB43-8F42-A2AA-291E284B8F7C}" type="datetimeFigureOut">
              <a:rPr lang="es-ES_tradnl" smtClean="0"/>
              <a:pPr/>
              <a:t>25/04/2026</a:t>
            </a:fld>
            <a:endParaRPr lang="es-ES_tradnl" dirty="0"/>
          </a:p>
        </p:txBody>
      </p:sp>
      <p:sp>
        <p:nvSpPr>
          <p:cNvPr id="8" name="Footer Placeholder 7">
            <a:extLst>
              <a:ext uri="{FF2B5EF4-FFF2-40B4-BE49-F238E27FC236}">
                <a16:creationId xmlns:a16="http://schemas.microsoft.com/office/drawing/2014/main" xmlns="" id="{D4F44ED3-E008-69D3-71F5-12B1BDEE3C5C}"/>
              </a:ext>
            </a:extLst>
          </p:cNvPr>
          <p:cNvSpPr>
            <a:spLocks noGrp="1"/>
          </p:cNvSpPr>
          <p:nvPr>
            <p:ph type="ftr" sz="quarter" idx="11"/>
          </p:nvPr>
        </p:nvSpPr>
        <p:spPr/>
        <p:txBody>
          <a:bodyPr/>
          <a:lstStyle/>
          <a:p>
            <a:endParaRPr lang="es-ES_tradnl" dirty="0"/>
          </a:p>
        </p:txBody>
      </p:sp>
      <p:sp>
        <p:nvSpPr>
          <p:cNvPr id="9" name="Slide Number Placeholder 8">
            <a:extLst>
              <a:ext uri="{FF2B5EF4-FFF2-40B4-BE49-F238E27FC236}">
                <a16:creationId xmlns:a16="http://schemas.microsoft.com/office/drawing/2014/main" xmlns="" id="{F90E7CE9-D504-E42F-7F04-4D7D8EC77365}"/>
              </a:ext>
            </a:extLst>
          </p:cNvPr>
          <p:cNvSpPr>
            <a:spLocks noGrp="1"/>
          </p:cNvSpPr>
          <p:nvPr>
            <p:ph type="sldNum" sz="quarter" idx="12"/>
          </p:nvPr>
        </p:nvSpPr>
        <p:spPr/>
        <p:txBody>
          <a:bodyPr/>
          <a:lstStyle/>
          <a:p>
            <a:fld id="{4A013EC5-7FBE-7C47-9DC0-28750311D85C}" type="slidenum">
              <a:rPr lang="es-ES_tradnl" smtClean="0"/>
              <a:pPr/>
              <a:t>‹#›</a:t>
            </a:fld>
            <a:endParaRPr lang="es-ES_tradnl" dirty="0"/>
          </a:p>
        </p:txBody>
      </p:sp>
    </p:spTree>
    <p:extLst>
      <p:ext uri="{BB962C8B-B14F-4D97-AF65-F5344CB8AC3E}">
        <p14:creationId xmlns:p14="http://schemas.microsoft.com/office/powerpoint/2010/main" xmlns="" val="1807193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22A75A-2158-75DF-1648-4382B677D5AF}"/>
              </a:ext>
            </a:extLst>
          </p:cNvPr>
          <p:cNvSpPr>
            <a:spLocks noGrp="1"/>
          </p:cNvSpPr>
          <p:nvPr>
            <p:ph type="title"/>
          </p:nvPr>
        </p:nvSpPr>
        <p:spPr/>
        <p:txBody>
          <a:bodyPr/>
          <a:lstStyle/>
          <a:p>
            <a:r>
              <a:rPr lang="en-GB"/>
              <a:t>Click to edit Master title style</a:t>
            </a:r>
            <a:endParaRPr lang="es-ES_tradnl"/>
          </a:p>
        </p:txBody>
      </p:sp>
      <p:sp>
        <p:nvSpPr>
          <p:cNvPr id="3" name="Date Placeholder 2">
            <a:extLst>
              <a:ext uri="{FF2B5EF4-FFF2-40B4-BE49-F238E27FC236}">
                <a16:creationId xmlns:a16="http://schemas.microsoft.com/office/drawing/2014/main" xmlns="" id="{8C8999BC-BD5E-2208-8140-3A4ACC9B9024}"/>
              </a:ext>
            </a:extLst>
          </p:cNvPr>
          <p:cNvSpPr>
            <a:spLocks noGrp="1"/>
          </p:cNvSpPr>
          <p:nvPr>
            <p:ph type="dt" sz="half" idx="10"/>
          </p:nvPr>
        </p:nvSpPr>
        <p:spPr/>
        <p:txBody>
          <a:bodyPr/>
          <a:lstStyle/>
          <a:p>
            <a:fld id="{4F81891F-AB43-8F42-A2AA-291E284B8F7C}" type="datetimeFigureOut">
              <a:rPr lang="es-ES_tradnl" smtClean="0"/>
              <a:pPr/>
              <a:t>25/04/2026</a:t>
            </a:fld>
            <a:endParaRPr lang="es-ES_tradnl" dirty="0"/>
          </a:p>
        </p:txBody>
      </p:sp>
      <p:sp>
        <p:nvSpPr>
          <p:cNvPr id="4" name="Footer Placeholder 3">
            <a:extLst>
              <a:ext uri="{FF2B5EF4-FFF2-40B4-BE49-F238E27FC236}">
                <a16:creationId xmlns:a16="http://schemas.microsoft.com/office/drawing/2014/main" xmlns="" id="{BC8270C9-4465-BAF5-0F17-F6593F5D6A95}"/>
              </a:ext>
            </a:extLst>
          </p:cNvPr>
          <p:cNvSpPr>
            <a:spLocks noGrp="1"/>
          </p:cNvSpPr>
          <p:nvPr>
            <p:ph type="ftr" sz="quarter" idx="11"/>
          </p:nvPr>
        </p:nvSpPr>
        <p:spPr/>
        <p:txBody>
          <a:bodyPr/>
          <a:lstStyle/>
          <a:p>
            <a:endParaRPr lang="es-ES_tradnl" dirty="0"/>
          </a:p>
        </p:txBody>
      </p:sp>
      <p:sp>
        <p:nvSpPr>
          <p:cNvPr id="5" name="Slide Number Placeholder 4">
            <a:extLst>
              <a:ext uri="{FF2B5EF4-FFF2-40B4-BE49-F238E27FC236}">
                <a16:creationId xmlns:a16="http://schemas.microsoft.com/office/drawing/2014/main" xmlns="" id="{B817C67B-358C-21B5-A601-8B0E6E1D7829}"/>
              </a:ext>
            </a:extLst>
          </p:cNvPr>
          <p:cNvSpPr>
            <a:spLocks noGrp="1"/>
          </p:cNvSpPr>
          <p:nvPr>
            <p:ph type="sldNum" sz="quarter" idx="12"/>
          </p:nvPr>
        </p:nvSpPr>
        <p:spPr/>
        <p:txBody>
          <a:bodyPr/>
          <a:lstStyle/>
          <a:p>
            <a:fld id="{4A013EC5-7FBE-7C47-9DC0-28750311D85C}" type="slidenum">
              <a:rPr lang="es-ES_tradnl" smtClean="0"/>
              <a:pPr/>
              <a:t>‹#›</a:t>
            </a:fld>
            <a:endParaRPr lang="es-ES_tradnl" dirty="0"/>
          </a:p>
        </p:txBody>
      </p:sp>
    </p:spTree>
    <p:extLst>
      <p:ext uri="{BB962C8B-B14F-4D97-AF65-F5344CB8AC3E}">
        <p14:creationId xmlns:p14="http://schemas.microsoft.com/office/powerpoint/2010/main" xmlns="" val="2341524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7A1E7C5-9EFA-D3E3-B90F-3B94F7881B66}"/>
              </a:ext>
            </a:extLst>
          </p:cNvPr>
          <p:cNvSpPr>
            <a:spLocks noGrp="1"/>
          </p:cNvSpPr>
          <p:nvPr>
            <p:ph type="dt" sz="half" idx="10"/>
          </p:nvPr>
        </p:nvSpPr>
        <p:spPr/>
        <p:txBody>
          <a:bodyPr/>
          <a:lstStyle/>
          <a:p>
            <a:fld id="{4F81891F-AB43-8F42-A2AA-291E284B8F7C}" type="datetimeFigureOut">
              <a:rPr lang="es-ES_tradnl" smtClean="0"/>
              <a:pPr/>
              <a:t>25/04/2026</a:t>
            </a:fld>
            <a:endParaRPr lang="es-ES_tradnl" dirty="0"/>
          </a:p>
        </p:txBody>
      </p:sp>
      <p:sp>
        <p:nvSpPr>
          <p:cNvPr id="3" name="Footer Placeholder 2">
            <a:extLst>
              <a:ext uri="{FF2B5EF4-FFF2-40B4-BE49-F238E27FC236}">
                <a16:creationId xmlns:a16="http://schemas.microsoft.com/office/drawing/2014/main" xmlns="" id="{EEF385ED-FD5F-C006-1C5B-71171391C37C}"/>
              </a:ext>
            </a:extLst>
          </p:cNvPr>
          <p:cNvSpPr>
            <a:spLocks noGrp="1"/>
          </p:cNvSpPr>
          <p:nvPr>
            <p:ph type="ftr" sz="quarter" idx="11"/>
          </p:nvPr>
        </p:nvSpPr>
        <p:spPr/>
        <p:txBody>
          <a:bodyPr/>
          <a:lstStyle/>
          <a:p>
            <a:endParaRPr lang="es-ES_tradnl" dirty="0"/>
          </a:p>
        </p:txBody>
      </p:sp>
      <p:sp>
        <p:nvSpPr>
          <p:cNvPr id="4" name="Slide Number Placeholder 3">
            <a:extLst>
              <a:ext uri="{FF2B5EF4-FFF2-40B4-BE49-F238E27FC236}">
                <a16:creationId xmlns:a16="http://schemas.microsoft.com/office/drawing/2014/main" xmlns="" id="{6BF8A679-E490-34AD-8FB5-D230B4A9CEC6}"/>
              </a:ext>
            </a:extLst>
          </p:cNvPr>
          <p:cNvSpPr>
            <a:spLocks noGrp="1"/>
          </p:cNvSpPr>
          <p:nvPr>
            <p:ph type="sldNum" sz="quarter" idx="12"/>
          </p:nvPr>
        </p:nvSpPr>
        <p:spPr/>
        <p:txBody>
          <a:bodyPr/>
          <a:lstStyle/>
          <a:p>
            <a:fld id="{4A013EC5-7FBE-7C47-9DC0-28750311D85C}" type="slidenum">
              <a:rPr lang="es-ES_tradnl" smtClean="0"/>
              <a:pPr/>
              <a:t>‹#›</a:t>
            </a:fld>
            <a:endParaRPr lang="es-ES_tradnl" dirty="0"/>
          </a:p>
        </p:txBody>
      </p:sp>
    </p:spTree>
    <p:extLst>
      <p:ext uri="{BB962C8B-B14F-4D97-AF65-F5344CB8AC3E}">
        <p14:creationId xmlns:p14="http://schemas.microsoft.com/office/powerpoint/2010/main" xmlns="" val="480298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993B64-A36B-DADF-7C0B-2A2838B3D4A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s-ES_tradnl"/>
          </a:p>
        </p:txBody>
      </p:sp>
      <p:sp>
        <p:nvSpPr>
          <p:cNvPr id="3" name="Content Placeholder 2">
            <a:extLst>
              <a:ext uri="{FF2B5EF4-FFF2-40B4-BE49-F238E27FC236}">
                <a16:creationId xmlns:a16="http://schemas.microsoft.com/office/drawing/2014/main" xmlns="" id="{70F689D4-DE02-280D-9ED0-192DE279FB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4" name="Text Placeholder 3">
            <a:extLst>
              <a:ext uri="{FF2B5EF4-FFF2-40B4-BE49-F238E27FC236}">
                <a16:creationId xmlns:a16="http://schemas.microsoft.com/office/drawing/2014/main" xmlns="" id="{BB117A93-C36C-2FA9-CB49-60D65E2D89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5B3367AC-AB63-5CB3-E87C-B4B25278131C}"/>
              </a:ext>
            </a:extLst>
          </p:cNvPr>
          <p:cNvSpPr>
            <a:spLocks noGrp="1"/>
          </p:cNvSpPr>
          <p:nvPr>
            <p:ph type="dt" sz="half" idx="10"/>
          </p:nvPr>
        </p:nvSpPr>
        <p:spPr/>
        <p:txBody>
          <a:bodyPr/>
          <a:lstStyle/>
          <a:p>
            <a:fld id="{4F81891F-AB43-8F42-A2AA-291E284B8F7C}" type="datetimeFigureOut">
              <a:rPr lang="es-ES_tradnl" smtClean="0"/>
              <a:pPr/>
              <a:t>25/04/2026</a:t>
            </a:fld>
            <a:endParaRPr lang="es-ES_tradnl" dirty="0"/>
          </a:p>
        </p:txBody>
      </p:sp>
      <p:sp>
        <p:nvSpPr>
          <p:cNvPr id="6" name="Footer Placeholder 5">
            <a:extLst>
              <a:ext uri="{FF2B5EF4-FFF2-40B4-BE49-F238E27FC236}">
                <a16:creationId xmlns:a16="http://schemas.microsoft.com/office/drawing/2014/main" xmlns="" id="{4C5ED0D8-C419-5039-69CF-3453796E962B}"/>
              </a:ext>
            </a:extLst>
          </p:cNvPr>
          <p:cNvSpPr>
            <a:spLocks noGrp="1"/>
          </p:cNvSpPr>
          <p:nvPr>
            <p:ph type="ftr" sz="quarter" idx="11"/>
          </p:nvPr>
        </p:nvSpPr>
        <p:spPr/>
        <p:txBody>
          <a:bodyPr/>
          <a:lstStyle/>
          <a:p>
            <a:endParaRPr lang="es-ES_tradnl" dirty="0"/>
          </a:p>
        </p:txBody>
      </p:sp>
      <p:sp>
        <p:nvSpPr>
          <p:cNvPr id="7" name="Slide Number Placeholder 6">
            <a:extLst>
              <a:ext uri="{FF2B5EF4-FFF2-40B4-BE49-F238E27FC236}">
                <a16:creationId xmlns:a16="http://schemas.microsoft.com/office/drawing/2014/main" xmlns="" id="{C0A47A9F-F36D-2CDB-F58D-B8520BC6329F}"/>
              </a:ext>
            </a:extLst>
          </p:cNvPr>
          <p:cNvSpPr>
            <a:spLocks noGrp="1"/>
          </p:cNvSpPr>
          <p:nvPr>
            <p:ph type="sldNum" sz="quarter" idx="12"/>
          </p:nvPr>
        </p:nvSpPr>
        <p:spPr/>
        <p:txBody>
          <a:bodyPr/>
          <a:lstStyle/>
          <a:p>
            <a:fld id="{4A013EC5-7FBE-7C47-9DC0-28750311D85C}" type="slidenum">
              <a:rPr lang="es-ES_tradnl" smtClean="0"/>
              <a:pPr/>
              <a:t>‹#›</a:t>
            </a:fld>
            <a:endParaRPr lang="es-ES_tradnl" dirty="0"/>
          </a:p>
        </p:txBody>
      </p:sp>
    </p:spTree>
    <p:extLst>
      <p:ext uri="{BB962C8B-B14F-4D97-AF65-F5344CB8AC3E}">
        <p14:creationId xmlns:p14="http://schemas.microsoft.com/office/powerpoint/2010/main" xmlns="" val="2984520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B90643-433C-4FE6-0B8A-672B51B22C0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s-ES_tradnl"/>
          </a:p>
        </p:txBody>
      </p:sp>
      <p:sp>
        <p:nvSpPr>
          <p:cNvPr id="3" name="Picture Placeholder 2">
            <a:extLst>
              <a:ext uri="{FF2B5EF4-FFF2-40B4-BE49-F238E27FC236}">
                <a16:creationId xmlns:a16="http://schemas.microsoft.com/office/drawing/2014/main" xmlns="" id="{3681727D-61FD-5A15-3517-349BF3FDD4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dirty="0"/>
          </a:p>
        </p:txBody>
      </p:sp>
      <p:sp>
        <p:nvSpPr>
          <p:cNvPr id="4" name="Text Placeholder 3">
            <a:extLst>
              <a:ext uri="{FF2B5EF4-FFF2-40B4-BE49-F238E27FC236}">
                <a16:creationId xmlns:a16="http://schemas.microsoft.com/office/drawing/2014/main" xmlns="" id="{8148E0A8-540F-0AC8-8AC8-7A6BDF0D21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82E5E899-7CC2-A4FF-9562-584896543CAE}"/>
              </a:ext>
            </a:extLst>
          </p:cNvPr>
          <p:cNvSpPr>
            <a:spLocks noGrp="1"/>
          </p:cNvSpPr>
          <p:nvPr>
            <p:ph type="dt" sz="half" idx="10"/>
          </p:nvPr>
        </p:nvSpPr>
        <p:spPr/>
        <p:txBody>
          <a:bodyPr/>
          <a:lstStyle/>
          <a:p>
            <a:fld id="{4F81891F-AB43-8F42-A2AA-291E284B8F7C}" type="datetimeFigureOut">
              <a:rPr lang="es-ES_tradnl" smtClean="0"/>
              <a:pPr/>
              <a:t>25/04/2026</a:t>
            </a:fld>
            <a:endParaRPr lang="es-ES_tradnl" dirty="0"/>
          </a:p>
        </p:txBody>
      </p:sp>
      <p:sp>
        <p:nvSpPr>
          <p:cNvPr id="6" name="Footer Placeholder 5">
            <a:extLst>
              <a:ext uri="{FF2B5EF4-FFF2-40B4-BE49-F238E27FC236}">
                <a16:creationId xmlns:a16="http://schemas.microsoft.com/office/drawing/2014/main" xmlns="" id="{E134ADBF-45C0-C6BD-9630-39071D05C279}"/>
              </a:ext>
            </a:extLst>
          </p:cNvPr>
          <p:cNvSpPr>
            <a:spLocks noGrp="1"/>
          </p:cNvSpPr>
          <p:nvPr>
            <p:ph type="ftr" sz="quarter" idx="11"/>
          </p:nvPr>
        </p:nvSpPr>
        <p:spPr/>
        <p:txBody>
          <a:bodyPr/>
          <a:lstStyle/>
          <a:p>
            <a:endParaRPr lang="es-ES_tradnl" dirty="0"/>
          </a:p>
        </p:txBody>
      </p:sp>
      <p:sp>
        <p:nvSpPr>
          <p:cNvPr id="7" name="Slide Number Placeholder 6">
            <a:extLst>
              <a:ext uri="{FF2B5EF4-FFF2-40B4-BE49-F238E27FC236}">
                <a16:creationId xmlns:a16="http://schemas.microsoft.com/office/drawing/2014/main" xmlns="" id="{5FF4C764-F800-6A48-01E4-E3543276868B}"/>
              </a:ext>
            </a:extLst>
          </p:cNvPr>
          <p:cNvSpPr>
            <a:spLocks noGrp="1"/>
          </p:cNvSpPr>
          <p:nvPr>
            <p:ph type="sldNum" sz="quarter" idx="12"/>
          </p:nvPr>
        </p:nvSpPr>
        <p:spPr/>
        <p:txBody>
          <a:bodyPr/>
          <a:lstStyle/>
          <a:p>
            <a:fld id="{4A013EC5-7FBE-7C47-9DC0-28750311D85C}" type="slidenum">
              <a:rPr lang="es-ES_tradnl" smtClean="0"/>
              <a:pPr/>
              <a:t>‹#›</a:t>
            </a:fld>
            <a:endParaRPr lang="es-ES_tradnl" dirty="0"/>
          </a:p>
        </p:txBody>
      </p:sp>
    </p:spTree>
    <p:extLst>
      <p:ext uri="{BB962C8B-B14F-4D97-AF65-F5344CB8AC3E}">
        <p14:creationId xmlns:p14="http://schemas.microsoft.com/office/powerpoint/2010/main" xmlns="" val="273856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E28273B-8818-0387-0C26-261DB47490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Cliquez pour modifier le style du titre principal</a:t>
            </a:r>
            <a:endParaRPr lang="es-ES_tradnl"/>
          </a:p>
        </p:txBody>
      </p:sp>
      <p:sp>
        <p:nvSpPr>
          <p:cNvPr id="3" name="Text Placeholder 2">
            <a:extLst>
              <a:ext uri="{FF2B5EF4-FFF2-40B4-BE49-F238E27FC236}">
                <a16:creationId xmlns:a16="http://schemas.microsoft.com/office/drawing/2014/main" xmlns="" id="{DEE490DF-472B-3F5A-0D5C-D5A7B8D39C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Cliquez pour modifier les styles de texte du Master</a:t>
            </a:r>
          </a:p>
          <a:p>
            <a:pPr lvl="1"/>
            <a:r>
              <a:rPr lang="en-GB"/>
              <a:t>Deuxième niveau</a:t>
            </a:r>
          </a:p>
          <a:p>
            <a:pPr lvl="2"/>
            <a:r>
              <a:rPr lang="en-GB"/>
              <a:t>Troisième niveau</a:t>
            </a:r>
          </a:p>
          <a:p>
            <a:pPr lvl="3"/>
            <a:r>
              <a:rPr lang="en-GB"/>
              <a:t>Quatrième niveau</a:t>
            </a:r>
          </a:p>
          <a:p>
            <a:pPr lvl="4"/>
            <a:r>
              <a:rPr lang="en-GB"/>
              <a:t>Cinquième niveau</a:t>
            </a:r>
            <a:endParaRPr lang="es-ES_tradnl"/>
          </a:p>
        </p:txBody>
      </p:sp>
      <p:sp>
        <p:nvSpPr>
          <p:cNvPr id="4" name="Date Placeholder 3">
            <a:extLst>
              <a:ext uri="{FF2B5EF4-FFF2-40B4-BE49-F238E27FC236}">
                <a16:creationId xmlns:a16="http://schemas.microsoft.com/office/drawing/2014/main" xmlns="" id="{DE7D1F57-CB70-A510-3F89-C5FADEB81C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81891F-AB43-8F42-A2AA-291E284B8F7C}" type="datetimeFigureOut">
              <a:rPr lang="es-ES_tradnl" smtClean="0"/>
              <a:pPr/>
              <a:t>25/04/2026</a:t>
            </a:fld>
            <a:endParaRPr lang="es-ES_tradnl" dirty="0"/>
          </a:p>
        </p:txBody>
      </p:sp>
      <p:sp>
        <p:nvSpPr>
          <p:cNvPr id="5" name="Footer Placeholder 4">
            <a:extLst>
              <a:ext uri="{FF2B5EF4-FFF2-40B4-BE49-F238E27FC236}">
                <a16:creationId xmlns:a16="http://schemas.microsoft.com/office/drawing/2014/main" xmlns="" id="{34EB6A05-91CB-EB49-A02F-C5109EFA09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dirty="0"/>
          </a:p>
        </p:txBody>
      </p:sp>
      <p:sp>
        <p:nvSpPr>
          <p:cNvPr id="6" name="Slide Number Placeholder 5">
            <a:extLst>
              <a:ext uri="{FF2B5EF4-FFF2-40B4-BE49-F238E27FC236}">
                <a16:creationId xmlns:a16="http://schemas.microsoft.com/office/drawing/2014/main" xmlns="" id="{7B958582-BEF4-EAE7-6CA8-848AB5FC7B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013EC5-7FBE-7C47-9DC0-28750311D85C}" type="slidenum">
              <a:rPr lang="es-ES_tradnl" smtClean="0"/>
              <a:pPr/>
              <a:t>‹#›</a:t>
            </a:fld>
            <a:endParaRPr lang="es-ES_tradnl" dirty="0"/>
          </a:p>
        </p:txBody>
      </p:sp>
    </p:spTree>
    <p:extLst>
      <p:ext uri="{BB962C8B-B14F-4D97-AF65-F5344CB8AC3E}">
        <p14:creationId xmlns:p14="http://schemas.microsoft.com/office/powerpoint/2010/main" xmlns="" val="1595175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3.png"/><Relationship Id="rId3" Type="http://schemas.openxmlformats.org/officeDocument/2006/relationships/notesSlide" Target="../notesSlides/notesSlide10.xml"/><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s://earth.google.com/web" TargetMode="Externa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A logo with a tree in the middle&#10;&#10;Description automatically generated"/>
          <p:cNvPicPr preferRelativeResize="0"/>
          <p:nvPr/>
        </p:nvPicPr>
        <p:blipFill rotWithShape="1">
          <a:blip r:embed="rId3">
            <a:alphaModFix/>
          </a:blip>
          <a:srcRect/>
          <a:stretch/>
        </p:blipFill>
        <p:spPr>
          <a:xfrm>
            <a:off x="5117360" y="401642"/>
            <a:ext cx="1957279" cy="1957279"/>
          </a:xfrm>
          <a:prstGeom prst="rect">
            <a:avLst/>
          </a:prstGeom>
          <a:noFill/>
          <a:ln>
            <a:noFill/>
          </a:ln>
        </p:spPr>
      </p:pic>
      <p:sp>
        <p:nvSpPr>
          <p:cNvPr id="85" name="Google Shape;85;p1"/>
          <p:cNvSpPr txBox="1"/>
          <p:nvPr/>
        </p:nvSpPr>
        <p:spPr>
          <a:xfrm>
            <a:off x="0" y="3247463"/>
            <a:ext cx="12192000" cy="2062063"/>
          </a:xfrm>
          <a:prstGeom prst="rect">
            <a:avLst/>
          </a:prstGeom>
          <a:solidFill>
            <a:srgbClr val="72BC59"/>
          </a:solidFill>
          <a:ln>
            <a:noFill/>
          </a:ln>
        </p:spPr>
        <p:txBody>
          <a:bodyPr spcFirstLastPara="1" wrap="square" lIns="91425" tIns="45700" rIns="91425" bIns="45700" anchor="t" anchorCtr="0">
            <a:spAutoFit/>
          </a:bodyPr>
          <a:lstStyle/>
          <a:p>
            <a:pPr lvl="0" algn="ctr"/>
            <a:r>
              <a:rPr lang="fr-FR" sz="3200" b="1" dirty="0">
                <a:solidFill>
                  <a:srgbClr val="FFFFFF"/>
                </a:solidFill>
                <a:latin typeface="Candara"/>
                <a:ea typeface="Candara"/>
                <a:cs typeface="Candara"/>
                <a:sym typeface="Candara"/>
              </a:rPr>
              <a:t>PROGRAMME DE FORMATION</a:t>
            </a:r>
          </a:p>
          <a:p>
            <a:pPr lvl="0" algn="ctr"/>
            <a:endParaRPr lang="fr-FR" sz="3200" b="1" dirty="0">
              <a:solidFill>
                <a:srgbClr val="FFFFFF"/>
              </a:solidFill>
              <a:latin typeface="Candara"/>
              <a:ea typeface="Candara"/>
              <a:cs typeface="Candara"/>
              <a:sym typeface="Candara"/>
            </a:endParaRPr>
          </a:p>
          <a:p>
            <a:pPr lvl="0" algn="ctr"/>
            <a:r>
              <a:rPr lang="fr-FR" sz="3200" b="1" dirty="0">
                <a:solidFill>
                  <a:srgbClr val="FFFFFF"/>
                </a:solidFill>
                <a:latin typeface="Candara"/>
                <a:ea typeface="Candara"/>
                <a:cs typeface="Candara"/>
                <a:sym typeface="Candara"/>
              </a:rPr>
              <a:t>UNITÉ D'APPRENTISSAGE </a:t>
            </a:r>
            <a:r>
              <a:rPr lang="fr-FR" sz="3200" b="1" dirty="0" smtClean="0">
                <a:solidFill>
                  <a:srgbClr val="FFFFFF"/>
                </a:solidFill>
                <a:latin typeface="Candara"/>
                <a:ea typeface="Candara"/>
                <a:cs typeface="Candara"/>
                <a:sym typeface="Candara"/>
              </a:rPr>
              <a:t>7 </a:t>
            </a:r>
            <a:r>
              <a:rPr lang="fr-FR" sz="3200" b="1" dirty="0">
                <a:solidFill>
                  <a:srgbClr val="FFFFFF"/>
                </a:solidFill>
                <a:latin typeface="Candara"/>
                <a:ea typeface="Candara"/>
                <a:cs typeface="Candara"/>
                <a:sym typeface="Candara"/>
              </a:rPr>
              <a:t>: COMPÉTENCES </a:t>
            </a:r>
            <a:r>
              <a:rPr lang="fr-FR" sz="3200" b="1" dirty="0" smtClean="0">
                <a:solidFill>
                  <a:srgbClr val="FFFFFF"/>
                </a:solidFill>
                <a:latin typeface="Candara"/>
                <a:ea typeface="Candara"/>
                <a:cs typeface="Candara"/>
                <a:sym typeface="Candara"/>
              </a:rPr>
              <a:t>NUMÉRIQUES</a:t>
            </a:r>
          </a:p>
          <a:p>
            <a:pPr lvl="0" algn="ctr"/>
            <a:endParaRPr lang="fr-FR" sz="3200" b="1" dirty="0">
              <a:solidFill>
                <a:srgbClr val="FFFFFF"/>
              </a:solidFill>
              <a:latin typeface="Candara"/>
              <a:ea typeface="Candara"/>
              <a:cs typeface="Candara"/>
              <a:sym typeface="Candara"/>
            </a:endParaRPr>
          </a:p>
        </p:txBody>
      </p:sp>
      <p:sp>
        <p:nvSpPr>
          <p:cNvPr id="86" name="Google Shape;86;p1"/>
          <p:cNvSpPr txBox="1"/>
          <p:nvPr/>
        </p:nvSpPr>
        <p:spPr>
          <a:xfrm>
            <a:off x="3156857" y="2566090"/>
            <a:ext cx="609600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i="0" u="none" strike="noStrike" cap="none">
                <a:solidFill>
                  <a:srgbClr val="7F7F7F"/>
                </a:solidFill>
                <a:latin typeface="Calibri"/>
                <a:ea typeface="Calibri"/>
                <a:cs typeface="Calibri"/>
                <a:sym typeface="Calibri"/>
              </a:rPr>
              <a:t>2023-1-EE01-KA220-ADU-000150753</a:t>
            </a:r>
            <a:endParaRPr sz="1600" b="0" i="0" u="none" strike="noStrike" cap="none">
              <a:solidFill>
                <a:schemeClr val="dk1"/>
              </a:solidFill>
              <a:latin typeface="Times New Roman"/>
              <a:ea typeface="Times New Roman"/>
              <a:cs typeface="Times New Roman"/>
              <a:sym typeface="Times New Roman"/>
            </a:endParaRPr>
          </a:p>
        </p:txBody>
      </p:sp>
      <p:sp>
        <p:nvSpPr>
          <p:cNvPr id="7" name="Google Shape;87;p1"/>
          <p:cNvSpPr txBox="1"/>
          <p:nvPr/>
        </p:nvSpPr>
        <p:spPr>
          <a:xfrm>
            <a:off x="2503716" y="6240914"/>
            <a:ext cx="8020510" cy="43088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050" b="0" i="1" u="none" strike="noStrike" cap="none" dirty="0" err="1">
                <a:solidFill>
                  <a:schemeClr val="dk1"/>
                </a:solidFill>
                <a:latin typeface="Arial"/>
                <a:ea typeface="Arial"/>
                <a:cs typeface="Arial"/>
                <a:sym typeface="Arial"/>
              </a:rPr>
              <a:t>Ce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projet</a:t>
            </a:r>
            <a:r>
              <a:rPr lang="en-GB" sz="1050" b="0" i="1" u="none" strike="noStrike" cap="none" dirty="0">
                <a:solidFill>
                  <a:schemeClr val="dk1"/>
                </a:solidFill>
                <a:latin typeface="Arial"/>
                <a:ea typeface="Arial"/>
                <a:cs typeface="Arial"/>
                <a:sym typeface="Arial"/>
              </a:rPr>
              <a:t> a </a:t>
            </a:r>
            <a:r>
              <a:rPr lang="en-GB" sz="1050" b="0" i="1" u="none" strike="noStrike" cap="none" dirty="0" err="1">
                <a:solidFill>
                  <a:schemeClr val="dk1"/>
                </a:solidFill>
                <a:latin typeface="Arial"/>
                <a:ea typeface="Arial"/>
                <a:cs typeface="Arial"/>
                <a:sym typeface="Arial"/>
              </a:rPr>
              <a:t>été</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financé</a:t>
            </a:r>
            <a:r>
              <a:rPr lang="en-GB" sz="1050" b="0" i="1" u="none" strike="noStrike" cap="none" dirty="0">
                <a:solidFill>
                  <a:schemeClr val="dk1"/>
                </a:solidFill>
                <a:latin typeface="Arial"/>
                <a:ea typeface="Arial"/>
                <a:cs typeface="Arial"/>
                <a:sym typeface="Arial"/>
              </a:rPr>
              <a:t> avec le </a:t>
            </a:r>
            <a:r>
              <a:rPr lang="en-GB" sz="1050" b="0" i="1" u="none" strike="noStrike" cap="none" dirty="0" err="1">
                <a:solidFill>
                  <a:schemeClr val="dk1"/>
                </a:solidFill>
                <a:latin typeface="Arial"/>
                <a:ea typeface="Arial"/>
                <a:cs typeface="Arial"/>
                <a:sym typeface="Arial"/>
              </a:rPr>
              <a:t>soutien</a:t>
            </a:r>
            <a:r>
              <a:rPr lang="en-GB" sz="1050" b="0" i="1" u="none" strike="noStrike" cap="none" dirty="0">
                <a:solidFill>
                  <a:schemeClr val="dk1"/>
                </a:solidFill>
                <a:latin typeface="Arial"/>
                <a:ea typeface="Arial"/>
                <a:cs typeface="Arial"/>
                <a:sym typeface="Arial"/>
              </a:rPr>
              <a:t> de la Commission </a:t>
            </a:r>
            <a:r>
              <a:rPr lang="en-GB" sz="1050" b="0" i="1" u="none" strike="noStrike" cap="none" dirty="0" err="1">
                <a:solidFill>
                  <a:schemeClr val="dk1"/>
                </a:solidFill>
                <a:latin typeface="Arial"/>
                <a:ea typeface="Arial"/>
                <a:cs typeface="Arial"/>
                <a:sym typeface="Arial"/>
              </a:rPr>
              <a:t>européenne</a:t>
            </a:r>
            <a:r>
              <a:rPr lang="en-GB" sz="1050" b="0" i="1" u="none" strike="noStrike" cap="none" dirty="0">
                <a:solidFill>
                  <a:schemeClr val="dk1"/>
                </a:solidFill>
                <a:latin typeface="Arial"/>
                <a:ea typeface="Arial"/>
                <a:cs typeface="Arial"/>
                <a:sym typeface="Arial"/>
              </a:rPr>
              <a:t>. Le </a:t>
            </a:r>
            <a:r>
              <a:rPr lang="en-GB" sz="1050" b="0" i="1" u="none" strike="noStrike" cap="none" dirty="0" err="1">
                <a:solidFill>
                  <a:schemeClr val="dk1"/>
                </a:solidFill>
                <a:latin typeface="Arial"/>
                <a:ea typeface="Arial"/>
                <a:cs typeface="Arial"/>
                <a:sym typeface="Arial"/>
              </a:rPr>
              <a:t>contenu</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reflète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uniquement</a:t>
            </a:r>
            <a:r>
              <a:rPr lang="en-GB" sz="1050" b="0" i="1" u="none" strike="noStrike" cap="none" dirty="0">
                <a:solidFill>
                  <a:schemeClr val="dk1"/>
                </a:solidFill>
                <a:latin typeface="Arial"/>
                <a:ea typeface="Arial"/>
                <a:cs typeface="Arial"/>
                <a:sym typeface="Arial"/>
              </a:rPr>
              <a:t> les opinions de </a:t>
            </a:r>
            <a:r>
              <a:rPr lang="en-GB" sz="1050" b="0" i="1" u="none" strike="noStrike" cap="none" dirty="0" err="1">
                <a:solidFill>
                  <a:schemeClr val="dk1"/>
                </a:solidFill>
                <a:latin typeface="Arial"/>
                <a:ea typeface="Arial"/>
                <a:cs typeface="Arial"/>
                <a:sym typeface="Arial"/>
              </a:rPr>
              <a:t>l'auteur</a:t>
            </a:r>
            <a:r>
              <a:rPr lang="en-GB" sz="1050" b="0" i="1" u="none" strike="noStrike" cap="none" dirty="0">
                <a:solidFill>
                  <a:schemeClr val="dk1"/>
                </a:solidFill>
                <a:latin typeface="Arial"/>
                <a:ea typeface="Arial"/>
                <a:cs typeface="Arial"/>
                <a:sym typeface="Arial"/>
              </a:rPr>
              <a:t> et la Commission ne </a:t>
            </a:r>
            <a:r>
              <a:rPr lang="en-GB" sz="1050" b="0" i="1" u="none" strike="noStrike" cap="none" dirty="0" err="1">
                <a:solidFill>
                  <a:schemeClr val="dk1"/>
                </a:solidFill>
                <a:latin typeface="Arial"/>
                <a:ea typeface="Arial"/>
                <a:cs typeface="Arial"/>
                <a:sym typeface="Arial"/>
              </a:rPr>
              <a:t>peut</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être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tenue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responsable</a:t>
            </a:r>
            <a:r>
              <a:rPr lang="en-GB" sz="1050" b="0" i="1" u="none" strike="noStrike" cap="none" dirty="0">
                <a:solidFill>
                  <a:schemeClr val="dk1"/>
                </a:solidFill>
                <a:latin typeface="Arial"/>
                <a:ea typeface="Arial"/>
                <a:cs typeface="Arial"/>
                <a:sym typeface="Arial"/>
              </a:rPr>
              <a:t> de </a:t>
            </a:r>
            <a:r>
              <a:rPr lang="en-GB" sz="1050" b="0" i="1" u="none" strike="noStrike" cap="none" dirty="0" err="1">
                <a:solidFill>
                  <a:schemeClr val="dk1"/>
                </a:solidFill>
                <a:latin typeface="Arial"/>
                <a:ea typeface="Arial"/>
                <a:cs typeface="Arial"/>
                <a:sym typeface="Arial"/>
              </a:rPr>
              <a:t>l'utilisation</a:t>
            </a:r>
            <a:r>
              <a:rPr lang="en-GB" sz="1050" b="0" i="1" u="none" strike="noStrike" cap="none" dirty="0">
                <a:solidFill>
                  <a:schemeClr val="dk1"/>
                </a:solidFill>
                <a:latin typeface="Arial"/>
                <a:ea typeface="Arial"/>
                <a:cs typeface="Arial"/>
                <a:sym typeface="Arial"/>
              </a:rPr>
              <a:t> qui </a:t>
            </a:r>
            <a:r>
              <a:rPr lang="en-GB" sz="1050" b="0" i="1" u="none" strike="noStrike" cap="none" dirty="0" err="1">
                <a:solidFill>
                  <a:schemeClr val="dk1"/>
                </a:solidFill>
                <a:latin typeface="Arial"/>
                <a:ea typeface="Arial"/>
                <a:cs typeface="Arial"/>
                <a:sym typeface="Arial"/>
              </a:rPr>
              <a:t>pourrait</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être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faite</a:t>
            </a:r>
            <a:r>
              <a:rPr lang="en-GB" sz="1050" b="0" i="1" u="none" strike="noStrike" cap="none" dirty="0">
                <a:solidFill>
                  <a:schemeClr val="dk1"/>
                </a:solidFill>
                <a:latin typeface="Arial"/>
                <a:ea typeface="Arial"/>
                <a:cs typeface="Arial"/>
                <a:sym typeface="Arial"/>
              </a:rPr>
              <a:t> des </a:t>
            </a:r>
            <a:r>
              <a:rPr lang="en-GB" sz="1050" b="0" i="1" u="none" strike="noStrike" cap="none" dirty="0" err="1">
                <a:solidFill>
                  <a:schemeClr val="dk1"/>
                </a:solidFill>
                <a:latin typeface="Arial"/>
                <a:ea typeface="Arial"/>
                <a:cs typeface="Arial"/>
                <a:sym typeface="Arial"/>
              </a:rPr>
              <a:t>informations</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contenues</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dans</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ce</a:t>
            </a:r>
            <a:r>
              <a:rPr lang="en-GB" sz="1050" b="0" i="1" u="none" strike="noStrike" cap="none" dirty="0">
                <a:solidFill>
                  <a:schemeClr val="dk1"/>
                </a:solidFill>
                <a:latin typeface="Arial"/>
                <a:ea typeface="Arial"/>
                <a:cs typeface="Arial"/>
                <a:sym typeface="Arial"/>
              </a:rPr>
              <a:t> document.</a:t>
            </a:r>
            <a:endParaRPr sz="1800" b="0" i="0" u="none" strike="noStrike" cap="none" dirty="0">
              <a:solidFill>
                <a:schemeClr val="dk1"/>
              </a:solidFill>
              <a:latin typeface="Times New Roman"/>
              <a:ea typeface="Times New Roman"/>
              <a:cs typeface="Times New Roman"/>
              <a:sym typeface="Times New Roman"/>
            </a:endParaRPr>
          </a:p>
        </p:txBody>
      </p:sp>
      <p:pic>
        <p:nvPicPr>
          <p:cNvPr id="8" name="7 - Εικόνα" descr="FR_Co-fundedbytheEU_RGB_POS.png"/>
          <p:cNvPicPr>
            <a:picLocks noChangeAspect="1"/>
          </p:cNvPicPr>
          <p:nvPr/>
        </p:nvPicPr>
        <p:blipFill>
          <a:blip r:embed="rId4"/>
          <a:stretch>
            <a:fillRect/>
          </a:stretch>
        </p:blipFill>
        <p:spPr>
          <a:xfrm>
            <a:off x="198408" y="6181683"/>
            <a:ext cx="2219864" cy="499157"/>
          </a:xfrm>
          <a:prstGeom prst="rect">
            <a:avLst/>
          </a:prstGeom>
        </p:spPr>
      </p:pic>
      <p:pic>
        <p:nvPicPr>
          <p:cNvPr id="9" name="8 - Εικόνα" descr="cc-brand-1.png"/>
          <p:cNvPicPr>
            <a:picLocks noChangeAspect="1"/>
          </p:cNvPicPr>
          <p:nvPr/>
        </p:nvPicPr>
        <p:blipFill>
          <a:blip r:embed="rId5"/>
          <a:stretch>
            <a:fillRect/>
          </a:stretch>
        </p:blipFill>
        <p:spPr>
          <a:xfrm>
            <a:off x="10680056" y="6093574"/>
            <a:ext cx="1241650" cy="643631"/>
          </a:xfrm>
          <a:prstGeom prst="rect">
            <a:avLst/>
          </a:prstGeom>
        </p:spPr>
      </p:pic>
    </p:spTree>
    <p:extLst>
      <p:ext uri="{BB962C8B-B14F-4D97-AF65-F5344CB8AC3E}">
        <p14:creationId xmlns:p14="http://schemas.microsoft.com/office/powerpoint/2010/main" xmlns="" val="3645707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a16="http://schemas.microsoft.com/office/drawing/2014/main" xmlns=""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a16="http://schemas.microsoft.com/office/drawing/2014/main" xmlns=""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a16="http://schemas.microsoft.com/office/drawing/2014/main" xmlns=""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r>
              <a:rPr lang="en-US" sz="2800" b="1" dirty="0" smtClean="0">
                <a:solidFill>
                  <a:schemeClr val="bg1"/>
                </a:solidFill>
                <a:latin typeface="Candara" pitchFamily="34" charset="0"/>
              </a:rPr>
              <a:t>Merci pour </a:t>
            </a:r>
            <a:r>
              <a:rPr lang="en-US" sz="2800" b="1" dirty="0" err="1" smtClean="0">
                <a:solidFill>
                  <a:schemeClr val="bg1"/>
                </a:solidFill>
                <a:latin typeface="Candara" pitchFamily="34" charset="0"/>
              </a:rPr>
              <a:t>votre</a:t>
            </a:r>
            <a:r>
              <a:rPr lang="en-US" sz="2800" b="1" dirty="0" smtClean="0">
                <a:solidFill>
                  <a:schemeClr val="bg1"/>
                </a:solidFill>
                <a:latin typeface="Candara" pitchFamily="34" charset="0"/>
              </a:rPr>
              <a:t> attention</a:t>
            </a:r>
          </a:p>
        </p:txBody>
      </p:sp>
      <p:sp>
        <p:nvSpPr>
          <p:cNvPr id="80" name="Google Shape;80;p5">
            <a:extLst>
              <a:ext uri="{FF2B5EF4-FFF2-40B4-BE49-F238E27FC236}">
                <a16:creationId xmlns:a16="http://schemas.microsoft.com/office/drawing/2014/main" xmlns=""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a16="http://schemas.microsoft.com/office/drawing/2014/main" xmlns=""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a16="http://schemas.microsoft.com/office/drawing/2014/main" xmlns=""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2800" b="1" i="0" u="none" strike="noStrike" cap="none" dirty="0" smtClean="0">
                <a:solidFill>
                  <a:srgbClr val="7F7F7F"/>
                </a:solidFill>
                <a:latin typeface="Calibri"/>
                <a:ea typeface="Calibri"/>
                <a:cs typeface="Calibri"/>
                <a:sym typeface="Calibri"/>
              </a:rPr>
              <a:t>PARTENAIRES </a:t>
            </a:r>
            <a:endParaRPr sz="2800" b="0" i="0" u="none" strike="noStrike" cap="none" dirty="0">
              <a:solidFill>
                <a:schemeClr val="dk1"/>
              </a:solidFill>
              <a:latin typeface="Times New Roman"/>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a16="http://schemas.microsoft.com/office/drawing/2014/main" xmlns="" id="{3B45D439-3297-79AA-CACA-7096D6D590B0}"/>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962338" y="4752724"/>
            <a:ext cx="1676400" cy="4000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a:extLst>
              <a:ext uri="{FF2B5EF4-FFF2-40B4-BE49-F238E27FC236}">
                <a16:creationId xmlns:a16="http://schemas.microsoft.com/office/drawing/2014/main" xmlns="" id="{CEACFF9F-2E19-236D-B5DE-BA61F8D477D4}"/>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969614" y="4704157"/>
            <a:ext cx="866775" cy="5429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A red bird on a green leaf&#10;&#10;Description automatically generated">
            <a:extLst>
              <a:ext uri="{FF2B5EF4-FFF2-40B4-BE49-F238E27FC236}">
                <a16:creationId xmlns:a16="http://schemas.microsoft.com/office/drawing/2014/main" xmlns="" id="{64376610-9F6A-7D97-9F5A-E9A5DBD20FBE}"/>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167265" y="4723206"/>
            <a:ext cx="971550" cy="5048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con&#10;&#10;Description automatically generated">
            <a:extLst>
              <a:ext uri="{FF2B5EF4-FFF2-40B4-BE49-F238E27FC236}">
                <a16:creationId xmlns:a16="http://schemas.microsoft.com/office/drawing/2014/main" xmlns="" id="{787E2769-AEC9-4756-9372-748CDF945564}"/>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535659" y="4630211"/>
            <a:ext cx="1257300" cy="5810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A building with red lights&#10;&#10;Description automatically generated">
            <a:extLst>
              <a:ext uri="{FF2B5EF4-FFF2-40B4-BE49-F238E27FC236}">
                <a16:creationId xmlns:a16="http://schemas.microsoft.com/office/drawing/2014/main" xmlns="" id="{31B41789-03F6-70DF-6C37-3B809119B07B}"/>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8328717" y="4619374"/>
            <a:ext cx="771525" cy="533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A blue and black logo&#10;&#10;Description automatically generated">
            <a:extLst>
              <a:ext uri="{FF2B5EF4-FFF2-40B4-BE49-F238E27FC236}">
                <a16:creationId xmlns:a16="http://schemas.microsoft.com/office/drawing/2014/main" xmlns="" id="{C9B3BA7D-83AB-3CA7-81BA-35DE5F9EB790}"/>
              </a:ext>
            </a:extLst>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9803732" y="4843604"/>
            <a:ext cx="1881904" cy="309170"/>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Google Shape;87;p1"/>
          <p:cNvSpPr txBox="1"/>
          <p:nvPr/>
        </p:nvSpPr>
        <p:spPr>
          <a:xfrm>
            <a:off x="2503716" y="6240914"/>
            <a:ext cx="8020510" cy="43088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050" b="0" i="1" u="none" strike="noStrike" cap="none" dirty="0" err="1">
                <a:solidFill>
                  <a:schemeClr val="dk1"/>
                </a:solidFill>
                <a:latin typeface="Arial"/>
                <a:ea typeface="Arial"/>
                <a:cs typeface="Arial"/>
                <a:sym typeface="Arial"/>
              </a:rPr>
              <a:t>Ce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projet</a:t>
            </a:r>
            <a:r>
              <a:rPr lang="en-GB" sz="1050" b="0" i="1" u="none" strike="noStrike" cap="none" dirty="0">
                <a:solidFill>
                  <a:schemeClr val="dk1"/>
                </a:solidFill>
                <a:latin typeface="Arial"/>
                <a:ea typeface="Arial"/>
                <a:cs typeface="Arial"/>
                <a:sym typeface="Arial"/>
              </a:rPr>
              <a:t> a </a:t>
            </a:r>
            <a:r>
              <a:rPr lang="en-GB" sz="1050" b="0" i="1" u="none" strike="noStrike" cap="none" dirty="0" err="1">
                <a:solidFill>
                  <a:schemeClr val="dk1"/>
                </a:solidFill>
                <a:latin typeface="Arial"/>
                <a:ea typeface="Arial"/>
                <a:cs typeface="Arial"/>
                <a:sym typeface="Arial"/>
              </a:rPr>
              <a:t>été</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financé</a:t>
            </a:r>
            <a:r>
              <a:rPr lang="en-GB" sz="1050" b="0" i="1" u="none" strike="noStrike" cap="none" dirty="0">
                <a:solidFill>
                  <a:schemeClr val="dk1"/>
                </a:solidFill>
                <a:latin typeface="Arial"/>
                <a:ea typeface="Arial"/>
                <a:cs typeface="Arial"/>
                <a:sym typeface="Arial"/>
              </a:rPr>
              <a:t> avec le </a:t>
            </a:r>
            <a:r>
              <a:rPr lang="en-GB" sz="1050" b="0" i="1" u="none" strike="noStrike" cap="none" dirty="0" err="1">
                <a:solidFill>
                  <a:schemeClr val="dk1"/>
                </a:solidFill>
                <a:latin typeface="Arial"/>
                <a:ea typeface="Arial"/>
                <a:cs typeface="Arial"/>
                <a:sym typeface="Arial"/>
              </a:rPr>
              <a:t>soutien</a:t>
            </a:r>
            <a:r>
              <a:rPr lang="en-GB" sz="1050" b="0" i="1" u="none" strike="noStrike" cap="none" dirty="0">
                <a:solidFill>
                  <a:schemeClr val="dk1"/>
                </a:solidFill>
                <a:latin typeface="Arial"/>
                <a:ea typeface="Arial"/>
                <a:cs typeface="Arial"/>
                <a:sym typeface="Arial"/>
              </a:rPr>
              <a:t> de la Commission </a:t>
            </a:r>
            <a:r>
              <a:rPr lang="en-GB" sz="1050" b="0" i="1" u="none" strike="noStrike" cap="none" dirty="0" err="1">
                <a:solidFill>
                  <a:schemeClr val="dk1"/>
                </a:solidFill>
                <a:latin typeface="Arial"/>
                <a:ea typeface="Arial"/>
                <a:cs typeface="Arial"/>
                <a:sym typeface="Arial"/>
              </a:rPr>
              <a:t>européenne</a:t>
            </a:r>
            <a:r>
              <a:rPr lang="en-GB" sz="1050" b="0" i="1" u="none" strike="noStrike" cap="none" dirty="0">
                <a:solidFill>
                  <a:schemeClr val="dk1"/>
                </a:solidFill>
                <a:latin typeface="Arial"/>
                <a:ea typeface="Arial"/>
                <a:cs typeface="Arial"/>
                <a:sym typeface="Arial"/>
              </a:rPr>
              <a:t>. Le </a:t>
            </a:r>
            <a:r>
              <a:rPr lang="en-GB" sz="1050" b="0" i="1" u="none" strike="noStrike" cap="none" dirty="0" err="1">
                <a:solidFill>
                  <a:schemeClr val="dk1"/>
                </a:solidFill>
                <a:latin typeface="Arial"/>
                <a:ea typeface="Arial"/>
                <a:cs typeface="Arial"/>
                <a:sym typeface="Arial"/>
              </a:rPr>
              <a:t>contenu</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reflète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uniquement</a:t>
            </a:r>
            <a:r>
              <a:rPr lang="en-GB" sz="1050" b="0" i="1" u="none" strike="noStrike" cap="none" dirty="0">
                <a:solidFill>
                  <a:schemeClr val="dk1"/>
                </a:solidFill>
                <a:latin typeface="Arial"/>
                <a:ea typeface="Arial"/>
                <a:cs typeface="Arial"/>
                <a:sym typeface="Arial"/>
              </a:rPr>
              <a:t> les opinions de </a:t>
            </a:r>
            <a:r>
              <a:rPr lang="en-GB" sz="1050" b="0" i="1" u="none" strike="noStrike" cap="none" dirty="0" err="1">
                <a:solidFill>
                  <a:schemeClr val="dk1"/>
                </a:solidFill>
                <a:latin typeface="Arial"/>
                <a:ea typeface="Arial"/>
                <a:cs typeface="Arial"/>
                <a:sym typeface="Arial"/>
              </a:rPr>
              <a:t>l'auteur</a:t>
            </a:r>
            <a:r>
              <a:rPr lang="en-GB" sz="1050" b="0" i="1" u="none" strike="noStrike" cap="none" dirty="0">
                <a:solidFill>
                  <a:schemeClr val="dk1"/>
                </a:solidFill>
                <a:latin typeface="Arial"/>
                <a:ea typeface="Arial"/>
                <a:cs typeface="Arial"/>
                <a:sym typeface="Arial"/>
              </a:rPr>
              <a:t> et la Commission ne </a:t>
            </a:r>
            <a:r>
              <a:rPr lang="en-GB" sz="1050" b="0" i="1" u="none" strike="noStrike" cap="none" dirty="0" err="1">
                <a:solidFill>
                  <a:schemeClr val="dk1"/>
                </a:solidFill>
                <a:latin typeface="Arial"/>
                <a:ea typeface="Arial"/>
                <a:cs typeface="Arial"/>
                <a:sym typeface="Arial"/>
              </a:rPr>
              <a:t>peut</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être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tenue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responsable</a:t>
            </a:r>
            <a:r>
              <a:rPr lang="en-GB" sz="1050" b="0" i="1" u="none" strike="noStrike" cap="none" dirty="0">
                <a:solidFill>
                  <a:schemeClr val="dk1"/>
                </a:solidFill>
                <a:latin typeface="Arial"/>
                <a:ea typeface="Arial"/>
                <a:cs typeface="Arial"/>
                <a:sym typeface="Arial"/>
              </a:rPr>
              <a:t> de </a:t>
            </a:r>
            <a:r>
              <a:rPr lang="en-GB" sz="1050" b="0" i="1" u="none" strike="noStrike" cap="none" dirty="0" err="1">
                <a:solidFill>
                  <a:schemeClr val="dk1"/>
                </a:solidFill>
                <a:latin typeface="Arial"/>
                <a:ea typeface="Arial"/>
                <a:cs typeface="Arial"/>
                <a:sym typeface="Arial"/>
              </a:rPr>
              <a:t>l'utilisation</a:t>
            </a:r>
            <a:r>
              <a:rPr lang="en-GB" sz="1050" b="0" i="1" u="none" strike="noStrike" cap="none" dirty="0">
                <a:solidFill>
                  <a:schemeClr val="dk1"/>
                </a:solidFill>
                <a:latin typeface="Arial"/>
                <a:ea typeface="Arial"/>
                <a:cs typeface="Arial"/>
                <a:sym typeface="Arial"/>
              </a:rPr>
              <a:t> qui </a:t>
            </a:r>
            <a:r>
              <a:rPr lang="en-GB" sz="1050" b="0" i="1" u="none" strike="noStrike" cap="none" dirty="0" err="1">
                <a:solidFill>
                  <a:schemeClr val="dk1"/>
                </a:solidFill>
                <a:latin typeface="Arial"/>
                <a:ea typeface="Arial"/>
                <a:cs typeface="Arial"/>
                <a:sym typeface="Arial"/>
              </a:rPr>
              <a:t>pourrait</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être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faite</a:t>
            </a:r>
            <a:r>
              <a:rPr lang="en-GB" sz="1050" b="0" i="1" u="none" strike="noStrike" cap="none" dirty="0">
                <a:solidFill>
                  <a:schemeClr val="dk1"/>
                </a:solidFill>
                <a:latin typeface="Arial"/>
                <a:ea typeface="Arial"/>
                <a:cs typeface="Arial"/>
                <a:sym typeface="Arial"/>
              </a:rPr>
              <a:t> des </a:t>
            </a:r>
            <a:r>
              <a:rPr lang="en-GB" sz="1050" b="0" i="1" u="none" strike="noStrike" cap="none" dirty="0" err="1">
                <a:solidFill>
                  <a:schemeClr val="dk1"/>
                </a:solidFill>
                <a:latin typeface="Arial"/>
                <a:ea typeface="Arial"/>
                <a:cs typeface="Arial"/>
                <a:sym typeface="Arial"/>
              </a:rPr>
              <a:t>informations</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contenues</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dans</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ce</a:t>
            </a:r>
            <a:r>
              <a:rPr lang="en-GB" sz="1050" b="0" i="1" u="none" strike="noStrike" cap="none" dirty="0">
                <a:solidFill>
                  <a:schemeClr val="dk1"/>
                </a:solidFill>
                <a:latin typeface="Arial"/>
                <a:ea typeface="Arial"/>
                <a:cs typeface="Arial"/>
                <a:sym typeface="Arial"/>
              </a:rPr>
              <a:t> document.</a:t>
            </a:r>
            <a:endParaRPr sz="1800" b="0" i="0" u="none" strike="noStrike" cap="none" dirty="0">
              <a:solidFill>
                <a:schemeClr val="dk1"/>
              </a:solidFill>
              <a:latin typeface="Times New Roman"/>
              <a:ea typeface="Times New Roman"/>
              <a:cs typeface="Times New Roman"/>
              <a:sym typeface="Times New Roman"/>
            </a:endParaRPr>
          </a:p>
        </p:txBody>
      </p:sp>
      <p:pic>
        <p:nvPicPr>
          <p:cNvPr id="17" name="16 - Εικόνα" descr="FR_Co-fundedbytheEU_RGB_POS.png"/>
          <p:cNvPicPr>
            <a:picLocks noChangeAspect="1"/>
          </p:cNvPicPr>
          <p:nvPr/>
        </p:nvPicPr>
        <p:blipFill>
          <a:blip r:embed="rId12"/>
          <a:stretch>
            <a:fillRect/>
          </a:stretch>
        </p:blipFill>
        <p:spPr>
          <a:xfrm>
            <a:off x="198408" y="6181683"/>
            <a:ext cx="2219864" cy="499157"/>
          </a:xfrm>
          <a:prstGeom prst="rect">
            <a:avLst/>
          </a:prstGeom>
        </p:spPr>
      </p:pic>
      <p:pic>
        <p:nvPicPr>
          <p:cNvPr id="18" name="17 - Εικόνα" descr="cc-brand-1.png"/>
          <p:cNvPicPr>
            <a:picLocks noChangeAspect="1"/>
          </p:cNvPicPr>
          <p:nvPr/>
        </p:nvPicPr>
        <p:blipFill>
          <a:blip r:embed="rId13"/>
          <a:stretch>
            <a:fillRect/>
          </a:stretch>
        </p:blipFill>
        <p:spPr>
          <a:xfrm>
            <a:off x="10680056" y="6093574"/>
            <a:ext cx="1241650" cy="643631"/>
          </a:xfrm>
          <a:prstGeom prst="rect">
            <a:avLst/>
          </a:prstGeom>
        </p:spPr>
      </p:pic>
    </p:spTree>
    <p:custDataLst>
      <p:tags r:id="rId1"/>
    </p:custDataLst>
    <p:extLst>
      <p:ext uri="{BB962C8B-B14F-4D97-AF65-F5344CB8AC3E}">
        <p14:creationId xmlns:p14="http://schemas.microsoft.com/office/powerpoint/2010/main" xmlns="" val="1229119951"/>
      </p:ext>
    </p:extLst>
  </p:cSld>
  <p:clrMapOvr>
    <a:masterClrMapping/>
  </p:clrMapOvr>
  <mc:AlternateContent xmlns:mc="http://schemas.openxmlformats.org/markup-compatibility/2006">
    <mc:Choice xmlns:p14="http://schemas.microsoft.com/office/powerpoint/2010/main" xmlns="" Requires="p14">
      <p:transition spd="slow" p14:dur="3400" advClick="0" advTm="2000">
        <p14:reveal/>
      </p:transition>
    </mc:Choice>
    <mc:Fallback>
      <p:transition spd="slow" advClick="0" advTm="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4" name="Google Shape;94;p2"/>
          <p:cNvSpPr/>
          <p:nvPr/>
        </p:nvSpPr>
        <p:spPr>
          <a:xfrm>
            <a:off x="738554" y="1590682"/>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2"/>
          <p:cNvSpPr txBox="1"/>
          <p:nvPr/>
        </p:nvSpPr>
        <p:spPr>
          <a:xfrm>
            <a:off x="877455" y="2074783"/>
            <a:ext cx="10520218" cy="1354176"/>
          </a:xfrm>
          <a:prstGeom prst="rect">
            <a:avLst/>
          </a:prstGeom>
          <a:noFill/>
          <a:ln>
            <a:noFill/>
          </a:ln>
        </p:spPr>
        <p:txBody>
          <a:bodyPr spcFirstLastPara="1" wrap="square" lIns="91425" tIns="45700" rIns="91425" bIns="45700" anchor="t" anchorCtr="0">
            <a:spAutoFit/>
          </a:bodyPr>
          <a:lstStyle/>
          <a:p>
            <a:pPr marL="0" marR="0" lvl="0" indent="0" algn="ctr" rtl="0">
              <a:spcBef>
                <a:spcPts val="1200"/>
              </a:spcBef>
              <a:spcAft>
                <a:spcPts val="0"/>
              </a:spcAft>
              <a:buNone/>
            </a:pPr>
            <a:r>
              <a:rPr lang="en-GB" sz="2800" b="1" i="0" u="none" strike="noStrike" cap="none" dirty="0" smtClean="0">
                <a:solidFill>
                  <a:srgbClr val="FFFFFF"/>
                </a:solidFill>
                <a:latin typeface="Candara"/>
                <a:ea typeface="Candara"/>
                <a:cs typeface="Candara"/>
                <a:sym typeface="Candara"/>
              </a:rPr>
              <a:t>LEÇON </a:t>
            </a:r>
            <a:r>
              <a:rPr lang="en-GB" sz="2800" b="1" i="0" u="none" strike="noStrike" cap="none" dirty="0">
                <a:solidFill>
                  <a:srgbClr val="FFFFFF"/>
                </a:solidFill>
                <a:latin typeface="Candara"/>
                <a:ea typeface="Candara"/>
                <a:cs typeface="Candara"/>
                <a:sym typeface="Candara"/>
              </a:rPr>
              <a:t>1 : </a:t>
            </a:r>
            <a:r>
              <a:rPr lang="en-US" sz="3600" b="1" dirty="0">
                <a:solidFill>
                  <a:srgbClr val="FFFFFF"/>
                </a:solidFill>
                <a:latin typeface="Candara"/>
              </a:rPr>
              <a:t>Introduction aux outils numériques pour la documentation du patrimoine</a:t>
            </a:r>
            <a:endParaRPr sz="3600" b="1" dirty="0">
              <a:solidFill>
                <a:srgbClr val="FFFFFF"/>
              </a:solidFill>
              <a:latin typeface="Candara"/>
              <a:sym typeface="Times New Roman"/>
            </a:endParaRPr>
          </a:p>
        </p:txBody>
      </p:sp>
    </p:spTree>
    <p:extLst>
      <p:ext uri="{BB962C8B-B14F-4D97-AF65-F5344CB8AC3E}">
        <p14:creationId xmlns:p14="http://schemas.microsoft.com/office/powerpoint/2010/main" xmlns="" val="2073786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3"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01" name="Google Shape;101;p3"/>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2" name="Google Shape;102;p3"/>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3" name="Google Shape;103;p3"/>
          <p:cNvSpPr txBox="1"/>
          <p:nvPr/>
        </p:nvSpPr>
        <p:spPr>
          <a:xfrm>
            <a:off x="0" y="89588"/>
            <a:ext cx="9646508" cy="1200288"/>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3600" b="1" i="0" u="none" strike="noStrike" cap="none" dirty="0">
                <a:solidFill>
                  <a:srgbClr val="FFFFFF"/>
                </a:solidFill>
                <a:latin typeface="Candara"/>
                <a:ea typeface="Candara"/>
                <a:cs typeface="Candara"/>
                <a:sym typeface="Candara"/>
              </a:rPr>
              <a:t>Introduction aux outils numériques pour la documentation du patrimoine</a:t>
            </a:r>
            <a:endParaRPr lang="en-GB" sz="3600" b="0" i="0" u="none" strike="noStrike" cap="none" dirty="0">
              <a:solidFill>
                <a:schemeClr val="dk1"/>
              </a:solidFill>
              <a:latin typeface="Times New Roman"/>
              <a:ea typeface="Times New Roman"/>
              <a:cs typeface="Times New Roman"/>
              <a:sym typeface="Times New Roman"/>
            </a:endParaRPr>
          </a:p>
        </p:txBody>
      </p:sp>
      <p:sp>
        <p:nvSpPr>
          <p:cNvPr id="104" name="Google Shape;104;p3"/>
          <p:cNvSpPr txBox="1"/>
          <p:nvPr/>
        </p:nvSpPr>
        <p:spPr>
          <a:xfrm>
            <a:off x="360486" y="1151245"/>
            <a:ext cx="11066350" cy="563227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1800" dirty="0">
                <a:solidFill>
                  <a:srgbClr val="3F3F3F"/>
                </a:solidFill>
                <a:latin typeface="Candara"/>
                <a:sym typeface="Candara"/>
              </a:rPr>
              <a:t>Objectifs du cours : </a:t>
            </a:r>
          </a:p>
          <a:p>
            <a:pPr marL="0" marR="0" lvl="0" indent="0" algn="just" rtl="0">
              <a:spcBef>
                <a:spcPts val="0"/>
              </a:spcBef>
              <a:spcAft>
                <a:spcPts val="0"/>
              </a:spcAft>
              <a:buNone/>
            </a:pPr>
            <a:endParaRPr lang="en-GB" sz="1800" dirty="0">
              <a:solidFill>
                <a:srgbClr val="3F3F3F"/>
              </a:solidFill>
              <a:latin typeface="Candara"/>
              <a:sym typeface="Candara"/>
            </a:endParaRPr>
          </a:p>
          <a:p>
            <a:pPr marL="285750" lvl="1" indent="-285750" algn="just">
              <a:lnSpc>
                <a:spcPct val="150000"/>
              </a:lnSpc>
              <a:buFont typeface="Arial" panose="020B0604020202020204" pitchFamily="34" charset="0"/>
              <a:buChar char="•"/>
            </a:pPr>
            <a:r>
              <a:rPr lang="en-US" sz="1800" dirty="0">
                <a:solidFill>
                  <a:srgbClr val="3F3F3F"/>
                </a:solidFill>
                <a:latin typeface="Candara"/>
                <a:sym typeface="Candara"/>
              </a:rPr>
              <a:t>Découvrez comment les outils numériques peuvent préserver le patrimoine culturel et naturel.</a:t>
            </a:r>
          </a:p>
          <a:p>
            <a:pPr marL="285750" lvl="1" indent="-285750" algn="just">
              <a:lnSpc>
                <a:spcPct val="150000"/>
              </a:lnSpc>
              <a:buFont typeface="Arial" panose="020B0604020202020204" pitchFamily="34" charset="0"/>
              <a:buChar char="•"/>
            </a:pPr>
            <a:r>
              <a:rPr lang="en-US" sz="1800" dirty="0">
                <a:solidFill>
                  <a:srgbClr val="3F3F3F"/>
                </a:solidFill>
                <a:latin typeface="Candara"/>
                <a:sym typeface="Candara"/>
              </a:rPr>
              <a:t>Explorer des outils tels que Google Earth, Canva et la cartographie SIG.</a:t>
            </a:r>
          </a:p>
          <a:p>
            <a:pPr marL="285750" lvl="1" indent="-285750" algn="just">
              <a:lnSpc>
                <a:spcPct val="150000"/>
              </a:lnSpc>
              <a:buFont typeface="Arial" panose="020B0604020202020204" pitchFamily="34" charset="0"/>
              <a:buChar char="•"/>
            </a:pPr>
            <a:r>
              <a:rPr lang="en-US" sz="1800" dirty="0">
                <a:solidFill>
                  <a:srgbClr val="3F3F3F"/>
                </a:solidFill>
                <a:latin typeface="Candara"/>
                <a:sym typeface="Candara"/>
              </a:rPr>
              <a:t>Comprendre comment ces outils contribuent à rendre les sites patrimoniaux plus accessibles et plus attrayants.</a:t>
            </a:r>
          </a:p>
          <a:p>
            <a:pPr marL="285750" lvl="1" indent="-285750" algn="just">
              <a:lnSpc>
                <a:spcPct val="150000"/>
              </a:lnSpc>
              <a:buFont typeface="Arial" panose="020B0604020202020204" pitchFamily="34" charset="0"/>
              <a:buChar char="•"/>
            </a:pPr>
            <a:r>
              <a:rPr lang="en-US" sz="1800" dirty="0">
                <a:solidFill>
                  <a:srgbClr val="3F3F3F"/>
                </a:solidFill>
                <a:latin typeface="Candara"/>
                <a:sym typeface="Candara"/>
              </a:rPr>
              <a:t>Résultat : créer un projet numérique simple pour mettre en valeur le patrimoine culturel et </a:t>
            </a:r>
            <a:r>
              <a:rPr lang="en-US" sz="1800" dirty="0" smtClean="0">
                <a:solidFill>
                  <a:srgbClr val="3F3F3F"/>
                </a:solidFill>
                <a:latin typeface="Candara"/>
                <a:sym typeface="Candara"/>
              </a:rPr>
              <a:t>naturel.</a:t>
            </a:r>
            <a:endParaRPr lang="fr-FR" dirty="0">
              <a:solidFill>
                <a:srgbClr val="3F3F3F"/>
              </a:solidFill>
              <a:latin typeface="Candara"/>
              <a:sym typeface="Candara"/>
            </a:endParaRPr>
          </a:p>
          <a:p>
            <a:pPr marL="285750" lvl="1" indent="-285750" algn="just">
              <a:lnSpc>
                <a:spcPct val="150000"/>
              </a:lnSpc>
              <a:buFont typeface="Courier New" panose="02070309020205020404" pitchFamily="49" charset="0"/>
              <a:buChar char="o"/>
            </a:pPr>
            <a:endParaRPr lang="fr-FR" sz="1800" dirty="0">
              <a:solidFill>
                <a:srgbClr val="3F3F3F"/>
              </a:solidFill>
              <a:latin typeface="Candara"/>
              <a:sym typeface="Candara"/>
            </a:endParaRPr>
          </a:p>
          <a:p>
            <a:pPr marL="0" lvl="1" algn="just">
              <a:lnSpc>
                <a:spcPct val="150000"/>
              </a:lnSpc>
            </a:pPr>
            <a:r>
              <a:rPr lang="en-US" sz="1800" dirty="0" smtClean="0">
                <a:solidFill>
                  <a:srgbClr val="3F3F3F"/>
                </a:solidFill>
                <a:latin typeface="Candara"/>
                <a:sym typeface="Candara"/>
              </a:rPr>
              <a:t>Les </a:t>
            </a:r>
            <a:r>
              <a:rPr lang="en-US" sz="1800" dirty="0">
                <a:solidFill>
                  <a:srgbClr val="3F3F3F"/>
                </a:solidFill>
                <a:latin typeface="Candara"/>
                <a:sym typeface="Candara"/>
              </a:rPr>
              <a:t>outils numériques jouent un rôle crucial dans la préservation du patrimoine culturel et naturel pour les </a:t>
            </a:r>
            <a:r>
              <a:rPr lang="en-US" sz="1800" dirty="0" err="1">
                <a:solidFill>
                  <a:srgbClr val="3F3F3F"/>
                </a:solidFill>
                <a:latin typeface="Candara"/>
                <a:sym typeface="Candara"/>
              </a:rPr>
              <a:t>générations</a:t>
            </a:r>
            <a:r>
              <a:rPr lang="en-US" sz="1800" dirty="0">
                <a:solidFill>
                  <a:srgbClr val="3F3F3F"/>
                </a:solidFill>
                <a:latin typeface="Candara"/>
                <a:sym typeface="Candara"/>
              </a:rPr>
              <a:t> </a:t>
            </a:r>
            <a:r>
              <a:rPr lang="en-US" sz="1800" dirty="0" smtClean="0">
                <a:solidFill>
                  <a:srgbClr val="3F3F3F"/>
                </a:solidFill>
                <a:latin typeface="Candara"/>
                <a:sym typeface="Candara"/>
              </a:rPr>
              <a:t>futures.</a:t>
            </a:r>
          </a:p>
          <a:p>
            <a:pPr marL="0" lvl="1" algn="just">
              <a:lnSpc>
                <a:spcPct val="150000"/>
              </a:lnSpc>
            </a:pPr>
            <a:r>
              <a:rPr lang="en-US" sz="1800" dirty="0" err="1" smtClean="0">
                <a:solidFill>
                  <a:srgbClr val="3F3F3F"/>
                </a:solidFill>
                <a:latin typeface="Candara"/>
                <a:sym typeface="Candara"/>
              </a:rPr>
              <a:t>Ces</a:t>
            </a:r>
            <a:r>
              <a:rPr lang="en-US" sz="1800" dirty="0" smtClean="0">
                <a:solidFill>
                  <a:srgbClr val="3F3F3F"/>
                </a:solidFill>
                <a:latin typeface="Candara"/>
                <a:sym typeface="Candara"/>
              </a:rPr>
              <a:t> </a:t>
            </a:r>
            <a:r>
              <a:rPr lang="en-US" sz="1800" dirty="0">
                <a:solidFill>
                  <a:srgbClr val="3F3F3F"/>
                </a:solidFill>
                <a:latin typeface="Candara"/>
                <a:sym typeface="Candara"/>
              </a:rPr>
              <a:t>outils permettent de documenter, de préserver et de partager le patrimoine de manière nouvelle et </a:t>
            </a:r>
            <a:r>
              <a:rPr lang="en-US" sz="1800" dirty="0" smtClean="0">
                <a:solidFill>
                  <a:srgbClr val="3F3F3F"/>
                </a:solidFill>
                <a:latin typeface="Candara"/>
                <a:sym typeface="Candara"/>
              </a:rPr>
              <a:t>interactive.</a:t>
            </a:r>
          </a:p>
          <a:p>
            <a:pPr marL="0" lvl="1" algn="just">
              <a:lnSpc>
                <a:spcPct val="150000"/>
              </a:lnSpc>
            </a:pPr>
            <a:r>
              <a:rPr lang="en-US" sz="1800" dirty="0" err="1" smtClean="0">
                <a:solidFill>
                  <a:srgbClr val="3F3F3F"/>
                </a:solidFill>
                <a:latin typeface="Candara"/>
                <a:sym typeface="Candara"/>
              </a:rPr>
              <a:t>Dans</a:t>
            </a:r>
            <a:r>
              <a:rPr lang="en-US" sz="1800" dirty="0" smtClean="0">
                <a:solidFill>
                  <a:srgbClr val="3F3F3F"/>
                </a:solidFill>
                <a:latin typeface="Candara"/>
                <a:sym typeface="Candara"/>
              </a:rPr>
              <a:t> </a:t>
            </a:r>
            <a:r>
              <a:rPr lang="en-US" sz="1800" dirty="0">
                <a:solidFill>
                  <a:srgbClr val="3F3F3F"/>
                </a:solidFill>
                <a:latin typeface="Candara"/>
                <a:sym typeface="Candara"/>
              </a:rPr>
              <a:t>cette leçon, nous explorerons Google Earth, Canva et la cartographie SIG, et nous comprendrons comment ils soutiennent l'éducation et la préservation du </a:t>
            </a:r>
            <a:r>
              <a:rPr lang="en-US" sz="1800" dirty="0" err="1">
                <a:solidFill>
                  <a:srgbClr val="3F3F3F"/>
                </a:solidFill>
                <a:latin typeface="Candara"/>
                <a:sym typeface="Candara"/>
              </a:rPr>
              <a:t>patrimoine</a:t>
            </a:r>
            <a:r>
              <a:rPr lang="en-US" sz="1800" dirty="0" smtClean="0">
                <a:solidFill>
                  <a:srgbClr val="3F3F3F"/>
                </a:solidFill>
                <a:latin typeface="Candara"/>
                <a:sym typeface="Candara"/>
              </a:rPr>
              <a:t>.</a:t>
            </a:r>
            <a:endParaRPr dirty="0"/>
          </a:p>
        </p:txBody>
      </p:sp>
      <p:sp>
        <p:nvSpPr>
          <p:cNvPr id="105" name="Google Shape;105;p3"/>
          <p:cNvSpPr txBox="1"/>
          <p:nvPr/>
        </p:nvSpPr>
        <p:spPr>
          <a:xfrm>
            <a:off x="425558" y="735918"/>
            <a:ext cx="8166506"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0" u="none" strike="noStrike" cap="none" dirty="0">
                <a:solidFill>
                  <a:srgbClr val="A99374"/>
                </a:solidFill>
                <a:latin typeface="Candara"/>
                <a:ea typeface="Candara"/>
                <a:cs typeface="Candara"/>
                <a:sym typeface="Candara"/>
              </a:rPr>
              <a:t>Comment la technologie peut aider à préserver notre patrimoine</a:t>
            </a:r>
            <a:endParaRPr sz="2000" b="1" dirty="0">
              <a:solidFill>
                <a:srgbClr val="A99374"/>
              </a:solidFill>
              <a:latin typeface="Candara"/>
              <a:ea typeface="Candara"/>
              <a:cs typeface="Candara"/>
              <a:sym typeface="Candara"/>
            </a:endParaRPr>
          </a:p>
        </p:txBody>
      </p:sp>
    </p:spTree>
    <p:extLst>
      <p:ext uri="{BB962C8B-B14F-4D97-AF65-F5344CB8AC3E}">
        <p14:creationId xmlns:p14="http://schemas.microsoft.com/office/powerpoint/2010/main" xmlns="" val="14551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4"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12" name="Google Shape;112;p4"/>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4" name="Google Shape;114;p4"/>
          <p:cNvSpPr txBox="1"/>
          <p:nvPr/>
        </p:nvSpPr>
        <p:spPr>
          <a:xfrm>
            <a:off x="0" y="89588"/>
            <a:ext cx="11059298" cy="430847"/>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2200" b="1" i="0" u="none" strike="noStrike" cap="none" dirty="0">
                <a:solidFill>
                  <a:srgbClr val="FFFFFF"/>
                </a:solidFill>
                <a:latin typeface="Candara"/>
                <a:ea typeface="Candara"/>
                <a:cs typeface="Candara"/>
                <a:sym typeface="Candara"/>
              </a:rPr>
              <a:t>Qu'est-ce que Google Earth ? - Explorer les sites du patrimoine dans le monde </a:t>
            </a:r>
            <a:r>
              <a:rPr lang="en-US" sz="2200" b="1" i="0" u="none" strike="noStrike" cap="none" dirty="0" err="1" smtClean="0">
                <a:solidFill>
                  <a:srgbClr val="FFFFFF"/>
                </a:solidFill>
                <a:latin typeface="Candara"/>
                <a:ea typeface="Candara"/>
                <a:cs typeface="Candara"/>
                <a:sym typeface="Candara"/>
              </a:rPr>
              <a:t>entier</a:t>
            </a:r>
            <a:endParaRPr sz="2200" b="0" i="0" u="none" strike="noStrike" cap="none" dirty="0">
              <a:solidFill>
                <a:schemeClr val="dk1"/>
              </a:solidFill>
              <a:latin typeface="Times New Roman"/>
              <a:ea typeface="Times New Roman"/>
              <a:cs typeface="Times New Roman"/>
              <a:sym typeface="Times New Roman"/>
            </a:endParaRPr>
          </a:p>
        </p:txBody>
      </p:sp>
      <p:sp>
        <p:nvSpPr>
          <p:cNvPr id="115" name="Google Shape;115;p4"/>
          <p:cNvSpPr txBox="1"/>
          <p:nvPr/>
        </p:nvSpPr>
        <p:spPr>
          <a:xfrm>
            <a:off x="484053" y="1608653"/>
            <a:ext cx="10673474" cy="3000781"/>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50000"/>
              </a:lnSpc>
              <a:spcBef>
                <a:spcPts val="0"/>
              </a:spcBef>
              <a:spcAft>
                <a:spcPts val="0"/>
              </a:spcAft>
              <a:buFont typeface="Arial" panose="020B0604020202020204" pitchFamily="34" charset="0"/>
              <a:buChar char="•"/>
            </a:pPr>
            <a:r>
              <a:rPr lang="en-US" sz="1800" i="0" u="none" strike="noStrike" dirty="0">
                <a:solidFill>
                  <a:srgbClr val="3F3F3F"/>
                </a:solidFill>
                <a:latin typeface="Candara"/>
                <a:ea typeface="Candara"/>
                <a:cs typeface="Candara"/>
                <a:sym typeface="Candara"/>
              </a:rPr>
              <a:t>Google Earth est un outil de cartographie numérique qui vous permet d'explorer le monde virtuellement.</a:t>
            </a:r>
          </a:p>
          <a:p>
            <a:pPr marL="285750" marR="0" lvl="0" indent="-285750" algn="just" rtl="0">
              <a:lnSpc>
                <a:spcPct val="150000"/>
              </a:lnSpc>
              <a:spcBef>
                <a:spcPts val="0"/>
              </a:spcBef>
              <a:spcAft>
                <a:spcPts val="0"/>
              </a:spcAft>
              <a:buFont typeface="Arial" panose="020B0604020202020204" pitchFamily="34" charset="0"/>
              <a:buChar char="•"/>
            </a:pPr>
            <a:r>
              <a:rPr lang="en-US" sz="1800" i="0" u="none" strike="noStrike" dirty="0">
                <a:solidFill>
                  <a:srgbClr val="3F3F3F"/>
                </a:solidFill>
                <a:latin typeface="Candara"/>
                <a:ea typeface="Candara"/>
                <a:cs typeface="Candara"/>
                <a:sym typeface="Candara"/>
              </a:rPr>
              <a:t>Vous pouvez visualiser des images satellite, des modèles 3D et des cartes de sites historiques, culturels et naturels.</a:t>
            </a:r>
          </a:p>
          <a:p>
            <a:pPr marL="285750" marR="0" lvl="0" indent="-285750" algn="just" rtl="0">
              <a:lnSpc>
                <a:spcPct val="150000"/>
              </a:lnSpc>
              <a:spcBef>
                <a:spcPts val="0"/>
              </a:spcBef>
              <a:spcAft>
                <a:spcPts val="0"/>
              </a:spcAft>
              <a:buFont typeface="Arial" panose="020B0604020202020204" pitchFamily="34" charset="0"/>
              <a:buChar char="•"/>
            </a:pPr>
            <a:r>
              <a:rPr lang="en-US" sz="1800" i="0" u="none" strike="noStrike" dirty="0">
                <a:solidFill>
                  <a:srgbClr val="3F3F3F"/>
                </a:solidFill>
                <a:latin typeface="Candara"/>
                <a:ea typeface="Candara"/>
                <a:cs typeface="Candara"/>
                <a:sym typeface="Candara"/>
              </a:rPr>
              <a:t>Google Earth permet aux utilisateurs d'annoter et de partager des informations sur ces sites, créant ainsi des visites virtuelles qui sensibilisent les autres à leur importance.</a:t>
            </a:r>
          </a:p>
          <a:p>
            <a:pPr marL="285750" marR="0" lvl="0" indent="-285750" algn="just" rtl="0">
              <a:lnSpc>
                <a:spcPct val="150000"/>
              </a:lnSpc>
              <a:spcBef>
                <a:spcPts val="0"/>
              </a:spcBef>
              <a:spcAft>
                <a:spcPts val="0"/>
              </a:spcAft>
              <a:buFont typeface="Arial" panose="020B0604020202020204" pitchFamily="34" charset="0"/>
              <a:buChar char="•"/>
            </a:pPr>
            <a:r>
              <a:rPr lang="en-US" sz="1800" i="0" u="none" strike="noStrike" dirty="0">
                <a:solidFill>
                  <a:srgbClr val="3F3F3F"/>
                </a:solidFill>
                <a:latin typeface="Candara"/>
                <a:ea typeface="Candara"/>
                <a:cs typeface="Candara"/>
                <a:sym typeface="Candara"/>
              </a:rPr>
              <a:t>Il aide à documenter les sites patrimoniaux en cartographiant leur emplacement, offrant ainsi une vision plus large du paysage patrimonial mondial.</a:t>
            </a:r>
            <a:endParaRPr dirty="0"/>
          </a:p>
        </p:txBody>
      </p:sp>
      <p:sp>
        <p:nvSpPr>
          <p:cNvPr id="116" name="Google Shape;116;p4"/>
          <p:cNvSpPr txBox="1"/>
          <p:nvPr/>
        </p:nvSpPr>
        <p:spPr>
          <a:xfrm>
            <a:off x="484053" y="918849"/>
            <a:ext cx="6098058"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0" u="none" strike="noStrike" dirty="0" err="1">
                <a:solidFill>
                  <a:srgbClr val="A99374"/>
                </a:solidFill>
                <a:latin typeface="Candara"/>
                <a:ea typeface="Candara"/>
                <a:cs typeface="Candara"/>
                <a:sym typeface="Candara"/>
              </a:rPr>
              <a:t>Cartographie</a:t>
            </a:r>
            <a:r>
              <a:rPr lang="en-US" sz="2000" b="1" i="0" u="none" strike="noStrike" dirty="0">
                <a:solidFill>
                  <a:srgbClr val="A99374"/>
                </a:solidFill>
                <a:latin typeface="Candara"/>
                <a:ea typeface="Candara"/>
                <a:cs typeface="Candara"/>
                <a:sym typeface="Candara"/>
              </a:rPr>
              <a:t> et </a:t>
            </a:r>
            <a:r>
              <a:rPr lang="en-US" sz="2000" b="1" i="0" u="none" strike="noStrike" dirty="0" err="1">
                <a:solidFill>
                  <a:srgbClr val="A99374"/>
                </a:solidFill>
                <a:latin typeface="Candara"/>
                <a:ea typeface="Candara"/>
                <a:cs typeface="Candara"/>
                <a:sym typeface="Candara"/>
              </a:rPr>
              <a:t>visualisation</a:t>
            </a:r>
            <a:r>
              <a:rPr lang="en-US" sz="2000" b="1" i="0" u="none" strike="noStrike" dirty="0">
                <a:solidFill>
                  <a:srgbClr val="A99374"/>
                </a:solidFill>
                <a:latin typeface="Candara"/>
                <a:ea typeface="Candara"/>
                <a:cs typeface="Candara"/>
                <a:sym typeface="Candara"/>
              </a:rPr>
              <a:t> du </a:t>
            </a:r>
            <a:r>
              <a:rPr lang="en-US" sz="2000" b="1" i="0" u="none" strike="noStrike" dirty="0" err="1">
                <a:solidFill>
                  <a:srgbClr val="A99374"/>
                </a:solidFill>
                <a:latin typeface="Candara"/>
                <a:ea typeface="Candara"/>
                <a:cs typeface="Candara"/>
                <a:sym typeface="Candara"/>
              </a:rPr>
              <a:t>patrimoine</a:t>
            </a:r>
            <a:r>
              <a:rPr lang="en-US" sz="2000" b="1" i="0" u="none" strike="noStrike" dirty="0">
                <a:solidFill>
                  <a:srgbClr val="A99374"/>
                </a:solidFill>
                <a:latin typeface="Candara"/>
                <a:ea typeface="Candara"/>
                <a:cs typeface="Candara"/>
                <a:sym typeface="Candara"/>
              </a:rPr>
              <a:t> </a:t>
            </a:r>
            <a:r>
              <a:rPr lang="en-US" sz="2000" b="1" i="0" u="none" strike="noStrike" dirty="0" err="1">
                <a:solidFill>
                  <a:srgbClr val="A99374"/>
                </a:solidFill>
                <a:latin typeface="Candara"/>
                <a:ea typeface="Candara"/>
                <a:cs typeface="Candara"/>
                <a:sym typeface="Candara"/>
              </a:rPr>
              <a:t>culturel</a:t>
            </a:r>
            <a:endParaRPr sz="2000" b="1" dirty="0">
              <a:solidFill>
                <a:srgbClr val="A99374"/>
              </a:solidFill>
              <a:latin typeface="Candara"/>
              <a:ea typeface="Candara"/>
              <a:cs typeface="Candara"/>
              <a:sym typeface="Candara"/>
            </a:endParaRPr>
          </a:p>
        </p:txBody>
      </p:sp>
    </p:spTree>
    <p:extLst>
      <p:ext uri="{BB962C8B-B14F-4D97-AF65-F5344CB8AC3E}">
        <p14:creationId xmlns:p14="http://schemas.microsoft.com/office/powerpoint/2010/main" xmlns="" val="3672913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5"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22" name="Google Shape;122;p5"/>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3" name="Google Shape;123;p5"/>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4" name="Google Shape;124;p5"/>
          <p:cNvSpPr txBox="1"/>
          <p:nvPr/>
        </p:nvSpPr>
        <p:spPr>
          <a:xfrm>
            <a:off x="0" y="89588"/>
            <a:ext cx="12192000" cy="430847"/>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2200" b="1" i="0" u="none" strike="noStrike" cap="none" dirty="0">
                <a:solidFill>
                  <a:srgbClr val="FFFFFF"/>
                </a:solidFill>
                <a:latin typeface="Candara"/>
                <a:ea typeface="Candara"/>
                <a:cs typeface="Candara"/>
                <a:sym typeface="Candara"/>
              </a:rPr>
              <a:t>Qu'est-ce que Canva ? Raconter des </a:t>
            </a:r>
            <a:r>
              <a:rPr lang="en-US" sz="2200" b="1" i="0" u="none" strike="noStrike" cap="none" dirty="0" err="1">
                <a:solidFill>
                  <a:srgbClr val="FFFFFF"/>
                </a:solidFill>
                <a:latin typeface="Candara"/>
                <a:ea typeface="Candara"/>
                <a:cs typeface="Candara"/>
                <a:sym typeface="Candara"/>
              </a:rPr>
              <a:t>histoires</a:t>
            </a:r>
            <a:r>
              <a:rPr lang="en-US" sz="2200" b="1" i="0" u="none" strike="noStrike" cap="none" dirty="0">
                <a:solidFill>
                  <a:srgbClr val="FFFFFF"/>
                </a:solidFill>
                <a:latin typeface="Candara"/>
                <a:ea typeface="Candara"/>
                <a:cs typeface="Candara"/>
                <a:sym typeface="Candara"/>
              </a:rPr>
              <a:t> </a:t>
            </a:r>
            <a:r>
              <a:rPr lang="en-US" sz="2200" b="1" i="0" u="none" strike="noStrike" cap="none" dirty="0" err="1" smtClean="0">
                <a:solidFill>
                  <a:srgbClr val="FFFFFF"/>
                </a:solidFill>
                <a:latin typeface="Candara"/>
                <a:ea typeface="Candara"/>
                <a:cs typeface="Candara"/>
                <a:sym typeface="Candara"/>
              </a:rPr>
              <a:t>visuelles</a:t>
            </a:r>
            <a:r>
              <a:rPr lang="en-US" sz="2200" b="1" i="0" u="none" strike="noStrike" cap="none" dirty="0" smtClean="0">
                <a:solidFill>
                  <a:srgbClr val="FFFFFF"/>
                </a:solidFill>
                <a:latin typeface="Candara"/>
                <a:ea typeface="Candara"/>
                <a:cs typeface="Candara"/>
                <a:sym typeface="Candara"/>
              </a:rPr>
              <a:t> avec </a:t>
            </a:r>
            <a:r>
              <a:rPr lang="en-US" sz="2200" b="1" i="0" u="none" strike="noStrike" cap="none" dirty="0">
                <a:solidFill>
                  <a:srgbClr val="FFFFFF"/>
                </a:solidFill>
                <a:latin typeface="Candara"/>
                <a:ea typeface="Candara"/>
                <a:cs typeface="Candara"/>
                <a:sym typeface="Candara"/>
              </a:rPr>
              <a:t>la conception numérique</a:t>
            </a:r>
            <a:endParaRPr sz="2200" b="0" i="0" u="none" strike="noStrike" cap="none" dirty="0">
              <a:solidFill>
                <a:schemeClr val="dk1"/>
              </a:solidFill>
              <a:latin typeface="Times New Roman"/>
              <a:ea typeface="Times New Roman"/>
              <a:cs typeface="Times New Roman"/>
              <a:sym typeface="Times New Roman"/>
            </a:endParaRPr>
          </a:p>
        </p:txBody>
      </p:sp>
      <p:sp>
        <p:nvSpPr>
          <p:cNvPr id="125" name="Google Shape;125;p5"/>
          <p:cNvSpPr txBox="1"/>
          <p:nvPr/>
        </p:nvSpPr>
        <p:spPr>
          <a:xfrm>
            <a:off x="360486" y="1386981"/>
            <a:ext cx="7582785" cy="5078273"/>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50000"/>
              </a:lnSpc>
              <a:spcBef>
                <a:spcPts val="0"/>
              </a:spcBef>
              <a:spcAft>
                <a:spcPts val="0"/>
              </a:spcAft>
              <a:buFont typeface="Arial" panose="020B0604020202020204" pitchFamily="34" charset="0"/>
              <a:buChar char="•"/>
            </a:pPr>
            <a:r>
              <a:rPr lang="en-US" sz="1800" i="0" u="none" strike="noStrike" dirty="0">
                <a:solidFill>
                  <a:srgbClr val="3F3F3F"/>
                </a:solidFill>
                <a:latin typeface="Candara"/>
                <a:ea typeface="Candara"/>
                <a:cs typeface="Candara"/>
                <a:sym typeface="Candara"/>
              </a:rPr>
              <a:t>Canva est un outil de conception graphique qui permet aux utilisateurs de créer des contenus visuellement attrayants tels que des affiches, des reportages photo et des présentations.</a:t>
            </a:r>
          </a:p>
          <a:p>
            <a:pPr marL="285750" marR="0" lvl="0" indent="-285750" algn="just" rtl="0">
              <a:lnSpc>
                <a:spcPct val="150000"/>
              </a:lnSpc>
              <a:spcBef>
                <a:spcPts val="0"/>
              </a:spcBef>
              <a:spcAft>
                <a:spcPts val="0"/>
              </a:spcAft>
              <a:buFont typeface="Arial" panose="020B0604020202020204" pitchFamily="34" charset="0"/>
              <a:buChar char="•"/>
            </a:pPr>
            <a:r>
              <a:rPr lang="en-US" sz="1800" i="0" u="none" strike="noStrike" dirty="0">
                <a:solidFill>
                  <a:srgbClr val="3F3F3F"/>
                </a:solidFill>
                <a:latin typeface="Candara"/>
                <a:ea typeface="Candara"/>
                <a:cs typeface="Candara"/>
                <a:sym typeface="Candara"/>
              </a:rPr>
              <a:t>Vous pouvez combiner des images, du texte et des éléments de conception pour raconter une histoire passionnante sur le patrimoine culturel ou naturel.</a:t>
            </a:r>
          </a:p>
          <a:p>
            <a:pPr marL="285750" marR="0" lvl="0" indent="-285750" algn="just" rtl="0">
              <a:lnSpc>
                <a:spcPct val="150000"/>
              </a:lnSpc>
              <a:spcBef>
                <a:spcPts val="0"/>
              </a:spcBef>
              <a:spcAft>
                <a:spcPts val="0"/>
              </a:spcAft>
              <a:buFont typeface="Arial" panose="020B0604020202020204" pitchFamily="34" charset="0"/>
              <a:buChar char="•"/>
            </a:pPr>
            <a:r>
              <a:rPr lang="en-US" sz="1800" i="0" u="none" strike="noStrike" dirty="0">
                <a:solidFill>
                  <a:srgbClr val="3F3F3F"/>
                </a:solidFill>
                <a:latin typeface="Candara"/>
                <a:ea typeface="Candara"/>
                <a:cs typeface="Candara"/>
                <a:sym typeface="Candara"/>
              </a:rPr>
              <a:t>Facile à utiliser, il permet aux non-concepteurs de créer des documents d'aspect professionnel qui peuvent contribuer à faire connaître l'histoire et l'importance des sites ou des traditions patrimoniales.</a:t>
            </a:r>
          </a:p>
          <a:p>
            <a:pPr marL="285750" marR="0" lvl="0" indent="-285750" algn="just" rtl="0">
              <a:lnSpc>
                <a:spcPct val="150000"/>
              </a:lnSpc>
              <a:spcBef>
                <a:spcPts val="0"/>
              </a:spcBef>
              <a:spcAft>
                <a:spcPts val="0"/>
              </a:spcAft>
              <a:buFont typeface="Arial" panose="020B0604020202020204" pitchFamily="34" charset="0"/>
              <a:buChar char="•"/>
            </a:pPr>
            <a:r>
              <a:rPr lang="en-US" sz="1800" i="0" u="none" strike="noStrike" dirty="0">
                <a:solidFill>
                  <a:srgbClr val="3F3F3F"/>
                </a:solidFill>
                <a:latin typeface="Candara"/>
                <a:ea typeface="Candara"/>
                <a:cs typeface="Candara"/>
                <a:sym typeface="Candara"/>
              </a:rPr>
              <a:t>La narration visuelle à l'aide d'outils tels que Canva permet d'attirer un public plus large, y compris les jeunes générations, en rendant le contenu du patrimoine plus interactif et visuellement stimulant.</a:t>
            </a:r>
            <a:endParaRPr dirty="0"/>
          </a:p>
        </p:txBody>
      </p:sp>
      <p:sp>
        <p:nvSpPr>
          <p:cNvPr id="126" name="Google Shape;126;p5"/>
          <p:cNvSpPr txBox="1"/>
          <p:nvPr/>
        </p:nvSpPr>
        <p:spPr>
          <a:xfrm>
            <a:off x="484052" y="918849"/>
            <a:ext cx="9356633"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0" u="none" strike="noStrike" dirty="0">
                <a:solidFill>
                  <a:srgbClr val="A99374"/>
                </a:solidFill>
                <a:latin typeface="Candara"/>
                <a:ea typeface="Candara"/>
                <a:cs typeface="Candara"/>
                <a:sym typeface="Candara"/>
              </a:rPr>
              <a:t>Rendre les histoires du patrimoine accessibles et </a:t>
            </a:r>
            <a:r>
              <a:rPr lang="en-US" sz="2000" b="1" i="0" u="none" strike="noStrike" dirty="0" err="1" smtClean="0">
                <a:solidFill>
                  <a:srgbClr val="A99374"/>
                </a:solidFill>
                <a:latin typeface="Candara"/>
                <a:ea typeface="Candara"/>
                <a:cs typeface="Candara"/>
                <a:sym typeface="Candara"/>
              </a:rPr>
              <a:t>attrayantes</a:t>
            </a:r>
            <a:endParaRPr sz="2000" b="1" dirty="0">
              <a:solidFill>
                <a:srgbClr val="A99374"/>
              </a:solidFill>
              <a:latin typeface="Candara"/>
              <a:ea typeface="Candara"/>
              <a:cs typeface="Candara"/>
              <a:sym typeface="Candara"/>
            </a:endParaRPr>
          </a:p>
        </p:txBody>
      </p:sp>
      <p:pic>
        <p:nvPicPr>
          <p:cNvPr id="8" name="Google Shape;128;p5"/>
          <p:cNvPicPr preferRelativeResize="0"/>
          <p:nvPr/>
        </p:nvPicPr>
        <p:blipFill>
          <a:blip r:embed="rId4">
            <a:alphaModFix/>
          </a:blip>
          <a:stretch>
            <a:fillRect/>
          </a:stretch>
        </p:blipFill>
        <p:spPr>
          <a:xfrm>
            <a:off x="7943271" y="2599867"/>
            <a:ext cx="4137499" cy="2070736"/>
          </a:xfrm>
          <a:prstGeom prst="rect">
            <a:avLst/>
          </a:prstGeom>
          <a:noFill/>
          <a:ln>
            <a:noFill/>
          </a:ln>
        </p:spPr>
      </p:pic>
    </p:spTree>
    <p:extLst>
      <p:ext uri="{BB962C8B-B14F-4D97-AF65-F5344CB8AC3E}">
        <p14:creationId xmlns:p14="http://schemas.microsoft.com/office/powerpoint/2010/main" xmlns="" val="3469578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6"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32" name="Google Shape;132;p6"/>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3" name="Google Shape;133;p6"/>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4" name="Google Shape;134;p6"/>
          <p:cNvSpPr txBox="1"/>
          <p:nvPr/>
        </p:nvSpPr>
        <p:spPr>
          <a:xfrm>
            <a:off x="-1" y="89588"/>
            <a:ext cx="13051971" cy="430847"/>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2200" b="1" i="0" u="none" strike="noStrike" cap="none" dirty="0">
                <a:solidFill>
                  <a:srgbClr val="FFFFFF"/>
                </a:solidFill>
                <a:latin typeface="Candara"/>
                <a:ea typeface="Candara"/>
                <a:cs typeface="Candara"/>
                <a:sym typeface="Candara"/>
              </a:rPr>
              <a:t>Qu'est-ce que la cartographie SIG ? Comprendre le patrimoine dans l'espace</a:t>
            </a:r>
          </a:p>
        </p:txBody>
      </p:sp>
      <p:sp>
        <p:nvSpPr>
          <p:cNvPr id="135" name="Google Shape;135;p6"/>
          <p:cNvSpPr txBox="1"/>
          <p:nvPr/>
        </p:nvSpPr>
        <p:spPr>
          <a:xfrm>
            <a:off x="484053" y="1608653"/>
            <a:ext cx="10206681" cy="3416279"/>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50000"/>
              </a:lnSpc>
              <a:spcBef>
                <a:spcPts val="0"/>
              </a:spcBef>
              <a:spcAft>
                <a:spcPts val="0"/>
              </a:spcAft>
              <a:buFont typeface="Arial" panose="020B0604020202020204" pitchFamily="34" charset="0"/>
              <a:buChar char="•"/>
            </a:pPr>
            <a:r>
              <a:rPr lang="en-US" sz="1800" i="0" u="none" strike="noStrike" dirty="0">
                <a:solidFill>
                  <a:srgbClr val="3F3F3F"/>
                </a:solidFill>
                <a:latin typeface="Candara"/>
                <a:ea typeface="Candara"/>
                <a:cs typeface="Candara"/>
                <a:sym typeface="Candara"/>
              </a:rPr>
              <a:t>Le SIG (système d'information géographique) est un outil qui permet de cartographier les données et d'analyser les relations spatiales entre les sites du patrimoine culturel et naturel.</a:t>
            </a:r>
          </a:p>
          <a:p>
            <a:pPr marL="285750" marR="0" lvl="0" indent="-285750" algn="just" rtl="0">
              <a:lnSpc>
                <a:spcPct val="150000"/>
              </a:lnSpc>
              <a:spcBef>
                <a:spcPts val="0"/>
              </a:spcBef>
              <a:spcAft>
                <a:spcPts val="0"/>
              </a:spcAft>
              <a:buFont typeface="Arial" panose="020B0604020202020204" pitchFamily="34" charset="0"/>
              <a:buChar char="•"/>
            </a:pPr>
            <a:r>
              <a:rPr lang="en-US" sz="1800" i="0" u="none" strike="noStrike" dirty="0">
                <a:solidFill>
                  <a:srgbClr val="3F3F3F"/>
                </a:solidFill>
                <a:latin typeface="Candara"/>
                <a:ea typeface="Candara"/>
                <a:cs typeface="Candara"/>
                <a:sym typeface="Candara"/>
              </a:rPr>
              <a:t>Les cartes SIG fournissent une vue détaillée des sites patrimoniaux et de leur environnement, aidant les chercheurs et les éducateurs à comprendre comment les sites patrimoniaux interagissent avec leur environnement.</a:t>
            </a:r>
          </a:p>
          <a:p>
            <a:pPr marL="285750" marR="0" lvl="0" indent="-285750" algn="just" rtl="0">
              <a:lnSpc>
                <a:spcPct val="150000"/>
              </a:lnSpc>
              <a:spcBef>
                <a:spcPts val="0"/>
              </a:spcBef>
              <a:spcAft>
                <a:spcPts val="0"/>
              </a:spcAft>
              <a:buFont typeface="Arial" panose="020B0604020202020204" pitchFamily="34" charset="0"/>
              <a:buChar char="•"/>
            </a:pPr>
            <a:r>
              <a:rPr lang="en-US" sz="1800" i="0" u="none" strike="noStrike" dirty="0">
                <a:solidFill>
                  <a:srgbClr val="3F3F3F"/>
                </a:solidFill>
                <a:latin typeface="Candara"/>
                <a:ea typeface="Candara"/>
                <a:cs typeface="Candara"/>
                <a:sym typeface="Candara"/>
              </a:rPr>
              <a:t>Il peut être utilisé pour suivre les changements au fil du temps, identifier des modèles et planifier la conservation des sites en superposant différentes couches de données (par exemple, des cartes historiques, l'utilisation actuelle des terres, des données environnementales).</a:t>
            </a:r>
            <a:endParaRPr dirty="0"/>
          </a:p>
        </p:txBody>
      </p:sp>
      <p:sp>
        <p:nvSpPr>
          <p:cNvPr id="136" name="Google Shape;136;p6"/>
          <p:cNvSpPr txBox="1"/>
          <p:nvPr/>
        </p:nvSpPr>
        <p:spPr>
          <a:xfrm>
            <a:off x="484052" y="918849"/>
            <a:ext cx="10118633"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0" u="none" strike="noStrike" dirty="0">
                <a:solidFill>
                  <a:srgbClr val="A99374"/>
                </a:solidFill>
                <a:latin typeface="Candara"/>
                <a:ea typeface="Candara"/>
                <a:cs typeface="Candara"/>
                <a:sym typeface="Candara"/>
              </a:rPr>
              <a:t>Utilisation des systèmes d'information géographique pour la préservation du patrimoine</a:t>
            </a:r>
            <a:endParaRPr sz="2000" b="1" dirty="0">
              <a:solidFill>
                <a:srgbClr val="A99374"/>
              </a:solidFill>
              <a:latin typeface="Candara"/>
              <a:ea typeface="Candara"/>
              <a:cs typeface="Candara"/>
              <a:sym typeface="Candara"/>
            </a:endParaRPr>
          </a:p>
        </p:txBody>
      </p:sp>
    </p:spTree>
    <p:extLst>
      <p:ext uri="{BB962C8B-B14F-4D97-AF65-F5344CB8AC3E}">
        <p14:creationId xmlns:p14="http://schemas.microsoft.com/office/powerpoint/2010/main" xmlns="" val="273680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7"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42" name="Google Shape;142;p7"/>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 name="Google Shape;143;p7"/>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 name="Google Shape;144;p7"/>
          <p:cNvSpPr txBox="1"/>
          <p:nvPr/>
        </p:nvSpPr>
        <p:spPr>
          <a:xfrm>
            <a:off x="0" y="89588"/>
            <a:ext cx="12279086" cy="430847"/>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2200" b="1" i="0" u="none" strike="noStrike" cap="none" dirty="0">
                <a:solidFill>
                  <a:srgbClr val="FFFFFF"/>
                </a:solidFill>
                <a:latin typeface="Candara"/>
                <a:ea typeface="Candara"/>
                <a:cs typeface="Candara"/>
                <a:sym typeface="Candara"/>
              </a:rPr>
              <a:t>Archives numériques et multimédia pour la préservation du patrimoine</a:t>
            </a:r>
          </a:p>
        </p:txBody>
      </p:sp>
      <p:sp>
        <p:nvSpPr>
          <p:cNvPr id="145" name="Google Shape;145;p7"/>
          <p:cNvSpPr txBox="1"/>
          <p:nvPr/>
        </p:nvSpPr>
        <p:spPr>
          <a:xfrm>
            <a:off x="484053" y="1608653"/>
            <a:ext cx="10206681" cy="3416279"/>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50000"/>
              </a:lnSpc>
              <a:spcBef>
                <a:spcPts val="0"/>
              </a:spcBef>
              <a:spcAft>
                <a:spcPts val="0"/>
              </a:spcAft>
              <a:buFont typeface="Arial" panose="020B0604020202020204" pitchFamily="34" charset="0"/>
              <a:buChar char="•"/>
            </a:pPr>
            <a:r>
              <a:rPr lang="en-US" sz="1800" i="0" u="none" strike="noStrike" dirty="0">
                <a:solidFill>
                  <a:srgbClr val="3F3F3F"/>
                </a:solidFill>
                <a:latin typeface="Candara"/>
                <a:ea typeface="Candara"/>
                <a:cs typeface="Candara"/>
                <a:sym typeface="Candara"/>
              </a:rPr>
              <a:t>Les archives numériques stockent des versions numériques de documents culturels (livres, photos, enregistrements audio, vidéos), les rendant accessibles à un public plus large.</a:t>
            </a:r>
          </a:p>
          <a:p>
            <a:pPr marL="285750" marR="0" lvl="0" indent="-285750" algn="just" rtl="0">
              <a:lnSpc>
                <a:spcPct val="150000"/>
              </a:lnSpc>
              <a:spcBef>
                <a:spcPts val="0"/>
              </a:spcBef>
              <a:spcAft>
                <a:spcPts val="0"/>
              </a:spcAft>
              <a:buFont typeface="Arial" panose="020B0604020202020204" pitchFamily="34" charset="0"/>
              <a:buChar char="•"/>
            </a:pPr>
            <a:r>
              <a:rPr lang="en-US" sz="1800" i="0" u="none" strike="noStrike" dirty="0">
                <a:solidFill>
                  <a:srgbClr val="3F3F3F"/>
                </a:solidFill>
                <a:latin typeface="Candara"/>
                <a:ea typeface="Candara"/>
                <a:cs typeface="Candara"/>
                <a:sym typeface="Candara"/>
              </a:rPr>
              <a:t> Les outils multimédias, tels que les vidéos, les podcasts et les cartes interactives, sont utilisés pour donner vie au patrimoine en combinant différentes formes de médias.</a:t>
            </a:r>
          </a:p>
          <a:p>
            <a:pPr marL="285750" marR="0" lvl="0" indent="-285750" algn="just" rtl="0">
              <a:lnSpc>
                <a:spcPct val="150000"/>
              </a:lnSpc>
              <a:spcBef>
                <a:spcPts val="0"/>
              </a:spcBef>
              <a:spcAft>
                <a:spcPts val="0"/>
              </a:spcAft>
              <a:buFont typeface="Arial" panose="020B0604020202020204" pitchFamily="34" charset="0"/>
              <a:buChar char="•"/>
            </a:pPr>
            <a:r>
              <a:rPr lang="en-US" sz="1800" i="0" u="none" strike="noStrike" dirty="0">
                <a:solidFill>
                  <a:srgbClr val="3F3F3F"/>
                </a:solidFill>
                <a:latin typeface="Candara"/>
                <a:ea typeface="Candara"/>
                <a:cs typeface="Candara"/>
                <a:sym typeface="Candara"/>
              </a:rPr>
              <a:t> Ces outils permettent un engagement plus profond, offrant au public une expérience immersive du patrimoine qui va au-delà des méthodes traditionnelles d'apprentissage.</a:t>
            </a:r>
          </a:p>
          <a:p>
            <a:pPr marL="285750" marR="0" lvl="0" indent="-285750" algn="just" rtl="0">
              <a:lnSpc>
                <a:spcPct val="150000"/>
              </a:lnSpc>
              <a:spcBef>
                <a:spcPts val="0"/>
              </a:spcBef>
              <a:spcAft>
                <a:spcPts val="0"/>
              </a:spcAft>
              <a:buFont typeface="Arial" panose="020B0604020202020204" pitchFamily="34" charset="0"/>
              <a:buChar char="•"/>
            </a:pPr>
            <a:r>
              <a:rPr lang="en-US" sz="1800" i="0" u="none" strike="noStrike" dirty="0">
                <a:solidFill>
                  <a:srgbClr val="3F3F3F"/>
                </a:solidFill>
                <a:latin typeface="Candara"/>
                <a:ea typeface="Candara"/>
                <a:cs typeface="Candara"/>
                <a:sym typeface="Candara"/>
              </a:rPr>
              <a:t> Les archives numériques et les plateformes multimédias rendent le patrimoine disponible en ligne, accessible à tous, partout, tout en le préservant pour l'avenir.</a:t>
            </a:r>
            <a:endParaRPr dirty="0"/>
          </a:p>
        </p:txBody>
      </p:sp>
      <p:sp>
        <p:nvSpPr>
          <p:cNvPr id="146" name="Google Shape;146;p7"/>
          <p:cNvSpPr txBox="1"/>
          <p:nvPr/>
        </p:nvSpPr>
        <p:spPr>
          <a:xfrm>
            <a:off x="484052" y="918849"/>
            <a:ext cx="9051833"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0" u="none" strike="noStrike" dirty="0">
                <a:solidFill>
                  <a:srgbClr val="A99374"/>
                </a:solidFill>
                <a:latin typeface="Candara"/>
                <a:ea typeface="Candara"/>
                <a:cs typeface="Candara"/>
                <a:sym typeface="Candara"/>
              </a:rPr>
              <a:t>Préserver et partager le patrimoine grâce à la technologie</a:t>
            </a:r>
            <a:endParaRPr sz="2000" b="1" dirty="0">
              <a:solidFill>
                <a:srgbClr val="A99374"/>
              </a:solidFill>
              <a:latin typeface="Candara"/>
              <a:ea typeface="Candara"/>
              <a:cs typeface="Candara"/>
              <a:sym typeface="Candara"/>
            </a:endParaRPr>
          </a:p>
        </p:txBody>
      </p:sp>
    </p:spTree>
    <p:extLst>
      <p:ext uri="{BB962C8B-B14F-4D97-AF65-F5344CB8AC3E}">
        <p14:creationId xmlns:p14="http://schemas.microsoft.com/office/powerpoint/2010/main" xmlns="" val="1589198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a:extLst>
            <a:ext uri="{FF2B5EF4-FFF2-40B4-BE49-F238E27FC236}">
              <a16:creationId xmlns:a16="http://schemas.microsoft.com/office/drawing/2014/main" xmlns="" id="{8A1065AA-53B4-5671-2F21-38ACD7494AEF}"/>
            </a:ext>
          </a:extLst>
        </p:cNvPr>
        <p:cNvGrpSpPr/>
        <p:nvPr/>
      </p:nvGrpSpPr>
      <p:grpSpPr>
        <a:xfrm>
          <a:off x="0" y="0"/>
          <a:ext cx="0" cy="0"/>
          <a:chOff x="0" y="0"/>
          <a:chExt cx="0" cy="0"/>
        </a:xfrm>
      </p:grpSpPr>
      <p:pic>
        <p:nvPicPr>
          <p:cNvPr id="141" name="Google Shape;141;p7" descr="A logo with a tree in the middle&#10;&#10;Description automatically generated">
            <a:extLst>
              <a:ext uri="{FF2B5EF4-FFF2-40B4-BE49-F238E27FC236}">
                <a16:creationId xmlns:a16="http://schemas.microsoft.com/office/drawing/2014/main" xmlns="" id="{4A31B5E1-D0DD-7E98-82E1-21B66CC02D2E}"/>
              </a:ext>
            </a:extLst>
          </p:cNvPr>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42" name="Google Shape;142;p7">
            <a:extLst>
              <a:ext uri="{FF2B5EF4-FFF2-40B4-BE49-F238E27FC236}">
                <a16:creationId xmlns:a16="http://schemas.microsoft.com/office/drawing/2014/main" xmlns="" id="{33475B5C-DF3A-AFE0-432F-7716F8C53115}"/>
              </a:ext>
            </a:extLst>
          </p:cNvPr>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 name="Google Shape;143;p7">
            <a:extLst>
              <a:ext uri="{FF2B5EF4-FFF2-40B4-BE49-F238E27FC236}">
                <a16:creationId xmlns:a16="http://schemas.microsoft.com/office/drawing/2014/main" xmlns="" id="{463AE55B-1A4A-679E-D397-6075D685F6AF}"/>
              </a:ext>
            </a:extLst>
          </p:cNvPr>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 name="Google Shape;144;p7">
            <a:extLst>
              <a:ext uri="{FF2B5EF4-FFF2-40B4-BE49-F238E27FC236}">
                <a16:creationId xmlns:a16="http://schemas.microsoft.com/office/drawing/2014/main" xmlns="" id="{EBF836C3-C201-9698-C668-A959EEC1A19D}"/>
              </a:ext>
            </a:extLst>
          </p:cNvPr>
          <p:cNvSpPr txBox="1"/>
          <p:nvPr/>
        </p:nvSpPr>
        <p:spPr>
          <a:xfrm>
            <a:off x="0" y="89588"/>
            <a:ext cx="12279086" cy="430847"/>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2200" b="1" i="0" u="none" strike="noStrike" cap="none" dirty="0">
                <a:solidFill>
                  <a:srgbClr val="FFFFFF"/>
                </a:solidFill>
                <a:latin typeface="Candara"/>
                <a:ea typeface="Candara"/>
                <a:cs typeface="Candara"/>
                <a:sym typeface="Candara"/>
              </a:rPr>
              <a:t>Application pratique des outils numériques dans les projets patrimoniaux</a:t>
            </a:r>
          </a:p>
        </p:txBody>
      </p:sp>
      <p:sp>
        <p:nvSpPr>
          <p:cNvPr id="145" name="Google Shape;145;p7">
            <a:extLst>
              <a:ext uri="{FF2B5EF4-FFF2-40B4-BE49-F238E27FC236}">
                <a16:creationId xmlns:a16="http://schemas.microsoft.com/office/drawing/2014/main" xmlns="" id="{4EFEC82A-6108-C340-DAB4-6D87497D59DD}"/>
              </a:ext>
            </a:extLst>
          </p:cNvPr>
          <p:cNvSpPr txBox="1"/>
          <p:nvPr/>
        </p:nvSpPr>
        <p:spPr>
          <a:xfrm>
            <a:off x="484054" y="1608653"/>
            <a:ext cx="8170420" cy="3416279"/>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50000"/>
              </a:lnSpc>
              <a:spcBef>
                <a:spcPts val="0"/>
              </a:spcBef>
              <a:spcAft>
                <a:spcPts val="0"/>
              </a:spcAft>
              <a:buFont typeface="Arial" panose="020B0604020202020204" pitchFamily="34" charset="0"/>
              <a:buChar char="•"/>
            </a:pPr>
            <a:r>
              <a:rPr lang="en-US" sz="1800" dirty="0">
                <a:solidFill>
                  <a:srgbClr val="3F3F3F"/>
                </a:solidFill>
                <a:latin typeface="Candara"/>
                <a:ea typeface="Candara"/>
                <a:cs typeface="Candara"/>
                <a:sym typeface="Candara"/>
              </a:rPr>
              <a:t>Utilisez des </a:t>
            </a:r>
            <a:r>
              <a:rPr lang="en-US" sz="1800" i="0" u="none" strike="noStrike" dirty="0">
                <a:solidFill>
                  <a:srgbClr val="3F3F3F"/>
                </a:solidFill>
                <a:latin typeface="Candara"/>
                <a:ea typeface="Candara"/>
                <a:cs typeface="Candara"/>
                <a:sym typeface="Candara"/>
              </a:rPr>
              <a:t>outils tels que Google Earth, Canva et GIS pour créer vos propres projets numériques liés au patrimoine culturel et naturel.</a:t>
            </a:r>
          </a:p>
          <a:p>
            <a:pPr marL="285750" marR="0" lvl="0" indent="-285750" algn="just" rtl="0">
              <a:lnSpc>
                <a:spcPct val="150000"/>
              </a:lnSpc>
              <a:spcBef>
                <a:spcPts val="0"/>
              </a:spcBef>
              <a:spcAft>
                <a:spcPts val="0"/>
              </a:spcAft>
              <a:buFont typeface="Arial" panose="020B0604020202020204" pitchFamily="34" charset="0"/>
              <a:buChar char="•"/>
            </a:pPr>
            <a:r>
              <a:rPr lang="en-US" sz="1800" i="0" u="none" strike="noStrike" dirty="0">
                <a:solidFill>
                  <a:srgbClr val="3F3F3F"/>
                </a:solidFill>
                <a:latin typeface="Candara"/>
                <a:ea typeface="Candara"/>
                <a:cs typeface="Candara"/>
                <a:sym typeface="Candara"/>
              </a:rPr>
              <a:t> Ces projets peuvent inclure la création de cartes du patrimoine, d'histoires photographiques ou de présentations multimédias qui soulignent l'importance du patrimoine local.</a:t>
            </a:r>
          </a:p>
          <a:p>
            <a:pPr marL="285750" marR="0" lvl="0" indent="-285750" algn="just" rtl="0">
              <a:lnSpc>
                <a:spcPct val="150000"/>
              </a:lnSpc>
              <a:spcBef>
                <a:spcPts val="0"/>
              </a:spcBef>
              <a:spcAft>
                <a:spcPts val="0"/>
              </a:spcAft>
              <a:buFont typeface="Arial" panose="020B0604020202020204" pitchFamily="34" charset="0"/>
              <a:buChar char="•"/>
            </a:pPr>
            <a:r>
              <a:rPr lang="en-US" sz="1800" i="0" u="none" strike="noStrike" dirty="0">
                <a:solidFill>
                  <a:srgbClr val="3F3F3F"/>
                </a:solidFill>
                <a:latin typeface="Candara"/>
                <a:ea typeface="Candara"/>
                <a:cs typeface="Candara"/>
                <a:sym typeface="Candara"/>
              </a:rPr>
              <a:t> En utilisant des outils numériques, vous pouvez contribuer à la préservation et au partage du patrimoine, en le rendant accessible à un public plus large et aux générations futures.</a:t>
            </a:r>
            <a:endParaRPr dirty="0"/>
          </a:p>
        </p:txBody>
      </p:sp>
      <p:sp>
        <p:nvSpPr>
          <p:cNvPr id="146" name="Google Shape;146;p7">
            <a:extLst>
              <a:ext uri="{FF2B5EF4-FFF2-40B4-BE49-F238E27FC236}">
                <a16:creationId xmlns:a16="http://schemas.microsoft.com/office/drawing/2014/main" xmlns="" id="{19385519-73DC-833E-1756-2899E1EB6286}"/>
              </a:ext>
            </a:extLst>
          </p:cNvPr>
          <p:cNvSpPr txBox="1"/>
          <p:nvPr/>
        </p:nvSpPr>
        <p:spPr>
          <a:xfrm>
            <a:off x="484052" y="918849"/>
            <a:ext cx="9051833"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0" u="none" strike="noStrike" dirty="0">
                <a:solidFill>
                  <a:srgbClr val="A99374"/>
                </a:solidFill>
                <a:latin typeface="Candara"/>
                <a:ea typeface="Candara"/>
                <a:cs typeface="Candara"/>
                <a:sym typeface="Candara"/>
              </a:rPr>
              <a:t>Faire revivre le patrimoine grâce à la technologie</a:t>
            </a:r>
          </a:p>
        </p:txBody>
      </p:sp>
      <p:pic>
        <p:nvPicPr>
          <p:cNvPr id="8" name="Google Shape;159;p25"/>
          <p:cNvPicPr preferRelativeResize="0"/>
          <p:nvPr/>
        </p:nvPicPr>
        <p:blipFill>
          <a:blip r:embed="rId4">
            <a:alphaModFix/>
          </a:blip>
          <a:stretch>
            <a:fillRect/>
          </a:stretch>
        </p:blipFill>
        <p:spPr>
          <a:xfrm>
            <a:off x="8654473" y="1747746"/>
            <a:ext cx="3348535" cy="1874694"/>
          </a:xfrm>
          <a:prstGeom prst="rect">
            <a:avLst/>
          </a:prstGeom>
          <a:noFill/>
          <a:ln>
            <a:noFill/>
          </a:ln>
        </p:spPr>
      </p:pic>
      <p:sp>
        <p:nvSpPr>
          <p:cNvPr id="9" name="Google Shape;160;p25"/>
          <p:cNvSpPr txBox="1"/>
          <p:nvPr/>
        </p:nvSpPr>
        <p:spPr>
          <a:xfrm>
            <a:off x="8654473" y="3862050"/>
            <a:ext cx="3370186"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u="sng" dirty="0">
                <a:solidFill>
                  <a:schemeClr val="hlink"/>
                </a:solidFill>
                <a:hlinkClick r:id="rId5"/>
              </a:rPr>
              <a:t>https://earth.google.com/web</a:t>
            </a:r>
            <a:endParaRPr dirty="0"/>
          </a:p>
        </p:txBody>
      </p:sp>
      <p:pic>
        <p:nvPicPr>
          <p:cNvPr id="10" name="Google Shape;161;p25"/>
          <p:cNvPicPr preferRelativeResize="0"/>
          <p:nvPr/>
        </p:nvPicPr>
        <p:blipFill>
          <a:blip r:embed="rId6">
            <a:alphaModFix/>
          </a:blip>
          <a:stretch>
            <a:fillRect/>
          </a:stretch>
        </p:blipFill>
        <p:spPr>
          <a:xfrm>
            <a:off x="636850" y="5024932"/>
            <a:ext cx="4046366" cy="1666151"/>
          </a:xfrm>
          <a:prstGeom prst="rect">
            <a:avLst/>
          </a:prstGeom>
          <a:noFill/>
          <a:ln>
            <a:noFill/>
          </a:ln>
        </p:spPr>
      </p:pic>
    </p:spTree>
    <p:extLst>
      <p:ext uri="{BB962C8B-B14F-4D97-AF65-F5344CB8AC3E}">
        <p14:creationId xmlns:p14="http://schemas.microsoft.com/office/powerpoint/2010/main" xmlns="" val="4032494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8"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52" name="Google Shape;152;p8"/>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3" name="Google Shape;153;p8"/>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4" name="Google Shape;154;p8"/>
          <p:cNvSpPr txBox="1"/>
          <p:nvPr/>
        </p:nvSpPr>
        <p:spPr>
          <a:xfrm>
            <a:off x="-356754" y="19744"/>
            <a:ext cx="11154063" cy="769401"/>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GB" sz="2200" b="1" dirty="0" err="1" smtClean="0">
                <a:solidFill>
                  <a:srgbClr val="FFFFFF"/>
                </a:solidFill>
                <a:latin typeface="Candara"/>
                <a:ea typeface="Candara"/>
                <a:cs typeface="Candara"/>
                <a:sym typeface="Candara"/>
              </a:rPr>
              <a:t>Bonnes</a:t>
            </a:r>
            <a:r>
              <a:rPr lang="en-GB" sz="2200" b="1" i="0" u="none" strike="noStrike" cap="none" dirty="0" smtClean="0">
                <a:solidFill>
                  <a:srgbClr val="FFFFFF"/>
                </a:solidFill>
                <a:latin typeface="Candara"/>
                <a:ea typeface="Candara"/>
                <a:cs typeface="Candara"/>
                <a:sym typeface="Candara"/>
              </a:rPr>
              <a:t> </a:t>
            </a:r>
            <a:r>
              <a:rPr lang="en-GB" sz="2200" b="1" i="0" u="none" strike="noStrike" cap="none" dirty="0">
                <a:solidFill>
                  <a:srgbClr val="FFFFFF"/>
                </a:solidFill>
                <a:latin typeface="Candara"/>
                <a:ea typeface="Candara"/>
                <a:cs typeface="Candara"/>
                <a:sym typeface="Candara"/>
              </a:rPr>
              <a:t>pratiques en matière de </a:t>
            </a:r>
            <a:r>
              <a:rPr lang="en-US" sz="2200" b="1" i="0" u="none" strike="noStrike" cap="none" dirty="0">
                <a:solidFill>
                  <a:srgbClr val="FFFFFF"/>
                </a:solidFill>
                <a:latin typeface="Candara"/>
                <a:ea typeface="Candara"/>
                <a:cs typeface="Candara"/>
                <a:sym typeface="Candara"/>
              </a:rPr>
              <a:t>documentation du patrimoine basée sur le SIG à Kavala, </a:t>
            </a:r>
            <a:r>
              <a:rPr lang="en-US" sz="2200" b="1" i="0" u="none" strike="noStrike" cap="none" dirty="0" err="1" smtClean="0">
                <a:solidFill>
                  <a:srgbClr val="FFFFFF"/>
                </a:solidFill>
                <a:latin typeface="Candara"/>
                <a:ea typeface="Candara"/>
                <a:cs typeface="Candara"/>
                <a:sym typeface="Candara"/>
              </a:rPr>
              <a:t>Grèce</a:t>
            </a:r>
            <a:endParaRPr lang="en-US" sz="2200" b="1" i="0" u="none" strike="noStrike" cap="none" dirty="0">
              <a:solidFill>
                <a:srgbClr val="FFFFFF"/>
              </a:solidFill>
              <a:latin typeface="Candara"/>
              <a:ea typeface="Candara"/>
              <a:cs typeface="Candara"/>
              <a:sym typeface="Candara"/>
            </a:endParaRPr>
          </a:p>
        </p:txBody>
      </p:sp>
      <p:sp>
        <p:nvSpPr>
          <p:cNvPr id="155" name="Google Shape;155;p8"/>
          <p:cNvSpPr txBox="1"/>
          <p:nvPr/>
        </p:nvSpPr>
        <p:spPr>
          <a:xfrm>
            <a:off x="484053" y="1742765"/>
            <a:ext cx="10787449" cy="3970277"/>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Font typeface="Wingdings" panose="05000000000000000000" pitchFamily="2" charset="2"/>
              <a:buChar char="§"/>
            </a:pPr>
            <a:r>
              <a:rPr lang="en-US" sz="1800" b="1" i="0" u="none" strike="noStrike" dirty="0">
                <a:solidFill>
                  <a:srgbClr val="3F3F3F"/>
                </a:solidFill>
                <a:latin typeface="Candara"/>
                <a:ea typeface="Candara"/>
                <a:cs typeface="Candara"/>
                <a:sym typeface="Candara"/>
              </a:rPr>
              <a:t>Vue d'ensemble : </a:t>
            </a:r>
            <a:r>
              <a:rPr lang="en-US" sz="1800" i="0" u="none" strike="noStrike" dirty="0">
                <a:solidFill>
                  <a:srgbClr val="3F3F3F"/>
                </a:solidFill>
                <a:latin typeface="Candara"/>
                <a:ea typeface="Candara"/>
                <a:cs typeface="Candara"/>
                <a:sym typeface="Candara"/>
              </a:rPr>
              <a:t>Le projet de documentation du patrimoine basé sur le SIG à Kavala, en Grèce, se concentre sur la cartographie et l'analyse du complexe historique de Saint-Jean-Baptiste.</a:t>
            </a:r>
          </a:p>
          <a:p>
            <a:pPr marL="285750" marR="0" lvl="0" indent="-285750" algn="just" rtl="0">
              <a:spcBef>
                <a:spcPts val="0"/>
              </a:spcBef>
              <a:spcAft>
                <a:spcPts val="0"/>
              </a:spcAft>
              <a:buFont typeface="Wingdings" panose="05000000000000000000" pitchFamily="2" charset="2"/>
              <a:buChar char="§"/>
            </a:pPr>
            <a:endParaRPr lang="en-US" sz="1800" i="0" u="none" strike="noStrike" dirty="0">
              <a:solidFill>
                <a:srgbClr val="3F3F3F"/>
              </a:solidFill>
              <a:latin typeface="Candara"/>
              <a:ea typeface="Candara"/>
              <a:cs typeface="Candara"/>
              <a:sym typeface="Candara"/>
            </a:endParaRPr>
          </a:p>
          <a:p>
            <a:pPr marL="285750" marR="0" lvl="0" indent="-285750" algn="just" rtl="0">
              <a:spcBef>
                <a:spcPts val="0"/>
              </a:spcBef>
              <a:spcAft>
                <a:spcPts val="0"/>
              </a:spcAft>
              <a:buFont typeface="Wingdings" panose="05000000000000000000" pitchFamily="2" charset="2"/>
              <a:buChar char="§"/>
            </a:pPr>
            <a:r>
              <a:rPr lang="en-US" sz="1800" b="1" i="0" u="none" strike="noStrike" dirty="0">
                <a:solidFill>
                  <a:srgbClr val="3F3F3F"/>
                </a:solidFill>
                <a:latin typeface="Candara"/>
                <a:ea typeface="Candara"/>
                <a:cs typeface="Candara"/>
                <a:sym typeface="Candara"/>
              </a:rPr>
              <a:t>Méthode :</a:t>
            </a:r>
            <a:r>
              <a:rPr lang="en-US" sz="1800" i="0" u="none" strike="noStrike" dirty="0">
                <a:solidFill>
                  <a:srgbClr val="3F3F3F"/>
                </a:solidFill>
                <a:latin typeface="Candara"/>
                <a:ea typeface="Candara"/>
                <a:cs typeface="Candara"/>
                <a:sym typeface="Candara"/>
              </a:rPr>
              <a:t> Le projet a utilisé des outils SIG pour créer des cartes détaillées, des modèles 3D et des superpositions de données historiques et actuelles afin de comprendre l'évolution du site.</a:t>
            </a:r>
          </a:p>
          <a:p>
            <a:pPr marR="0" lvl="0" algn="just" rtl="0">
              <a:spcBef>
                <a:spcPts val="0"/>
              </a:spcBef>
              <a:spcAft>
                <a:spcPts val="0"/>
              </a:spcAft>
            </a:pPr>
            <a:r>
              <a:rPr lang="en-US" sz="1800" i="0" u="none" strike="noStrike" dirty="0" smtClean="0">
                <a:solidFill>
                  <a:srgbClr val="3F3F3F"/>
                </a:solidFill>
                <a:latin typeface="Candara"/>
                <a:ea typeface="Candara"/>
                <a:cs typeface="Candara"/>
                <a:sym typeface="Candara"/>
              </a:rPr>
              <a:t> </a:t>
            </a:r>
            <a:endParaRPr lang="en-US" sz="1800" i="0" u="none" strike="noStrike" dirty="0">
              <a:solidFill>
                <a:srgbClr val="3F3F3F"/>
              </a:solidFill>
              <a:latin typeface="Candara"/>
              <a:ea typeface="Candara"/>
              <a:cs typeface="Candara"/>
              <a:sym typeface="Candara"/>
            </a:endParaRPr>
          </a:p>
          <a:p>
            <a:pPr marL="285750" marR="0" lvl="0" indent="-285750" algn="just" rtl="0">
              <a:spcBef>
                <a:spcPts val="0"/>
              </a:spcBef>
              <a:spcAft>
                <a:spcPts val="0"/>
              </a:spcAft>
              <a:buFont typeface="Wingdings" panose="05000000000000000000" pitchFamily="2" charset="2"/>
              <a:buChar char="§"/>
            </a:pPr>
            <a:r>
              <a:rPr lang="en-US" sz="1800" b="1" i="0" u="none" strike="noStrike" dirty="0">
                <a:solidFill>
                  <a:srgbClr val="3F3F3F"/>
                </a:solidFill>
                <a:latin typeface="Candara"/>
                <a:ea typeface="Candara"/>
                <a:cs typeface="Candara"/>
                <a:sym typeface="Candara"/>
              </a:rPr>
              <a:t>Impact </a:t>
            </a:r>
            <a:r>
              <a:rPr lang="en-US" sz="1800" i="0" u="none" strike="noStrike" dirty="0">
                <a:solidFill>
                  <a:srgbClr val="3F3F3F"/>
                </a:solidFill>
                <a:latin typeface="Candara"/>
                <a:ea typeface="Candara"/>
                <a:cs typeface="Candara"/>
                <a:sym typeface="Candara"/>
              </a:rPr>
              <a:t>: Le SIG a permis de documenter l'importance architecturale et culturelle du complexe, de soutenir les efforts de conservation et de rendre le site patrimonial plus accessible au public.</a:t>
            </a:r>
          </a:p>
          <a:p>
            <a:pPr marR="0" lvl="0" algn="just" rtl="0">
              <a:spcBef>
                <a:spcPts val="0"/>
              </a:spcBef>
              <a:spcAft>
                <a:spcPts val="0"/>
              </a:spcAft>
            </a:pPr>
            <a:endParaRPr lang="en-US" sz="1800" dirty="0">
              <a:solidFill>
                <a:srgbClr val="3F3F3F"/>
              </a:solidFill>
              <a:latin typeface="Candara"/>
              <a:ea typeface="Candara"/>
              <a:cs typeface="Candara"/>
              <a:sym typeface="Candara"/>
            </a:endParaRPr>
          </a:p>
          <a:p>
            <a:pPr marR="0" lvl="0" algn="just" rtl="0">
              <a:spcBef>
                <a:spcPts val="0"/>
              </a:spcBef>
              <a:spcAft>
                <a:spcPts val="0"/>
              </a:spcAft>
            </a:pPr>
            <a:r>
              <a:rPr lang="en-US" sz="1800" b="1" i="0" u="none" strike="noStrike" dirty="0">
                <a:solidFill>
                  <a:srgbClr val="3F3F3F"/>
                </a:solidFill>
                <a:latin typeface="Candara"/>
                <a:ea typeface="Candara"/>
                <a:cs typeface="Candara"/>
                <a:sym typeface="Candara"/>
              </a:rPr>
              <a:t>Principaux enseignements :</a:t>
            </a:r>
          </a:p>
          <a:p>
            <a:pPr marL="285750" marR="0" lvl="0" indent="-285750" algn="just" rtl="0">
              <a:spcBef>
                <a:spcPts val="0"/>
              </a:spcBef>
              <a:spcAft>
                <a:spcPts val="0"/>
              </a:spcAft>
              <a:buFont typeface="Wingdings" panose="05000000000000000000" pitchFamily="2" charset="2"/>
              <a:buChar char="ü"/>
            </a:pPr>
            <a:r>
              <a:rPr lang="en-US" sz="1800" i="0" u="none" strike="noStrike" dirty="0" smtClean="0">
                <a:solidFill>
                  <a:srgbClr val="3F3F3F"/>
                </a:solidFill>
                <a:latin typeface="Candara"/>
                <a:ea typeface="Candara"/>
                <a:cs typeface="Candara"/>
                <a:sym typeface="Candara"/>
              </a:rPr>
              <a:t>Les </a:t>
            </a:r>
            <a:r>
              <a:rPr lang="en-US" sz="1800" i="0" u="none" strike="noStrike" dirty="0">
                <a:solidFill>
                  <a:srgbClr val="3F3F3F"/>
                </a:solidFill>
                <a:latin typeface="Candara"/>
                <a:ea typeface="Candara"/>
                <a:cs typeface="Candara"/>
                <a:sym typeface="Candara"/>
              </a:rPr>
              <a:t>SIG permettent de mieux visualiser et analyser les sites </a:t>
            </a:r>
            <a:r>
              <a:rPr lang="en-US" sz="1800" i="0" u="none" strike="noStrike" dirty="0" err="1" smtClean="0">
                <a:solidFill>
                  <a:srgbClr val="3F3F3F"/>
                </a:solidFill>
                <a:latin typeface="Candara"/>
                <a:ea typeface="Candara"/>
                <a:cs typeface="Candara"/>
                <a:sym typeface="Candara"/>
              </a:rPr>
              <a:t>patrimoniaux</a:t>
            </a:r>
            <a:r>
              <a:rPr lang="en-US" sz="1800" i="0" u="none" strike="noStrike" dirty="0" smtClean="0">
                <a:solidFill>
                  <a:srgbClr val="3F3F3F"/>
                </a:solidFill>
                <a:latin typeface="Candara"/>
                <a:ea typeface="Candara"/>
                <a:cs typeface="Candara"/>
                <a:sym typeface="Candara"/>
              </a:rPr>
              <a:t>.</a:t>
            </a:r>
          </a:p>
          <a:p>
            <a:pPr marL="285750" marR="0" lvl="0" indent="-285750" algn="just" rtl="0">
              <a:spcBef>
                <a:spcPts val="0"/>
              </a:spcBef>
              <a:spcAft>
                <a:spcPts val="0"/>
              </a:spcAft>
              <a:buFont typeface="Wingdings" panose="05000000000000000000" pitchFamily="2" charset="2"/>
              <a:buChar char="ü"/>
            </a:pPr>
            <a:r>
              <a:rPr lang="en-US" sz="1800" i="0" u="none" strike="noStrike" dirty="0" err="1" smtClean="0">
                <a:solidFill>
                  <a:srgbClr val="3F3F3F"/>
                </a:solidFill>
                <a:latin typeface="Candara"/>
                <a:ea typeface="Candara"/>
                <a:cs typeface="Candara"/>
                <a:sym typeface="Candara"/>
              </a:rPr>
              <a:t>Permet</a:t>
            </a:r>
            <a:r>
              <a:rPr lang="en-US" sz="1800" i="0" u="none" strike="noStrike" dirty="0" smtClean="0">
                <a:solidFill>
                  <a:srgbClr val="3F3F3F"/>
                </a:solidFill>
                <a:latin typeface="Candara"/>
                <a:ea typeface="Candara"/>
                <a:cs typeface="Candara"/>
                <a:sym typeface="Candara"/>
              </a:rPr>
              <a:t> </a:t>
            </a:r>
            <a:r>
              <a:rPr lang="en-US" sz="1800" i="0" u="none" strike="noStrike" dirty="0">
                <a:solidFill>
                  <a:srgbClr val="3F3F3F"/>
                </a:solidFill>
                <a:latin typeface="Candara"/>
                <a:ea typeface="Candara"/>
                <a:cs typeface="Candara"/>
                <a:sym typeface="Candara"/>
              </a:rPr>
              <a:t>d'identifier les besoins en matière de préservation et de suivre les changements au fil du temps.</a:t>
            </a:r>
          </a:p>
          <a:p>
            <a:pPr marL="285750" marR="0" lvl="0" indent="-285750" algn="just" rtl="0">
              <a:spcBef>
                <a:spcPts val="0"/>
              </a:spcBef>
              <a:spcAft>
                <a:spcPts val="0"/>
              </a:spcAft>
              <a:buFont typeface="Wingdings" panose="05000000000000000000" pitchFamily="2" charset="2"/>
              <a:buChar char="ü"/>
            </a:pPr>
            <a:r>
              <a:rPr lang="en-US" sz="1800" i="0" u="none" strike="noStrike" dirty="0" smtClean="0">
                <a:solidFill>
                  <a:srgbClr val="3F3F3F"/>
                </a:solidFill>
                <a:latin typeface="Candara"/>
                <a:ea typeface="Candara"/>
                <a:cs typeface="Candara"/>
                <a:sym typeface="Candara"/>
              </a:rPr>
              <a:t>La </a:t>
            </a:r>
            <a:r>
              <a:rPr lang="en-US" sz="1800" i="0" u="none" strike="noStrike" dirty="0">
                <a:solidFill>
                  <a:srgbClr val="3F3F3F"/>
                </a:solidFill>
                <a:latin typeface="Candara"/>
                <a:ea typeface="Candara"/>
                <a:cs typeface="Candara"/>
                <a:sym typeface="Candara"/>
              </a:rPr>
              <a:t>participation de la communauté et la collaboration avec des experts locaux ont joué un rôle important dans le projet.</a:t>
            </a:r>
            <a:endParaRPr dirty="0"/>
          </a:p>
        </p:txBody>
      </p:sp>
      <p:sp>
        <p:nvSpPr>
          <p:cNvPr id="156" name="Google Shape;156;p8"/>
          <p:cNvSpPr txBox="1"/>
          <p:nvPr/>
        </p:nvSpPr>
        <p:spPr>
          <a:xfrm>
            <a:off x="484052" y="1052961"/>
            <a:ext cx="8888547"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0" u="none" strike="noStrike" dirty="0">
                <a:solidFill>
                  <a:srgbClr val="A99374"/>
                </a:solidFill>
                <a:latin typeface="Candara"/>
                <a:ea typeface="Candara"/>
                <a:cs typeface="Candara"/>
                <a:sym typeface="Candara"/>
              </a:rPr>
              <a:t>Une étude de cas sur l'ensemble historique Saint-Jean-Baptiste</a:t>
            </a:r>
            <a:endParaRPr sz="2000" b="1" dirty="0">
              <a:solidFill>
                <a:srgbClr val="A99374"/>
              </a:solidFill>
              <a:latin typeface="Candara"/>
              <a:ea typeface="Candara"/>
              <a:cs typeface="Candara"/>
              <a:sym typeface="Candara"/>
            </a:endParaRPr>
          </a:p>
        </p:txBody>
      </p:sp>
    </p:spTree>
    <p:extLst>
      <p:ext uri="{BB962C8B-B14F-4D97-AF65-F5344CB8AC3E}">
        <p14:creationId xmlns:p14="http://schemas.microsoft.com/office/powerpoint/2010/main" xmlns="" val="42482982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GENSWF_SLIDE_UID" val="{0A642342-A6A3-41FC-929D-B0DCF56A518A}:269"/>
  <p:tag name="ISPRING_SLIDE_INDENT_LEVEL" val="1"/>
  <p:tag name="ISPRING_CUSTOM_TIMING_USED"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{74283AE2-8A73-A94A-B827-F18D97F0D345}tf10001069</Template>
  <TotalTime>4825</TotalTime>
  <Words>1045</Words>
  <Application>Microsoft Office PowerPoint</Application>
  <PresentationFormat>Προσαρμογή</PresentationFormat>
  <Paragraphs>63</Paragraphs>
  <Slides>10</Slides>
  <Notes>10</Notes>
  <HiddenSlides>0</HiddenSlides>
  <MMClips>0</MMClips>
  <ScaleCrop>false</ScaleCrop>
  <HeadingPairs>
    <vt:vector size="4" baseType="variant">
      <vt:variant>
        <vt:lpstr>Θέμα</vt:lpstr>
      </vt:variant>
      <vt:variant>
        <vt:i4>1</vt:i4>
      </vt:variant>
      <vt:variant>
        <vt:lpstr>Τίτλοι διαφανειών</vt:lpstr>
      </vt:variant>
      <vt:variant>
        <vt:i4>10</vt:i4>
      </vt:variant>
    </vt:vector>
  </HeadingPairs>
  <TitlesOfParts>
    <vt:vector size="11" baseType="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Fernandez</dc:creator>
  <cp:keywords>, docId:2AD7D04A6624768D3879DAAE14B52F8B</cp:keywords>
  <cp:lastModifiedBy>Νικολέττα</cp:lastModifiedBy>
  <cp:revision>32</cp:revision>
  <dcterms:created xsi:type="dcterms:W3CDTF">2024-06-10T15:48:53Z</dcterms:created>
  <dcterms:modified xsi:type="dcterms:W3CDTF">2026-04-25T07:46:19Z</dcterms:modified>
</cp:coreProperties>
</file>