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dPZog8I3cv8cJ5j0l6m7FKyu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0" y="2708872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ΕΚΠΑΙΔΕΥΤΙΚΟ ΠΡΟΓΡΑΜΜΑ</a:t>
            </a:r>
            <a:endParaRPr lang="en-GB" sz="2800" b="1" dirty="0" smtClean="0">
              <a:solidFill>
                <a:srgbClr val="FFFFFF"/>
              </a:solidFill>
              <a:latin typeface="Candara"/>
              <a:ea typeface="Candara"/>
              <a:cs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lvl="0" algn="ctr">
              <a:buSzPts val="2800"/>
            </a:pPr>
            <a:r>
              <a:rPr lang="el-GR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ΜΑΘΗΣΙΑΚΗ ΕΝΟΤΗΤΑ 3: Επιχειρηματικότητα</a:t>
            </a:r>
            <a:endParaRPr lang="el-GR" sz="2800" b="1" dirty="0">
              <a:solidFill>
                <a:srgbClr val="FFFF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6 - Εικόνα" descr="cc-bran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88;p1" descr="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1A6FCB7D-DF7E-D91D-D207-871084954BEA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-79131" y="1754658"/>
            <a:ext cx="12192000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  <a:buSzPts val="2800"/>
            </a:pPr>
            <a:r>
              <a:rPr lang="el-G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ΜΑΘΗΜΑ 2:</a:t>
            </a:r>
            <a:br>
              <a:rPr lang="el-G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l-G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Ανάπτυξη Επιχειρηματικού Σχεδίου </a:t>
            </a:r>
            <a:endParaRPr lang="en-US" sz="3200" b="1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spcBef>
                <a:spcPts val="1200"/>
              </a:spcBef>
              <a:buSzPts val="2800"/>
            </a:pPr>
            <a:r>
              <a:rPr lang="el-G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βασισμένου στην Κληρονομιά</a:t>
            </a:r>
            <a:endParaRPr lang="en-GB" sz="3200" b="1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0547" y="6205124"/>
            <a:ext cx="509952" cy="5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0" y="89600"/>
            <a:ext cx="11145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500"/>
            </a:pPr>
            <a:r>
              <a:rPr lang="el-GR" sz="2400" b="1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Διαδραστική</a:t>
            </a:r>
            <a:r>
              <a:rPr lang="el-GR" sz="24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Δραστηριότητα: Ανάπτυξη Επιχειρηματικού Σχεδίου (1/2)</a:t>
            </a:r>
            <a:endParaRPr lang="en-GB" sz="24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551384" y="1052736"/>
            <a:ext cx="111453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l-GR" sz="16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Στόχος: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Στόχος αυτής της δραστηριότητας είναι να καθοδηγήσει τους συμμετέχοντες στη διαδικασία ανάπτυξης ενός επιχειρηματικού σχεδίου. Στο τέλος της δραστηριότητας, οι συμμετέχοντες θα μπορούν να: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Κατανοούν τα βασικά συστατικά στοιχεία ενός επιχειρηματικού σχεδίου. 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Περιγράφουν το δικό τους επιχειρηματικό σχέδιο για ένα προϊόν ή μια υπηρεσία. 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Ενισχύουν την κριτική τους σκέψη και τις επιχειρηματικές τους δεξιότητες.</a:t>
            </a:r>
          </a:p>
          <a:p>
            <a:r>
              <a:rPr lang="el-GR" sz="16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Απαιτούμενα υλικά: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Προβολέας / οθόνη, προαιρετικά: Για την παρουσίαση οδηγιών ή βασικών σημείων σχετικά με το επιχειρηματικό σχέδιο.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Εκτυπωμένα πρότυπα ή φυλλάδια: Μπορούν να είναι φύλλα εργασίας με ενότητες του επιχειρηματικού σχεδίου, όπως εκτελεστική σύνοψη, ανάλυση αγοράς, προϊόν/υπηρεσία, στρατηγική μάρκετινγκ, οικονομικές προβλέψεις κ.λπ.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Στυλό, μολύβια και μαρκαδόροι: Για να κρατούν σημειώσεις οι συμμετέχοντες ή να συμπληρώνουν τα επιχειρηματικά τους σχέδια.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Πίνακες παρουσιάσεων ή </a:t>
            </a:r>
            <a:r>
              <a:rPr lang="el-GR" sz="1600" dirty="0" err="1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ασπροπίνακας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Για την καταγραφή ιδεών, ορισμών ή βασικών ενοτήτων προς ομαδική συζήτηση.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Αυτοκόλλητα χαρτάκια ή κάρτες σημειώσεων: Για συνεδρίες καταιγισμού ιδεών.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Φορητοί υπολογιστές ή </a:t>
            </a:r>
            <a:r>
              <a:rPr lang="el-GR" sz="1600" dirty="0" err="1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tablets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προαιρετικά: Για χρήση ψηφιακών προτύπων ή για έρευνα πληροφοριών.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Πρότυπο επιχειρηματικού σχεδίου, εκτυπωμένο ή ψηφιακό: Με δομημένες ενότητες, όπως εκτελεστική σύνοψη, σχέδιο μάρκετινγκ κ.λπ. </a:t>
            </a:r>
          </a:p>
          <a:p>
            <a:r>
              <a:rPr lang="el-GR" sz="16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Παραδείγματα επιχειρηματικών σχεδίων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Μερικά παραδείγματα για έμπνευση. </a:t>
            </a:r>
          </a:p>
          <a:p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Χρονόμετρο ή ρολόι: Για τη διαχείριση του χρόνου σε κάθε φάση της δραστηριότητας.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0" y="89600"/>
            <a:ext cx="11059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Clr>
                <a:schemeClr val="dk1"/>
              </a:buClr>
              <a:buSzPts val="3500"/>
            </a:pPr>
            <a:r>
              <a:rPr lang="el-GR" sz="2400" b="1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Διαδραστική</a:t>
            </a:r>
            <a:r>
              <a:rPr lang="el-GR" sz="24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Δραστηριότητα: Ανάπτυξη Επιχειρηματικού Σχεδίου (</a:t>
            </a:r>
            <a:r>
              <a:rPr lang="en-US" sz="24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el-GR" sz="24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/2)</a:t>
            </a:r>
            <a:endParaRPr lang="en-GB" sz="2400" b="1" dirty="0" smtClean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501626" y="1305350"/>
            <a:ext cx="10200300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SzPts val="1600"/>
            </a:pPr>
            <a:r>
              <a:rPr lang="el-GR" sz="16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Διαδικασία: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Χωρίστε τους μαθητές σε μικρές ομάδες. 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Κάθε ομάδα επιλέγει έναν τόπο ή ένα θέμα κληρονομιάς από το προηγούμενο μάθημα. 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Οι ομάδες εργάζονται πάνω στην ανάπτυξη ενός επιχειρηματικού σχεδίου, χρησιμοποιώντας το πρότυπο που τους έχει δοθεί. 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Ενθαρρύνετε τους μαθητές να λάβουν υπόψη στοιχεία όπως το κοινό-στόχο, οι στρατηγικές μάρκετινγκ, οι πηγές χρηματοδότησης και ο αντίκτυπος στην κοινότητα. 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Κάθε ομάδα παρουσιάζει το επιχειρηματικό της σχέδιο στην τάξη, εξηγώντας την ανάπτυξή του, τα απαραίτητα βήματα για την υλοποίησή του, καθώς και τα πιθανά αποτελέσματα και οφέλη για την κοινότητα. 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Προβλέψτε χρόνο για ερωτήσεις, ανατροφοδότηση και συζήτηση από τον/την εκπαιδευτή/</a:t>
            </a:r>
            <a:r>
              <a:rPr lang="el-GR" sz="1600" dirty="0" err="1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τρια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και τους υπόλοιπους συμμετέχοντες. 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Οργανώστε μια διαδικασία αξιολόγησης μεταξύ συνομηλίκων, όπου οι μαθητές θα παρέχουν εποικοδομητική ανατροφοδότηση. </a:t>
            </a:r>
          </a:p>
          <a:p>
            <a:pPr>
              <a:spcBef>
                <a:spcPts val="600"/>
              </a:spcBef>
              <a:buSzPts val="1600"/>
            </a:pP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Μετά τις παρουσιάσεις, οργανώστε συζήτηση ή ενότητα ερωτήσεων, ώστε να εξεταστεί η </a:t>
            </a:r>
            <a:r>
              <a:rPr lang="el-GR" sz="1600" dirty="0" err="1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εφικτότητα</a:t>
            </a:r>
            <a:r>
              <a:rPr lang="el-GR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κάθε σχεδίου και οι πιθανές βελτιώσεις.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l-GR" sz="36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Παρουσιάσεις και Ανατροφοδότηση</a:t>
            </a:r>
            <a:endParaRPr lang="en-GB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484053" y="973651"/>
            <a:ext cx="10911000" cy="538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SzPts val="1800"/>
            </a:pPr>
            <a:r>
              <a:rPr lang="el-GR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Διαδικασία ανατροφοδότησης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Σαφήνεια της σύνδεσης με την κληρονομιά</a:t>
            </a: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Είναι ξεκάθαρη η σύνδεση ανάμεσα στην επιχείρηση και τη διατήρηση της πολιτιστικής, ιστορικής ή φυσικής κληρονομιάς;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Βιωσιμότητα της επιχείρησης</a:t>
            </a: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Είναι η επιχειρηματική ιδέα βιώσιμη από οικονομική άποψη;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Καινοτομία και δημιουργικότητα</a:t>
            </a: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Είναι η λύση καινοτόμα ως προς τον συνδυασμό κερδοφορίας και διατήρησης της κληρονομιάς;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Βιωσιμότητα και συμμετοχή της κοινότητας</a:t>
            </a: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Λαμβάνει η επιχείρηση υπόψη την περιβαλλοντική βιωσιμότητα και την κοινωνική ευθύνη;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Προτάσεις</a:t>
            </a: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Μοιραστείτε σκέψεις για σημεία που μπορεί να χρειάζονται περισσότερη προσοχή ή περαιτέρω ανάλυση.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</a:pP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SzPts val="1800"/>
            </a:pPr>
            <a:r>
              <a:rPr lang="el-GR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Συμπεράσματα και βασικά σημεία</a:t>
            </a:r>
            <a:endParaRPr lang="en-GB" b="1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Συνοψίστε τη δραστηριότητα και τα βασικά σημεία.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Τονίστε τη σημασία του συνεχούς σχεδιασμού και της προσαρμογής του επιχειρηματικού σχεδίου καθώς η επιχείρηση εξελίσσεται.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Συνοψίστε τα κοινά δυνατά σημεία και τα πεδία βελτίωσης των διαφορετικών επιχειρηματικών σχεδίων.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US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\</a:t>
            </a: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Αναδείξτε επιτυχημένες προσεγγίσεις σε επιχειρήσεις βασισμένες στην κληρονομιά, οι οποίες ισορροπούν ανάμεσα στην κερδοφορία, την πολιτιστική διατήρηση και τη βιωσιμότητα. </a:t>
            </a:r>
            <a:endParaRPr lang="en-US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Candara"/>
              <a:buChar char="●"/>
            </a:pPr>
            <a:r>
              <a:rPr lang="el-GR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Ενθαρρύνετε τους συμμετέχοντες να βελτιώσουν τα επιχειρηματικά τους σχέδια με βάση την ανατροφοδότηση που έλαβαν και να συνεχίσουν να εξερευνούν ευκαιρίες στον πραγματικό κόσμο.</a:t>
            </a:r>
            <a:endParaRPr lang="en-GB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ndara" pitchFamily="34" charset="0"/>
              </a:rPr>
              <a:t>Ευχαριστούμε για την προσοχή σας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ΕΤΑΙΡΟΙ</a:t>
            </a: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- Εικόνα" descr="cc-bran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88;p1" descr="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1A6FCB7D-DF7E-D91D-D207-871084954BEA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497</Words>
  <Application>Microsoft Office PowerPoint</Application>
  <PresentationFormat>Προσαρμογή</PresentationFormat>
  <Paragraphs>50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15</cp:revision>
  <dcterms:created xsi:type="dcterms:W3CDTF">2024-06-10T15:48:53Z</dcterms:created>
  <dcterms:modified xsi:type="dcterms:W3CDTF">2026-05-11T14:22:42Z</dcterms:modified>
</cp:coreProperties>
</file>