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jIkGM/iLTNAN02xHr/nVnu26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-1" y="2935422"/>
            <a:ext cx="12192000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2: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Creatività ed Eco-Design attraverso l’Arte della Ceramica e il Patrimonio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96000" y="6164825"/>
            <a:ext cx="230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</a:t>
            </a:r>
            <a:r>
              <a:rPr lang="en-GB" sz="1200" b="1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finanziato</a:t>
            </a:r>
            <a:r>
              <a:rPr lang="en-GB" sz="12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en-GB" sz="1200" b="1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dall’Unione</a:t>
            </a:r>
            <a:r>
              <a:rPr lang="en-GB" sz="1200" b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Europea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00" y="62228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004675" y="1907425"/>
            <a:ext cx="102798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LEZIONE 1: Esplorare le Origini ed il Significato della Ceramica e Lavoro Iniziale con la Creta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0" y="89588"/>
            <a:ext cx="10911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 creativa: creare un portafortuna personale con l'argilla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484053" y="973651"/>
            <a:ext cx="109110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Presentare il compito creativo: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Invitare gli studenti a creare un portafortuna personale, un oggetto simbolico modellato in argilla. Questo oggetto dovrebbe riflettere qualcosa di significativo per loro: un desiderio, un segno protettivo, una forma che rappresenti la loro storia o il loro stato d'animo. Mostrare alcuni esempi (simboli astratti, animali, mani, spirali, occhi, iniziali, ecc.).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Fare loro capire che non esiste un modo "giusto" per realizzarlo: il portafortuna dovrebbe riflettere l'intuizione e l'espressione personali.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Incoraggiare gli studenti ad apprezzare l'esperienza tattile e a non preoccuparsi della perfezione. - Ricorda loro di mantenere il loro oggetto piccolo (in modo che possa essere cotto facilmente).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400" b="0" i="0" u="none" strike="noStrike" cap="none">
                <a:solidFill>
                  <a:srgbClr val="00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</a:br>
            <a:endParaRPr sz="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484053" y="973651"/>
            <a:ext cx="10911000" cy="36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Concludete la sessione con un cerchio di riflessione: invitate i partecipanti a mostrare i loro portafortuna e a condividere brevemente cosa hanno creato e perché.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Fate domande guida come: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Cosa vi è piaciuto del lavorare con l'argilla?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C'è stato qualcosa di inaspettato o stimolante?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Potete condividere cosa vi ha ispirato nel design del vostro portafortuna?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Come avete scelto la forma e i motivi?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 n'è stato qualcuno che avete trovato particolarmente efficace o stimolante?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C'è stato qualcosa nel lavorare con l'argilla che vi ha sorpreso o ha cambiato il vostro modo di pensare all'artigianato con materiali naturali?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 che modo il vostro portafortuna riflette la vostra identità personale o il vostro background culturale, se lo fa?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Προσαρμογή</PresentationFormat>
  <Paragraphs>34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2026-04-27T07:17:43Z</dcterms:modified>
</cp:coreProperties>
</file>