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ndara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qEiIN3RAblEvB1WG6b5dMB32L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31fbaea0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3231fbaea0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4db71f7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324db71f7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/>
        </p:nvSpPr>
        <p:spPr>
          <a:xfrm>
            <a:off x="0" y="3247463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PROGRAMMA FORMATIVO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UNITÀ DI APPRENDIMENTO  2: Creatività ed Eco-Design attraverso l’Arte della Ceramica e il Patrimonio</a:t>
            </a:r>
            <a:endParaRPr sz="28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78000" y="6179575"/>
            <a:ext cx="242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Co- finanziato </a:t>
            </a:r>
            <a:endParaRPr sz="1200" b="1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dall’Unione Europea</a:t>
            </a:r>
            <a:endParaRPr/>
          </a:p>
        </p:txBody>
      </p:sp>
      <p:pic>
        <p:nvPicPr>
          <p:cNvPr id="83" name="Google Shape;83;p1" descr="Immagine che contiene stella, bandiera, blu, Blu intenso&#10;&#10;Il contenuto generato dall'IA potrebbe non essere corrett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00" y="6237550"/>
            <a:ext cx="657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004675" y="1907425"/>
            <a:ext cx="102798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LEZIONE 3: L’arte del Design della Ceramica e la Decorazione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0" y="89588"/>
            <a:ext cx="96465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OBIETTIVI DELLA LEZIONE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555578" y="1079936"/>
            <a:ext cx="10092000" cy="37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In questa sessione finale, guidare gli studenti verso una conclusione ponderata del loro percorso ceramico, completando i loro pezzi con la smaltatura e incoraggiandoli a riflettere più a fondo su creatività, sostenibilità e continuità culturale.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Alla fine della lezione, gli studenti, saranno in grado di: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Introdurre gli studenti alle tecniche di base della smaltatura utilizzando strumenti semplici come pennelli e bastoncini di legno.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Spiegare come la smaltatura migliori sia la funzionalità che l'espressione visiva degli oggetti in ceramica.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Indirizzare gli studenti a riflettere sul loro percorso creativo e ad articolare il significato personale dietro i loro pezzi finali.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Supportare gli studenti nel collegare le loro creazioni ceramiche ai principi dell'ecodesign e al patrimonio culturale.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Facilitare un'attività di condivisione di gruppo che promuova l'apprezzamento, il dialogo e il senso di comunità tra i partecipanti.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0" y="89588"/>
            <a:ext cx="9646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Introduzione all’Eco-design nelle Ceramiche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555578" y="1079936"/>
            <a:ext cx="10092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Iniziare con un breve ripasso di eco-design. La ceramica, come materiale, è, per molti versi, una scelta intrinsecamente eco-consapevole: è ricavata dalla terra, modellata a mano, cotta per garantirne la durata e, se curata, può durare per generazioni. La sua produzione non richiede processi complessi o inquinanti (soprattutto nei laboratori artigianali), e la ceramica rotta può essere restituita alla terra o utilizzata per mosaici e costruzioni.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Questo è un buon momento per ricordare al vostro gruppo che l'eco-design va oltre i materiali. Riguarda anche lo scopo e la consapevolezza che stanno dietro a ciò che creiamo: ridurre gli sprechi, utilizzare ciò che già abbiamo, realizzare con cura e pensare all'intero ciclo di vita di un oggetto.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Riassumere brevemente i concetti chiave: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Utilizzo di materiali ecologici e locali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Riduzione degli sprechi durante il processo creativo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Progettazione per durabilità, utilità e valore emozionale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Ispirazione dalla natura e dalle conoscenze tradizionali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Incoraggiare a riflettere su come l’ oggetto realizzato incarni questi principi e a pensare alla smaltatura come a uno strato finale che esalta, non nasconde, il carattere artigianale e l'intento ecologico del pezzo.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231fbaea0f_0_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231fbaea0f_0_4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231fbaea0f_0_4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231fbaea0f_0_4"/>
          <p:cNvSpPr txBox="1"/>
          <p:nvPr/>
        </p:nvSpPr>
        <p:spPr>
          <a:xfrm>
            <a:off x="173200" y="106613"/>
            <a:ext cx="12192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1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TECNICHE E PROCEDIMENTI DI SMALTATURA DELLA CERAMICA</a:t>
            </a:r>
            <a:endParaRPr sz="31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Google Shape;117;g3231fbaea0f_0_4"/>
          <p:cNvSpPr txBox="1"/>
          <p:nvPr/>
        </p:nvSpPr>
        <p:spPr>
          <a:xfrm>
            <a:off x="555578" y="1079936"/>
            <a:ext cx="10092000" cy="539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Una volta completate le forme in ceramica, la sessione si sposta ora alla smaltatura, il passaggio finale che conferisce colore, consistenza e significato a ogni pezzo.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smaltatura è una forma d'arte che combina chimica, creatività e maestria artigianale per trasformare un semplice pezzo di ceramica in un'opera d'arte vivida.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Cos'è la smaltatura?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La smaltatura consiste nell'applicare una formulazione liquida di minerali e coloranti, nota come smalto, sulla superficie di pezzi di ceramica cotti a biscotto. Quando questi smalti vengono cotti in un forno, si fondono e formano una superficie vetrosa, non solo abbellendo il pezzo, ma rendendolo anche impermeabile e adatto agli alimenti. La trasformazione non è solo fisica; aggiunge profondità, intensifica i colori e valorizza i dettagli materici della tua opera in ceramica.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Perché smaltare la ceramica?</a:t>
            </a:r>
            <a:endParaRPr sz="1600" b="1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Estetica: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la smaltatura può influire significativamente sul colore, sulla lucentezza e sulla consistenza del pezzo, consentendo una personalizzazione che rende ogni pezzo unico e bello.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Funzionalità: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un rivestimento smaltato rende la ceramica più durevole e resistente all'umidità e alle macchie.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29845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Creatività: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scelta della smaltatura e della tecnica di applicazione può cambiare radicalmente l'aspetto di un pezzo, offrendo infinite possibilità creative.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324db71f721_0_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24db71f721_0_6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24db71f721_0_6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24db71f721_0_6"/>
          <p:cNvSpPr txBox="1"/>
          <p:nvPr/>
        </p:nvSpPr>
        <p:spPr>
          <a:xfrm>
            <a:off x="0" y="89600"/>
            <a:ext cx="10911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1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TECNICHE E PROCEDIMENTI DI SMALTATURA DELLA CERAMICA</a:t>
            </a: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6" name="Google Shape;126;g324db71f721_0_6"/>
          <p:cNvSpPr txBox="1"/>
          <p:nvPr/>
        </p:nvSpPr>
        <p:spPr>
          <a:xfrm>
            <a:off x="555578" y="1079936"/>
            <a:ext cx="10092000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Tecniche: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Sebbene esistano molti metodi avanzati di smaltatura, come l'immersione, la colata o la spruzzatura, per questo corso consigliamo di mantenerli semplici e tattili.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Pennelli: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ideali per un'applicazione controllata e per piccoli dettagli. Gli studenti possono stratificare le smaltature, creare motivi o applicare blocchi di colore.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Bastoni di legno o strumenti semplici: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possono essere utilizzati per raschiare la smaltatura per ottenere effetti decorativi o per imprimere texture delicate prima della cottura.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L'uso di pennelli e bastoncini aiuta a mantenere il carattere artigianale dell'opera. Offrire agli studenti alcuni esempi o riferimenti in anticipo e invitarli a pensare a quali colori o motivi riflettono meglio la storia o l'emozione che desiderano esprimere.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Ricordare agli studenti che la smaltatura è un processo delicato e a volte imprevedibile. Incoraggiare lo spirito di sperimentazione e l'accettazione dell'imperfezione: ogni opera sarà unica e irripetibile.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GB"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it-IT" sz="2800" b="1" dirty="0" smtClean="0">
                <a:solidFill>
                  <a:schemeClr val="bg1"/>
                </a:solidFill>
                <a:latin typeface="Candara" pitchFamily="34" charset="0"/>
              </a:rPr>
              <a:t>Grazie per la vostra attenzione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- Εικόνα" descr="italian e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52" y="6165304"/>
            <a:ext cx="2276793" cy="590632"/>
          </a:xfrm>
          <a:prstGeom prst="rect">
            <a:avLst/>
          </a:prstGeom>
        </p:spPr>
      </p:pic>
      <p:sp>
        <p:nvSpPr>
          <p:cNvPr id="15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6" name="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Microsoft Office PowerPoint</Application>
  <PresentationFormat>Προσαρμογή</PresentationFormat>
  <Paragraphs>54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2026-04-27T07:22:26Z</dcterms:modified>
</cp:coreProperties>
</file>