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6" r:id="rId5"/>
    <p:sldId id="267" r:id="rId6"/>
    <p:sldId id="268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kWyz9w2YtOWYRpThR8RgUcjNX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creative-people-flat-design-concept-with-human-hands-holding-brushes-drawing-little-persons-involved-art-music-dancing-vector-illustration_37421460.htm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creative-people-flat-design-concept-with-human-hands-holding-brushes-drawing-little-persons-involved-art-music-dancing-vector-illustration_37421460.htm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people-talking-arguing_9176206.htm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3142591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PROGRAMMA FORMATIVO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UNITA’ DI APPRENDIMENTO 3: Imprenditorialita’</a:t>
            </a: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18000" y="6164825"/>
            <a:ext cx="221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Co- finanziato </a:t>
            </a:r>
            <a:endParaRPr sz="1200" b="1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dall’Unione Europea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Immagine che contiene stella, bandiera, blu, Blu intenso&#10;&#10;Il contenuto generato dall'IA potrebbe non essere corrett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000" y="6222800"/>
            <a:ext cx="6572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-103750" y="1740952"/>
            <a:ext cx="1219200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LEZIONE 1: </a:t>
            </a:r>
            <a:endParaRPr sz="28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Comprendere il Patrimonio e il suo potenziale imprenditoriale</a:t>
            </a:r>
            <a:endParaRPr sz="28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1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 Interattiva: Mappatura del Patrimonio Locale</a:t>
            </a: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(1/2) </a:t>
            </a:r>
            <a:r>
              <a:rPr lang="en-GB" sz="3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484053" y="973651"/>
            <a:ext cx="10911000" cy="6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Obiettivo: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L'obiettivo di questa attività è migliorare la comprensione e l'apprezzamento del patrimonio culturale e naturale locale da parte degli studenti. Identificando e discutendo i siti del patrimonio, gli studenti esploreranno il ruolo che questi siti svolgono nell'identità della comunità e nelle opportunità economiche per l'imprenditorialità.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Materiali Richiesti: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Mappe stampate del territorio (una per gruppo)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Pennarelli, penne e adesivi per contrassegnare i siti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Materiali di riferimento (opuscoli, libri o risorse online sul patrimonio locale)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Materiali di presentazione (cartacei, pennarelli o strumenti digitali, se disponibili)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Procedimento: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Spiegare brevemente l'obiettivo dell'attività e l'importanza del patrimonio culturale per lo sviluppo economico e comunitario.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Dividere gli studenti in piccoli gruppi (4-5 studenti per gruppo).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Fornire a ciascun gruppo una mappa stampata dell'area locale e il materiale per la marcatura.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Chiedere a ciascun gruppo di identificare e marcare sulla mappa i siti del patrimonio culturale e naturale. Incoraggiarli a utilizzare il materiale di riferimento per garantire la precisione.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250" y="2029900"/>
            <a:ext cx="2146826" cy="19812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sp>
        <p:nvSpPr>
          <p:cNvPr id="196" name="Google Shape;196;p9"/>
          <p:cNvSpPr txBox="1"/>
          <p:nvPr/>
        </p:nvSpPr>
        <p:spPr>
          <a:xfrm>
            <a:off x="10422800" y="4011100"/>
            <a:ext cx="1537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Freepik, by macrovector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https://www.freepik.com/free-vector/creative-people-flat-design-concept-with-human-hands-holding-brushes-drawing-little-persons-involved-art-music-dancing-vector-illustration_37421460.htm#fromView=search&amp;page=1&amp;position=3&amp;uuid=0d99e143-8f99-442d-ba97-4ed4e83f8ea4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0" y="89588"/>
            <a:ext cx="10911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1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 Interattiva: Mappatura del Patrimonio Locale(2/2)</a:t>
            </a:r>
            <a:r>
              <a:rPr lang="en-GB" sz="3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3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501628" y="1305350"/>
            <a:ext cx="85947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5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Contrassegnare i siti del patrimonio culturale (ad esempio, edifici storici, musei, mercati tradizionali) con un colore/adesivo e i siti del patrimonio naturale (ad esempio, parchi, riserve naturali, laghi) con un altro.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Ogni gruppo prepara una breve presentazione sui siti individuati, spiegando perché questi siti sono significativi per la comunità locale e come potrebbero essere sfruttati per iniziative imprenditoriali.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I gruppi si alternano nella presentazione delle mappe e nella discussione dell'importanza di ciascun sito. Prevedere 3-4 minuti per gruppo.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Dopo ogni presentazione, promuovere una breve sessione di domande e risposte per incoraggiare la discussione e una comprensione più approfondita.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6" name="Google Shape;20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275" y="1382050"/>
            <a:ext cx="2691425" cy="248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sp>
        <p:nvSpPr>
          <p:cNvPr id="207" name="Google Shape;207;p10"/>
          <p:cNvSpPr txBox="1"/>
          <p:nvPr/>
        </p:nvSpPr>
        <p:spPr>
          <a:xfrm>
            <a:off x="9269275" y="3927625"/>
            <a:ext cx="30000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Freepik, by macrovector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https://www.freepik.com/free-vector/creative-people-flat-design-concept-with-human-hands-holding-brushes-drawing-little-persons-involved-art-music-dancing-vector-illustration_37421460.htm#fromView=search&amp;page=1&amp;position=3&amp;uuid=0d99e143-8f99-442d-ba97-4ed4e83f8ea4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Discussione e Riflessione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518678" y="973651"/>
            <a:ext cx="10911000" cy="50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Domande per la Discussione di Gruppo: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Perché i siti del patrimonio culturale individuati sono importanti per la nostra comunità?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In che modo questi siti contribuiscono all'identità e alla storia della nostra comunità?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Quali tipi di attività commerciali potrebbero essere sviluppate attorno a questi siti del patrimonio?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In che modo queste iniziative imprenditoriali potrebbero apportare benefici all'economia e alla comunità locale?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In che modo la comunità locale può essere coinvolta nella conservazione e promozione di questi siti del patrimonio?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Quale ruolo possono svolgere gli studenti nel promuovere e tutelare il nostro patrimonio locale?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Conclusioni: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Riassumere i punti chiave delle presentazioni e delle discussioni.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Sottolineare l'importanza del patrimonio culturale nel promuovere il senso di identità e di comunità.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- Incoraggiare gli studenti a pensare in modo creativo a come il patrimonio culturale possa essere la base per iniziative imprenditoriali a beneficio sia dell'economia che della società.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Questa attività non solo aiuta gli studenti a riconoscere e apprezzare il patrimonio culturale locale, ma li ispira anche a pensare a modi innovativi per interagire e preservare questi importanti siti attraverso l'imprenditorialità.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2050" y="973652"/>
            <a:ext cx="2348652" cy="15343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sp>
        <p:nvSpPr>
          <p:cNvPr id="218" name="Google Shape;218;p11"/>
          <p:cNvSpPr txBox="1"/>
          <p:nvPr/>
        </p:nvSpPr>
        <p:spPr>
          <a:xfrm>
            <a:off x="8931288" y="360545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Source,Freepik, free image by pch.vector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https://www.freepik.com/free-vector/people-talking-arguing_9176206.htm#fromView=search&amp;page=1&amp;position=32&amp;uuid=9ec0301a-dddf-4d25-a241-a5349c9e3205</a:t>
            </a:r>
            <a:r>
              <a:rPr lang="en-GB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it-IT" sz="2800" b="1" dirty="0" smtClean="0">
                <a:solidFill>
                  <a:schemeClr val="bg1"/>
                </a:solidFill>
                <a:latin typeface="Candara" pitchFamily="34" charset="0"/>
              </a:rPr>
              <a:t>Grazie per la vostra attenzione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Partner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- Εικόνα" descr="italian eu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52" y="6165304"/>
            <a:ext cx="2276793" cy="590632"/>
          </a:xfrm>
          <a:prstGeom prst="rect">
            <a:avLst/>
          </a:prstGeom>
        </p:spPr>
      </p:pic>
      <p:sp>
        <p:nvSpPr>
          <p:cNvPr id="15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16" name="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Προσαρμογή</PresentationFormat>
  <Paragraphs>53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2026-04-27T07:24:08Z</dcterms:modified>
</cp:coreProperties>
</file>