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4" r:id="rId5"/>
    <p:sldId id="265" r:id="rId6"/>
    <p:sldId id="266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bx5vZtOaEWzu4J+7G07/m+EWX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0" y="401642"/>
            <a:ext cx="1957279" cy="19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2951966"/>
            <a:ext cx="12192000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PROGRAMMA FORMATIVO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UNITÀ DI APPRENDIMENTO 3: Imprenditorialità</a:t>
            </a: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156857" y="256609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" descr="Immagine che contiene stella, bandiera, blu, Blu intenso&#10;&#10;Il contenuto generato dall'IA potrebbe non essere corrett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900" y="6227700"/>
            <a:ext cx="65722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52400" y="6169725"/>
            <a:ext cx="2236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Co- finanziato </a:t>
            </a:r>
            <a:endParaRPr sz="1200" b="1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dall’Unione Europea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-79131" y="1754658"/>
            <a:ext cx="121920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2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LEZIONE 2: </a:t>
            </a:r>
            <a:endParaRPr sz="32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Sviluppare un Business Plan basato sul Patrimonio</a:t>
            </a:r>
            <a:endParaRPr sz="32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</a:t>
            </a:r>
            <a:endParaRPr sz="2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0" y="89600"/>
            <a:ext cx="11145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Attività Interattiva: Sviluppo di un Business Plan  (1/2) </a:t>
            </a:r>
            <a:r>
              <a:rPr lang="en-GB" sz="35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35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484050" y="973650"/>
            <a:ext cx="11145300" cy="5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7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Obiettivo: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L'obiettivo di questa attività è guidare i partecipanti attraverso il processo di sviluppo di un business plan. Al termine dell'attività, i partecipanti saranno in grado di: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Char char="●"/>
            </a:pP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Comprendere gli elementi chiave di un business plan.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Char char="●"/>
            </a:pP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Essere in grado di delineare il proprio business plan per un prodotto o servizio.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3175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Char char="●"/>
            </a:pP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Migliorare il pensiero critico e le capacità imprenditoriali.</a:t>
            </a:r>
            <a:endParaRPr sz="17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7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Materiali Richiesti:</a:t>
            </a:r>
            <a:endParaRPr sz="17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ndara"/>
              <a:buChar char="-"/>
            </a:pPr>
            <a:r>
              <a:rPr lang="en-GB" sz="17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Proiettore/Schermo (facoltativo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): per presentare le linee guida o i punti chiave del business plan.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ndara"/>
              <a:buChar char="-"/>
            </a:pPr>
            <a:r>
              <a:rPr lang="en-GB" sz="17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Modelli stampati o dispense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possono essere fogli di lavoro con sezioni dedicate al business plan (sommario, analisi di mercato, prodotto/servizio, strategia di marketing, proiezioni finanziarie, ecc.).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ndara"/>
              <a:buChar char="-"/>
            </a:pPr>
            <a:r>
              <a:rPr lang="en-GB" sz="17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Penne, matite e pennarelli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per consentire ai partecipanti di prendere appunti o compilare i propri business plan.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ndara"/>
              <a:buChar char="-"/>
            </a:pPr>
            <a:r>
              <a:rPr lang="en-GB" sz="17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Lavagne a fogli mobili o lavagna bianca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per annotare idee, definizioni o sezioni chiave per la discussione di gruppo.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ndara"/>
              <a:buChar char="-"/>
            </a:pPr>
            <a:r>
              <a:rPr lang="en-GB" sz="17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Post-it o schede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per le sessioni di brainstorming.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ndara"/>
              <a:buChar char="-"/>
            </a:pPr>
            <a:r>
              <a:rPr lang="en-GB" sz="17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Laptop o tablet (facoltativo)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per consentire ai partecipanti di utilizzare modelli digitali o di ricercare informazioni.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ndara"/>
              <a:buChar char="-"/>
            </a:pPr>
            <a:r>
              <a:rPr lang="en-GB" sz="17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Modello di business plan (stampato o digitale)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sezioni strutturate come riepilogo, piano di marketing, ecc.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ndara"/>
              <a:buChar char="-"/>
            </a:pPr>
            <a:r>
              <a:rPr lang="en-GB" sz="17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Esempi di business plan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fornire alcuni esempi di business plan a cui ispirarsi.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3365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ndara"/>
              <a:buChar char="-"/>
            </a:pPr>
            <a:r>
              <a:rPr lang="en-GB" sz="17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Timer o orologio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per gestire il tempo per ogni fase dell'attività.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0" y="89600"/>
            <a:ext cx="110592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GB" sz="35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Attività Interattiva: Sviluppo di un Business Plan  (2/2) </a:t>
            </a:r>
            <a:r>
              <a:rPr lang="en-GB" sz="35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35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501626" y="1305350"/>
            <a:ext cx="10200300" cy="53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Procedimento:</a:t>
            </a:r>
            <a:endParaRPr sz="16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Dividete gli studenti in piccoli gruppi.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Ogni gruppo seleziona un sito storico o un tema dalla lezione precedente.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I gruppi lavorano allo sviluppo di un business plan utilizzando il modello fornito.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Incoraggiate gli studenti a considerare aspetti quali il pubblico di riferimento, le strategie di marketing, le fonti di finanziamento e l'impatto sulla comunità.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Ogni gruppo presenta il proprio business plan alla classe, il corretto sviluppo per la sua realizzazione e i possibili risultati e benefici per la comunità.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Lasciate tempo per domande, feedback e discussioni da parte del facilitatore e degli altri partecipanti.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Organizzate una sessione di peer review in cui gli studenti forniscano feedback costruttivi.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Dopo le presentazioni, organizzate dibattiti o sessioni di domande per discutere la fattibilità di ciascun piano e i possibili miglioramenti.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Presentazioni e Feedback 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1" name="Google Shape;171;p11"/>
          <p:cNvSpPr txBox="1"/>
          <p:nvPr/>
        </p:nvSpPr>
        <p:spPr>
          <a:xfrm>
            <a:off x="484053" y="973651"/>
            <a:ext cx="10911000" cy="57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7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Feedback </a:t>
            </a:r>
            <a:endParaRPr sz="17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ndara"/>
              <a:buChar char="●"/>
            </a:pPr>
            <a:r>
              <a:rPr lang="en-GB" sz="17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Chiarezza dell'obiettivo del patrimonio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il legame tra l'impresa e la conservazione del patrimonio culturale, storico o naturale è chiaro?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ndara"/>
              <a:buChar char="●"/>
            </a:pPr>
            <a:r>
              <a:rPr lang="en-GB" sz="17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Sostenibilità dell'impresa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l'idea imprenditoriale è sostenibile dal punto di vista finanziario?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ndara"/>
              <a:buChar char="●"/>
            </a:pPr>
            <a:r>
              <a:rPr lang="en-GB" sz="17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Innovazione e creatività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la soluzione è innovativa nel combinare redditività e conservazione del patrimonio?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ndara"/>
              <a:buChar char="●"/>
            </a:pPr>
            <a:r>
              <a:rPr lang="en-GB" sz="17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Sostenibilità e coinvolgimento della comunità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l'impresa considera la sostenibilità ambientale e la responsabilità sociale.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3365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ndara"/>
              <a:buChar char="●"/>
            </a:pPr>
            <a:r>
              <a:rPr lang="en-GB" sz="1700" b="0" i="0" u="sng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Raccomandazion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i: condividi le tue riflessioni su aree che potrebbero richiedere maggiore attenzione o ulteriori analisi.</a:t>
            </a:r>
            <a:endParaRPr sz="17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7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Conclusioni e punti chiave</a:t>
            </a:r>
            <a:endParaRPr sz="17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ndara"/>
              <a:buChar char="●"/>
            </a:pP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Riassumere l'attività e i punti chiave.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ndara"/>
              <a:buChar char="●"/>
            </a:pP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Evidenziare l'importanza di una pianificazione continua e di un adeguamento del business plan in base all'evoluzione dell'attività.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ndara"/>
              <a:buChar char="●"/>
            </a:pP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Riepilogare i punti di forza comuni e le aree di miglioramento dei diversi business plan.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ndara"/>
              <a:buChar char="●"/>
            </a:pP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Evidenziare gli approcci di successo per le imprese basate sul patrimonio culturale che bilanciano redditività, conservazione culturale e sostenibilità.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3111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ndara"/>
              <a:buChar char="●"/>
            </a:pP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Incoraggiare i partecipanti a perfezionare i propri business plan sulla base del feedback ricevuto e a continuare a esplorare le opportunità nel mondo reale.</a:t>
            </a:r>
            <a:endParaRPr sz="17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it-IT" sz="2800" b="1" dirty="0" smtClean="0">
                <a:solidFill>
                  <a:schemeClr val="bg1"/>
                </a:solidFill>
                <a:latin typeface="Candara" pitchFamily="34" charset="0"/>
              </a:rPr>
              <a:t>Grazie per la vostra attenzione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Partner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- Εικόνα" descr="italian eu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352" y="6165304"/>
            <a:ext cx="2276793" cy="590632"/>
          </a:xfrm>
          <a:prstGeom prst="rect">
            <a:avLst/>
          </a:prstGeom>
        </p:spPr>
      </p:pic>
      <p:sp>
        <p:nvSpPr>
          <p:cNvPr id="15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16" name="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Office PowerPoint</Application>
  <PresentationFormat>Προσαρμογή</PresentationFormat>
  <Paragraphs>56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1</cp:revision>
  <dcterms:created xsi:type="dcterms:W3CDTF">2024-06-10T15:48:53Z</dcterms:created>
  <dcterms:modified xsi:type="dcterms:W3CDTF">2026-04-27T07:24:44Z</dcterms:modified>
</cp:coreProperties>
</file>