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bx5vZtOaEWzu4J+7G07/m+EWX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89bc2b06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3089bc2b06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9bc2b0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3089bc2b0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951966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3: Imprenditorialità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00" y="62277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2400" y="6169725"/>
            <a:ext cx="223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1754658"/>
            <a:ext cx="1219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2: </a:t>
            </a:r>
            <a:endParaRPr sz="32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Sviluppare un Business Plan basato sul Patrimonio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endParaRPr sz="2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0" y="89600"/>
            <a:ext cx="1099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DEFINIZIONE E COMPONENTI DI UN BUSINESS PLAN</a:t>
            </a:r>
            <a:r>
              <a:rPr lang="en-GB" sz="3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(1/5)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33300" y="1377050"/>
            <a:ext cx="10698900" cy="47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Definizione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Un business plan è un documento che descrive gli obiettivi, le strategie e le proiezioni finanziarie di un progetto o di un'impresa, al fine di definire una tabella di marcia per la sua crescita.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Rilevanza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Sviluppare un business plan basato sul patrimonio culturale implica focalizzare il modello di business sulla valorizzazione, l'uso sostenibile e la promozione del patrimonio, sia esso culturale, naturale, storico o sociale.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Esempi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Paradores de Turismo de España, La Granja de San Ildefonso, Alhambra Venture, Ruta del Vino Ribera del Duero, ecc.</a:t>
            </a:r>
            <a:endParaRPr sz="2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A99374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Introdurre gli elementi di base di un piano aziendale: riepilogo, descrizione dell'attività, analisi di mercato, strategia di marketing, piano operativo, piano finanziario.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Sintesi: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Breve descrizione dell'idea imprenditoriale, dei suoi obiettivi e del valore aggiunto che l'azienda apporta alla conservazione o alla promozione del patrimonio.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Descrizione dell'azienda: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Specificare se l'attività si basa sul patrimonio culturale, storico, naturale o architettonico. Descrivere i prodotti o servizi offerti dall'azienda (ecoturismo, ristorazione, artigianato, ecc.) e il suo contributo alla conservazione del valore del patrimonio.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33300" y="842924"/>
            <a:ext cx="609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Definizione di business plan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0" y="89600"/>
            <a:ext cx="1075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DEFINIZIONE E COMPONENTI DI UN BUSINESS PLAN (2/5)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83900" y="1083375"/>
            <a:ext cx="11476800" cy="5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Analisi di mercato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identifica i principali consumatori della tua offerta e valuta l'interesse per il tipo di asset a cui ti rivolgi. Identifica i concorrenti che operano nella stessa nicchia, i loro punti di forza e di debolezza ed evidenzia in che modo la tua azienda si differenzia da loro.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Strategia di marketing: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progetta campagne che mettano in risalto l'importanza del patrimonio che offri e il contributo della tua azienda alla sua conservazione. Utilizza media come i social media, partnership con istituzioni culturali, partecipazione a eventi locali o regionali, ecc.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Piano operativo: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spiega come verranno svolte le attività quotidiane dell'azienda, dalla conservazione e restauro alla vendita di prodotti o servizi turistici. Definisci l'implementazione di piattaforme o soluzioni tecnologiche per gestire prenotazioni, vendite, guide virtuali o cataloghi di prodotti.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Piano finanziario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basa il reddito sulla domanda prevista di prodotti o servizi. In un'attività basata sul patrimonio, questo può dipendere dalla stagionalità (turismo), dai sussidi o dalle partnership con istituzioni culturali. Inoltre, suddividi i costi operativi, come conservazione, restauro, compensi di esperti, materiali tradizionali, marketing, ecc.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3089bc2b067_0_6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089bc2b067_0_63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089bc2b067_0_63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089bc2b067_0_63"/>
          <p:cNvSpPr txBox="1"/>
          <p:nvPr/>
        </p:nvSpPr>
        <p:spPr>
          <a:xfrm>
            <a:off x="0" y="89600"/>
            <a:ext cx="1075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DEFINIZIONE E COMPONENTI DI UN BUSINESS PLAN(3/5)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4" name="Google Shape;124;g3089bc2b067_0_63"/>
          <p:cNvSpPr txBox="1"/>
          <p:nvPr/>
        </p:nvSpPr>
        <p:spPr>
          <a:xfrm>
            <a:off x="120225" y="806275"/>
            <a:ext cx="11476800" cy="6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Organizzazione e gestione: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descrivere le attrezzature necessarie per la gestione dell'impresa. Stabilire relazioni con organizzazioni locali, musei, enti governativi o istituzioni comunitarie che supportano la conservazione del patrimonio. Infine, definire come l'azienda contribuirà alla sostenibilità del patrimonio, promuovendone il rispetto e la conservazione.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Prodotto o servizio: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spiegare il tipo di patrimonio promosso (restauro e conservazione di beni architettonici storici, creazione di percorsi turistici in aree di interesse storico o vendita di prodotti con metodi tradizionali). È necessario evidenziare l'innovazione per differenziarsi, sia attraverso la tecnologia, esperienze immersive o l'uso di piattaforme digitali per la divulgazione.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Analisi dei rischi: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esistono rischi legati all'usura naturale del patrimonio, alla mancanza di risorse per la conservazione o ai danni causati dal turismo di massa. Esistono anche rischi finanziari come le fluttuazioni della domanda (turismo) o la dipendenza da finanziamenti esterni. È importante sviluppare strategie per ridurre al minimo questi rischi, come la creazione di partnership con istituzioni per la conservazione, la diversificazione delle entrate o l'adozione di pratiche turistiche responsabili. 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Conclusioni: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Questo piano aziendale incentrato sul patrimonio non mira solo alla redditività economica, ma anche a preservare e trasmettere i valori culturali o naturali che fanno parte dell'identità della comunità o della regione in cui ha sede.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089bc2b067_0_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089bc2b067_0_5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089bc2b067_0_5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089bc2b067_0_5"/>
          <p:cNvSpPr txBox="1"/>
          <p:nvPr/>
        </p:nvSpPr>
        <p:spPr>
          <a:xfrm>
            <a:off x="0" y="89600"/>
            <a:ext cx="1099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DEFINIZIONE E COMPONENTI DI UN BUSINESS PLAN</a:t>
            </a:r>
            <a:r>
              <a:rPr lang="en-GB" sz="3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(4/5)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3089bc2b067_0_5"/>
          <p:cNvSpPr txBox="1"/>
          <p:nvPr/>
        </p:nvSpPr>
        <p:spPr>
          <a:xfrm>
            <a:off x="484050" y="1516800"/>
            <a:ext cx="10997400" cy="530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Strada del Vino della Ribera del Duero (Castiglia e León).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Iniziativa che promuove l'enoturismo nella Ribera del Duero, combinando degustazioni di vino con visite a cantine storiche, castelli e altri beni culturali della regione.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Contributo al Patrimonio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Promozione del patrimonio vinicolo e culturale della Ribera del Duero.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Granja de San Ildefonso (Segovia)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è un palazzo reale dell'VIII secolo trasformato in attrazione turistica, con visite ai suoi giardini, alle fontane e alla Real Cristal Factory, che preserva la tradizione della lavorazione artigianale del vetro.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Contributo al Patrimonio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Conservazione del patrimonio reale e salvaguardia delle tecniche artigianali.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Alhambra Venture (Granada)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. Promuove startup e progetti imprenditoriali basati sul patrimonio storico e culturale di Granada. Il progetto è legato all'Alhambra e alla promozione della cultura locale.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Contributo al Patrimonio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Sviluppo di iniziative imprenditoriali che valorizzano e tutelano il patrimonio storico e culturale di Granada.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Città Monumentale di Mérida (Estremadura).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Il sito archeologico di Mérida, Patrimonio dell'Umanità, valorizza il suo patrimonio storico e culturale attraverso visite guidate ed eventi come il Festival Internazionale del Teatro.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Contributo al Patrimonio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Conservazione e divulgazione del patrimonio romano attraverso il turismo e gli eventi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089bc2b067_0_5"/>
          <p:cNvSpPr txBox="1"/>
          <p:nvPr/>
        </p:nvSpPr>
        <p:spPr>
          <a:xfrm>
            <a:off x="484053" y="992724"/>
            <a:ext cx="60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Esempi di business basati sul Patrimonio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0" y="89588"/>
            <a:ext cx="10911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29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Miglior Pratica su un business di successo basato sul patrimonio </a:t>
            </a:r>
            <a:endParaRPr sz="2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484053" y="1641833"/>
            <a:ext cx="10911000" cy="6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missione di Paradores è promuovere il turismo culturale e naturalistico in Spagna attraverso la conservazione e la gestione di edifici storici, come castelli, monasteri, conventi e palazzi, trasformandoli in hotel di alta classe. La sua </a:t>
            </a: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filosofia 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si basa su: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Gestione di edifici storici e naturali, valorizzando il patrimonio architettonico spagnolo.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Trasformazione di monumenti storici in strutture ricettive di lusso, promozione del turismo sostenibile, della gastronomia locale e delle attività culturali tradizionali.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Promozione della conservazione del patrimonio, recupero e riqualificazione di edifici storici e promozione del turismo nelle aree meno visitate della Spagna.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Impegno in pratiche sostenibili, sia nella gestione alberghiera che nella tutela dell'ambiente.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Promozione del turismo responsabile, dell'utilizzo di prodotti locali e della riduzione dell'impatto ambientale.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Conclusione: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Il modello Paradores è un esempio riuscito di come un'azienda possa sfruttare la propria tradizione per creare un'attività redditizia e sostenibile, svolgendo al contempo un'importante funzione sociale: la preservazione della storia e della cultura di un Paese.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484048" y="1094300"/>
            <a:ext cx="10328700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Paradores del Turismo in Spagna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Προσαρμογή</PresentationFormat>
  <Paragraphs>58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2026-04-27T07:25:45Z</dcterms:modified>
</cp:coreProperties>
</file>