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3" r:id="rId4"/>
    <p:sldId id="274" r:id="rId5"/>
    <p:sldId id="275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1+SzBE14XDjjhU29ntkC74RUQ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people-talking-arguing_9176206.htm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0" y="2964679"/>
            <a:ext cx="12192000" cy="1815841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UNITÀ DI APPRENDIMENTO 4: </a:t>
            </a: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Comunicazione Interculturale 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Intergenerazionale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32275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3250" y="6264775"/>
            <a:ext cx="244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/>
          </a:p>
        </p:txBody>
      </p:sp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738554" y="1590682"/>
            <a:ext cx="10876084" cy="4197376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-79131" y="2074783"/>
            <a:ext cx="121920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LEZIONE 2: </a:t>
            </a:r>
            <a:endParaRPr sz="24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Le Parish Maps come strumento per scoprire il patrimonio culturale e naturale</a:t>
            </a:r>
            <a:endParaRPr sz="24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evidenziandone le differenze  </a:t>
            </a:r>
            <a:endParaRPr sz="24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2"/>
          <p:cNvSpPr/>
          <p:nvPr/>
        </p:nvSpPr>
        <p:spPr>
          <a:xfrm>
            <a:off x="392448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2"/>
          <p:cNvSpPr/>
          <p:nvPr/>
        </p:nvSpPr>
        <p:spPr>
          <a:xfrm>
            <a:off x="0" y="1392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</a:t>
            </a: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6" name="Google Shape;306;p52"/>
          <p:cNvSpPr txBox="1"/>
          <p:nvPr/>
        </p:nvSpPr>
        <p:spPr>
          <a:xfrm>
            <a:off x="254524" y="784565"/>
            <a:ext cx="10836735" cy="97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137" marR="0" lvl="0" indent="-33336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20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n questa attività il gruppo sarà diviso in almeno 2 gruppi. Se possibile, creare gruppi non omogenei: uomini e donne, giovani e anziani, cittadini e nuovi cittadini.</a:t>
            </a: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84138" marR="0" lvl="0" indent="-33338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2"/>
          <p:cNvSpPr/>
          <p:nvPr/>
        </p:nvSpPr>
        <p:spPr>
          <a:xfrm>
            <a:off x="392448" y="1811459"/>
            <a:ext cx="10966851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Costruiamo insieme le Parish Maps</a:t>
            </a: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Prendiamo le mappe sviluppate nella lezione 1 di UA3 e analizziamole. Scegliamo gli elementi che vogliamo inserire sulla mappa per valorizzare il patrimonio locale: monumentale - architettonico - archeologico - naturale - gastronomico.</a:t>
            </a: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Scegliamo i materiali che vogliamo utilizzare: foto, disegni, leggende, storie, ricette, dati storici, ecc.</a:t>
            </a: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Ricordiamo le domande che dobbiamo porci per sviluppare la Parish Map.  A queste domande, aggiungiamo anche: stiamo tenendo conto dei diversi punti di vista? Stiamo tenendo conto delle differenze di opinione di chi vive questa realtà locale (diverse generazioni, diverse culture)?</a:t>
            </a:r>
            <a:endParaRPr sz="20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6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6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Discussione  e Riflessione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640498" y="962775"/>
            <a:ext cx="8197200" cy="44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1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2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) Riassumiamo i punti principali di cui abbiamo discusso.</a:t>
            </a:r>
            <a:endParaRPr sz="22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2) Discutiamo di come presentare le mappe che abbiamo creato alla comunità locale: dovremmo/dovremmo organizzare un evento? Chi dovremmo coinvolgere? Dove sarebbe meglio organizzarlo (sala conferenze, municipio, scuola)?</a:t>
            </a:r>
            <a:endParaRPr sz="22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3) Esprimi la tua opinione sul contenuto della lezione e sull'attività.</a:t>
            </a:r>
            <a:endParaRPr sz="22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17" name="Google Shape;31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1300" y="1348600"/>
            <a:ext cx="3137951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318" name="Google Shape;318;p26"/>
          <p:cNvSpPr txBox="1"/>
          <p:nvPr/>
        </p:nvSpPr>
        <p:spPr>
          <a:xfrm>
            <a:off x="8931288" y="36054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Source,Freepik, free image by pch.vector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https://www.freepik.com/free-vector/people-talking-arguing_9176206.htm#fromView=search&amp;page=1&amp;position=32&amp;uuid=9ec0301a-dddf-4d25-a241-a5349c9e3205</a:t>
            </a: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Προσαρμογή</PresentationFormat>
  <Paragraphs>33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2026-04-27T07:29:34Z</dcterms:modified>
</cp:coreProperties>
</file>