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IbjIpJzEVUYKRKO7DsCeP+Yt+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1" y="2935422"/>
            <a:ext cx="12192000" cy="120028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UNITA’ DI APPRENDIMENTO 6: NETWORKING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50" y="62989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3925" y="6240925"/>
            <a:ext cx="259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2074783"/>
            <a:ext cx="12192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2: </a:t>
            </a: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Patrimonio e networking come benefici civici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Attività: ESERCIZIO METODO DEL  “SOCIAL CAFE"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4151784" y="1556792"/>
            <a:ext cx="6907500" cy="5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Obiettivo: un metodo che sfrutta l'ambiente informale di un bar per consentire ai partecipanti di esplorare un tema discutendone in piccoli gruppi.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40C2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filosofia del "Social Café" ha offerto uno spazio sicuro e neutrale in cui diverse comunità hanno potuto condividere informazioni sulle proprie convinzioni in relazione ai temi decisi dai residenti locali.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Materiali necessari: dispense, accesso a internet, proiettore e schermo, carta, contenuti teorici se necessario.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Spiegazione del metodo: "Un Social Café" è un processo di conversazione strutturato per la condivisione di conoscenze in cui gruppi di persone discutono di un argomento attorno a diversi tavolini, simili a quelli di un bar. Un certo grado di formalità può essere mantenuto per garantire che tutti abbiano la possibilità di parlare. Sebbene le domande predefinite debbano essere concordate all'inizio, i risultati o le soluzioni non vengono decisi in anticipo. Il presupposto è che la discussione collettiva possa modificare le concezioni delle persone e incoraggiare l'azione collettiva. Gli eventi devono avere almeno dodici partecipanti, ma non esiste un limite massimo.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3717032"/>
            <a:ext cx="2880320" cy="208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Attività: ESERCIZIO METODO DEL  “SOCIAL CAFE"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528048" y="1556792"/>
            <a:ext cx="45312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Per giocare a Social Café, occorre organizzare l'intero gruppo di giocatori in gruppi più piccoli di tre o quattro membri. Quindi, assegnare a ciascun gruppo un argomento specifico da discutere o un problema da risolvere. Potrebbe trattarsi di un concetto legato al networking, di uno scenario ipotetico o di una domanda sull'esperienza personale. Dopo che ogni gruppo ha scelto un argomento di conversazione, concedere 20 minuti per le discussioni di gruppo.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Al termine del tempo, chiedere ai giocatori di mescolare i loro gruppi e di sedersi con persone diverse, quindi ripetere il ​​processo tutte le volte che lo si desidera, in modo da permettere ai giocatori di conoscere tutti i partecipanti.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416" y="2060848"/>
            <a:ext cx="4968552" cy="3592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4511824" y="1628800"/>
            <a:ext cx="65475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55A11"/>
                </a:solidFill>
                <a:latin typeface="Candara"/>
                <a:ea typeface="Candara"/>
                <a:cs typeface="Candara"/>
                <a:sym typeface="Candara"/>
              </a:rPr>
              <a:t>Domande per una discussione di gruppo:</a:t>
            </a:r>
            <a:endParaRPr sz="1800" b="1" i="0" u="none" strike="noStrike" cap="none">
              <a:solidFill>
                <a:srgbClr val="C55A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misure potrebbero essere adottate a livello individuale, comunitario o governativo per garantire la sostenibilità dei siti del patrimonio culturale?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2. .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metodi possono essere utilizzati per sfruttare le tecnologie per la conservazione e la tutela del patrimonio culturale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Quale dovrebbe essere il rapporto tra comunità e istituzioni statali nella creazione e promozione del valore del patrimonio culturale?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Si prega di riassumere i punti principali di questa lezione.</a:t>
            </a:r>
            <a:endParaRPr sz="1100" b="0" i="0" u="none" strike="noStrike" cap="none">
              <a:solidFill>
                <a:srgbClr val="1F1F1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432" y="3068960"/>
            <a:ext cx="1801372" cy="259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0" y="89588"/>
            <a:ext cx="10911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4583832" y="973651"/>
            <a:ext cx="6475500" cy="54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Conclusioni:</a:t>
            </a:r>
            <a:endParaRPr sz="2000" b="0" i="0" u="none" strike="noStrike" cap="none">
              <a:solidFill>
                <a:srgbClr val="833C0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L'obiettivo di questa presentazione è familiarizzare con il concetto di patrimonio, esplorare il significato del patrimonio etno-culturale e naturale, evidenziandone il ruolo nel plasmare l'identità collettiva delle regioni e nel preservare il contesto storico e ambientale.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 partecipanti  hanno compreso che la conservazione di siti e tradizioni di valore per le generazioni future dipende dall'attuazione di pratiche sostenibili nella costruzione di legami tra i membri della comunità e con altre comunità.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 partecipanti hanno presentato lavori creativi che evidenziavano le problematiche affrontate dai siti del patrimonio culturale da loro scelti e proponevano soluzioni ponderate e realistiche. Hanno dimostrato di comprendere come sfide come la mancanza di comunicazione tra i membri della comunità, la mancanza di legami tra generazioni, classi sociali e comunità etniche diverse e la scarsa consapevolezza possano influire sulla conservazione del patrimonio. 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Senza pratiche sostenibili, il rischio che i siti del patrimonio culturale non si sviluppino ulteriormente, si degradino o addirittura scompaiano è elevato.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504" y="1916832"/>
            <a:ext cx="1303107" cy="330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Προσαρμογή</PresentationFormat>
  <Paragraphs>43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Candara</vt:lpstr>
      <vt:lpstr>Times New Roman</vt:lpstr>
      <vt:lpstr>Calibri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2026-04-27T07:40:43Z</dcterms:modified>
</cp:coreProperties>
</file>