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os2/NjhJvlL7/T0+LNpbjBVVg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935422"/>
            <a:ext cx="12192000" cy="120028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7: COMPETENZE DIGITALI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0" y="6240925"/>
            <a:ext cx="250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50" y="62989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540700" y="2074783"/>
            <a:ext cx="9745251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1: Introduzione agli Strumenti Digitali per la Documentazione del Patrimonio </a:t>
            </a:r>
            <a:endParaRPr sz="32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-457200" y="89588"/>
            <a:ext cx="1228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Attivitá Interattiva: Esplorando i siti del patrimonio con Google Earth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484053" y="1006308"/>
            <a:ext cx="10911000" cy="4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Obiettivi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Utilizzare Google Earth per esplorare e documentare un sito del patrimonio locale.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Capire in che modo  annotare il significato di siti culturali, storici o ecologici.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necessari: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Computer o tablet con Google Earth (o accesso alla versione web).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Siti storici locali da esplorare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Aprire Google Earth e cercare un sito del patrimonio locale o utilizzare il sito suggerito dall'insegnante.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Ingrandire per esplorare il sito in dettaglio, utilizzando gli strumenti disponibili.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Aggiungere annotazioni al sito, descrivendone il significato storico, culturale o ecologico. Si può  includere qualsiasi fatto o dettaglio interessante che si ritiene  importante.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Condividere le  scoperte con il gruppo, discutendo di ciò che si è  imparato e di come strumenti digitali come Google Earth possano contribuire a documentare e preservare il patrimonio.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01637" y="1305342"/>
            <a:ext cx="10911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Obiettivo: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Riflettere  su come strumenti digitali come Google Earth possano essere utilizzati per interagire con il patrimonio culturale e preservarlo.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necessari: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.Spunti di discussione (forniti dal formatore)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 / Riflessione: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   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Scrivi una breve riflessione su come puoi utilizzare strumenti digitali come Google Earth nel tuo lavoro o nei progetti della tua comunità.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484053" y="973651"/>
            <a:ext cx="109110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Domande per la Discussione di Gruppo:</a:t>
            </a:r>
            <a:endParaRPr sz="15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sz="15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gli strumenti digitali possono contribuire a coinvolgere le comunità nella conservazione del patrimonio?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sono gli ostacoli all'utilizzo degli strumenti digitali per la documentazione del patrimonio, soprattutto nelle comunità svantaggiate?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la narrazione digitale può influenzare la comprensione pubblica del patrimonio locale?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l'uso della mappatura GIS o di Google Earth può migliorare il legame di una comunità con i suoi siti culturali?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sono alcune considerazioni etiche da tenere in considerazione quando si utilizzano strumenti digitali per la documentazione del patrimonio culturale e naturale?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1905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le piattaforme digitali possono contribuire a raggiungere le giovani generazioni negli sforzi di conservazione del patrimonio?</a:t>
            </a:r>
            <a:endParaRPr sz="15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Conclusioni:</a:t>
            </a:r>
            <a:endParaRPr sz="15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Gli strumenti digitali offrono modi innovativi per documentare, condividere e preservare il patrimonio culturale, ma la loro applicazione deve essere attenta ai contesti locali e alle esigenze della comunità.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Impegnarsi nella narrazione e nella mappatura digitale può favorire una connessione più profonda tra gli individui e il loro patrimonio culturale.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Le sfide rimangono, ma con collaborazione e creatività, gli strumenti digitali possono svolgere un ruolo chiave nella conservazione sostenibile del patrimonio culturale.</a:t>
            </a:r>
            <a:endParaRPr sz="15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Προσαρμογή</PresentationFormat>
  <Paragraphs>54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2026-04-27T07:46:48Z</dcterms:modified>
</cp:coreProperties>
</file>