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embeddedFontLst>
    <p:embeddedFont>
      <p:font typeface="Candara" pitchFamily="34" charset="0"/>
      <p:regular r:id="rId19"/>
      <p:bold r:id="rId20"/>
      <p:italic r:id="rId21"/>
      <p:boldItalic r:id="rId22"/>
    </p:embeddedFont>
    <p:embeddedFont>
      <p:font typeface="Calibri"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hQ2PIllWblmVsEqk8PO1hWMDAxA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813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EEC759-5442-4E37-A1AB-3A48E9BBABE4}" v="142" dt="2026-01-12T17:08:16.9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04"/>
    <p:restoredTop sz="94716"/>
  </p:normalViewPr>
  <p:slideViewPr>
    <p:cSldViewPr snapToGrid="0">
      <p:cViewPr>
        <p:scale>
          <a:sx n="100" d="100"/>
          <a:sy n="100" d="100"/>
        </p:scale>
        <p:origin x="-384" y="-31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jolė Butkevičienė" userId="71ab2797-8547-484b-bd93-0617b24d964c" providerId="ADAL" clId="{6F86FD42-C63E-43C3-AD3F-93F4AB532842}"/>
    <pc:docChg chg="undo custSel modSld">
      <pc:chgData name="Nijolė Butkevičienė" userId="71ab2797-8547-484b-bd93-0617b24d964c" providerId="ADAL" clId="{6F86FD42-C63E-43C3-AD3F-93F4AB532842}" dt="2026-01-12T17:08:16.932" v="386"/>
      <pc:docMkLst>
        <pc:docMk/>
      </pc:docMkLst>
      <pc:sldChg chg="modSp">
        <pc:chgData name="Nijolė Butkevičienė" userId="71ab2797-8547-484b-bd93-0617b24d964c" providerId="ADAL" clId="{6F86FD42-C63E-43C3-AD3F-93F4AB532842}" dt="2026-01-12T16:29:18.407" v="3"/>
        <pc:sldMkLst>
          <pc:docMk/>
          <pc:sldMk cId="0" sldId="256"/>
        </pc:sldMkLst>
        <pc:spChg chg="mod">
          <ac:chgData name="Nijolė Butkevičienė" userId="71ab2797-8547-484b-bd93-0617b24d964c" providerId="ADAL" clId="{6F86FD42-C63E-43C3-AD3F-93F4AB532842}" dt="2026-01-12T16:29:18.407" v="3"/>
          <ac:spMkLst>
            <pc:docMk/>
            <pc:sldMk cId="0" sldId="256"/>
            <ac:spMk id="85" creationId="{00000000-0000-0000-0000-000000000000}"/>
          </ac:spMkLst>
        </pc:spChg>
      </pc:sldChg>
      <pc:sldChg chg="modSp">
        <pc:chgData name="Nijolė Butkevičienė" userId="71ab2797-8547-484b-bd93-0617b24d964c" providerId="ADAL" clId="{6F86FD42-C63E-43C3-AD3F-93F4AB532842}" dt="2026-01-12T16:29:32.620" v="4"/>
        <pc:sldMkLst>
          <pc:docMk/>
          <pc:sldMk cId="0" sldId="257"/>
        </pc:sldMkLst>
        <pc:spChg chg="mod">
          <ac:chgData name="Nijolė Butkevičienė" userId="71ab2797-8547-484b-bd93-0617b24d964c" providerId="ADAL" clId="{6F86FD42-C63E-43C3-AD3F-93F4AB532842}" dt="2026-01-12T16:29:32.620" v="4"/>
          <ac:spMkLst>
            <pc:docMk/>
            <pc:sldMk cId="0" sldId="257"/>
            <ac:spMk id="95" creationId="{00000000-0000-0000-0000-000000000000}"/>
          </ac:spMkLst>
        </pc:spChg>
      </pc:sldChg>
      <pc:sldChg chg="modSp mod modNotes">
        <pc:chgData name="Nijolė Butkevičienė" userId="71ab2797-8547-484b-bd93-0617b24d964c" providerId="ADAL" clId="{6F86FD42-C63E-43C3-AD3F-93F4AB532842}" dt="2026-01-12T16:31:35.158" v="12"/>
        <pc:sldMkLst>
          <pc:docMk/>
          <pc:sldMk cId="0" sldId="258"/>
        </pc:sldMkLst>
        <pc:spChg chg="mod">
          <ac:chgData name="Nijolė Butkevičienė" userId="71ab2797-8547-484b-bd93-0617b24d964c" providerId="ADAL" clId="{6F86FD42-C63E-43C3-AD3F-93F4AB532842}" dt="2026-01-12T16:29:54.567" v="5"/>
          <ac:spMkLst>
            <pc:docMk/>
            <pc:sldMk cId="0" sldId="258"/>
            <ac:spMk id="105" creationId="{00000000-0000-0000-0000-000000000000}"/>
          </ac:spMkLst>
        </pc:spChg>
        <pc:spChg chg="mod">
          <ac:chgData name="Nijolė Butkevičienė" userId="71ab2797-8547-484b-bd93-0617b24d964c" providerId="ADAL" clId="{6F86FD42-C63E-43C3-AD3F-93F4AB532842}" dt="2026-01-12T16:30:27.510" v="9" actId="20577"/>
          <ac:spMkLst>
            <pc:docMk/>
            <pc:sldMk cId="0" sldId="258"/>
            <ac:spMk id="106" creationId="{00000000-0000-0000-0000-000000000000}"/>
          </ac:spMkLst>
        </pc:spChg>
        <pc:spChg chg="mod">
          <ac:chgData name="Nijolė Butkevičienė" userId="71ab2797-8547-484b-bd93-0617b24d964c" providerId="ADAL" clId="{6F86FD42-C63E-43C3-AD3F-93F4AB532842}" dt="2026-01-12T16:30:02.297" v="6"/>
          <ac:spMkLst>
            <pc:docMk/>
            <pc:sldMk cId="0" sldId="258"/>
            <ac:spMk id="107" creationId="{00000000-0000-0000-0000-000000000000}"/>
          </ac:spMkLst>
        </pc:spChg>
        <pc:spChg chg="mod">
          <ac:chgData name="Nijolė Butkevičienė" userId="71ab2797-8547-484b-bd93-0617b24d964c" providerId="ADAL" clId="{6F86FD42-C63E-43C3-AD3F-93F4AB532842}" dt="2026-01-12T16:31:35.158" v="12"/>
          <ac:spMkLst>
            <pc:docMk/>
            <pc:sldMk cId="0" sldId="258"/>
            <ac:spMk id="109" creationId="{00000000-0000-0000-0000-000000000000}"/>
          </ac:spMkLst>
        </pc:spChg>
        <pc:spChg chg="mod">
          <ac:chgData name="Nijolė Butkevičienė" userId="71ab2797-8547-484b-bd93-0617b24d964c" providerId="ADAL" clId="{6F86FD42-C63E-43C3-AD3F-93F4AB532842}" dt="2026-01-12T16:31:05.203" v="10"/>
          <ac:spMkLst>
            <pc:docMk/>
            <pc:sldMk cId="0" sldId="258"/>
            <ac:spMk id="111" creationId="{00000000-0000-0000-0000-000000000000}"/>
          </ac:spMkLst>
        </pc:spChg>
      </pc:sldChg>
      <pc:sldChg chg="modSp mod modNotes">
        <pc:chgData name="Nijolė Butkevičienė" userId="71ab2797-8547-484b-bd93-0617b24d964c" providerId="ADAL" clId="{6F86FD42-C63E-43C3-AD3F-93F4AB532842}" dt="2026-01-12T16:37:49.783" v="71" actId="6549"/>
        <pc:sldMkLst>
          <pc:docMk/>
          <pc:sldMk cId="0" sldId="259"/>
        </pc:sldMkLst>
        <pc:spChg chg="mod">
          <ac:chgData name="Nijolė Butkevičienė" userId="71ab2797-8547-484b-bd93-0617b24d964c" providerId="ADAL" clId="{6F86FD42-C63E-43C3-AD3F-93F4AB532842}" dt="2026-01-12T16:31:52.435" v="13"/>
          <ac:spMkLst>
            <pc:docMk/>
            <pc:sldMk cId="0" sldId="259"/>
            <ac:spMk id="119" creationId="{00000000-0000-0000-0000-000000000000}"/>
          </ac:spMkLst>
        </pc:spChg>
        <pc:spChg chg="mod">
          <ac:chgData name="Nijolė Butkevičienė" userId="71ab2797-8547-484b-bd93-0617b24d964c" providerId="ADAL" clId="{6F86FD42-C63E-43C3-AD3F-93F4AB532842}" dt="2026-01-12T16:35:31.339" v="54"/>
          <ac:spMkLst>
            <pc:docMk/>
            <pc:sldMk cId="0" sldId="259"/>
            <ac:spMk id="120" creationId="{00000000-0000-0000-0000-000000000000}"/>
          </ac:spMkLst>
        </pc:spChg>
        <pc:spChg chg="mod">
          <ac:chgData name="Nijolė Butkevičienė" userId="71ab2797-8547-484b-bd93-0617b24d964c" providerId="ADAL" clId="{6F86FD42-C63E-43C3-AD3F-93F4AB532842}" dt="2026-01-12T16:32:01.208" v="14"/>
          <ac:spMkLst>
            <pc:docMk/>
            <pc:sldMk cId="0" sldId="259"/>
            <ac:spMk id="121" creationId="{00000000-0000-0000-0000-000000000000}"/>
          </ac:spMkLst>
        </pc:spChg>
        <pc:spChg chg="mod">
          <ac:chgData name="Nijolė Butkevičienė" userId="71ab2797-8547-484b-bd93-0617b24d964c" providerId="ADAL" clId="{6F86FD42-C63E-43C3-AD3F-93F4AB532842}" dt="2026-01-12T16:36:19.164" v="59" actId="255"/>
          <ac:spMkLst>
            <pc:docMk/>
            <pc:sldMk cId="0" sldId="259"/>
            <ac:spMk id="123" creationId="{00000000-0000-0000-0000-000000000000}"/>
          </ac:spMkLst>
        </pc:spChg>
        <pc:spChg chg="mod">
          <ac:chgData name="Nijolė Butkevičienė" userId="71ab2797-8547-484b-bd93-0617b24d964c" providerId="ADAL" clId="{6F86FD42-C63E-43C3-AD3F-93F4AB532842}" dt="2026-01-12T16:37:21.323" v="63"/>
          <ac:spMkLst>
            <pc:docMk/>
            <pc:sldMk cId="0" sldId="259"/>
            <ac:spMk id="125" creationId="{00000000-0000-0000-0000-000000000000}"/>
          </ac:spMkLst>
        </pc:spChg>
        <pc:spChg chg="mod">
          <ac:chgData name="Nijolė Butkevičienė" userId="71ab2797-8547-484b-bd93-0617b24d964c" providerId="ADAL" clId="{6F86FD42-C63E-43C3-AD3F-93F4AB532842}" dt="2026-01-12T16:37:29.882" v="64"/>
          <ac:spMkLst>
            <pc:docMk/>
            <pc:sldMk cId="0" sldId="259"/>
            <ac:spMk id="127" creationId="{00000000-0000-0000-0000-000000000000}"/>
          </ac:spMkLst>
        </pc:spChg>
        <pc:spChg chg="mod">
          <ac:chgData name="Nijolė Butkevičienė" userId="71ab2797-8547-484b-bd93-0617b24d964c" providerId="ADAL" clId="{6F86FD42-C63E-43C3-AD3F-93F4AB532842}" dt="2026-01-12T16:37:49.783" v="71" actId="6549"/>
          <ac:spMkLst>
            <pc:docMk/>
            <pc:sldMk cId="0" sldId="259"/>
            <ac:spMk id="129" creationId="{00000000-0000-0000-0000-000000000000}"/>
          </ac:spMkLst>
        </pc:spChg>
      </pc:sldChg>
      <pc:sldChg chg="modSp mod modNotes">
        <pc:chgData name="Nijolė Butkevičienė" userId="71ab2797-8547-484b-bd93-0617b24d964c" providerId="ADAL" clId="{6F86FD42-C63E-43C3-AD3F-93F4AB532842}" dt="2026-01-12T16:42:44.526" v="116"/>
        <pc:sldMkLst>
          <pc:docMk/>
          <pc:sldMk cId="0" sldId="260"/>
        </pc:sldMkLst>
        <pc:spChg chg="mod">
          <ac:chgData name="Nijolė Butkevičienė" userId="71ab2797-8547-484b-bd93-0617b24d964c" providerId="ADAL" clId="{6F86FD42-C63E-43C3-AD3F-93F4AB532842}" dt="2026-01-12T16:38:03.094" v="72"/>
          <ac:spMkLst>
            <pc:docMk/>
            <pc:sldMk cId="0" sldId="260"/>
            <ac:spMk id="137" creationId="{00000000-0000-0000-0000-000000000000}"/>
          </ac:spMkLst>
        </pc:spChg>
        <pc:spChg chg="mod">
          <ac:chgData name="Nijolė Butkevičienė" userId="71ab2797-8547-484b-bd93-0617b24d964c" providerId="ADAL" clId="{6F86FD42-C63E-43C3-AD3F-93F4AB532842}" dt="2026-01-12T16:41:34.118" v="110" actId="207"/>
          <ac:spMkLst>
            <pc:docMk/>
            <pc:sldMk cId="0" sldId="260"/>
            <ac:spMk id="138" creationId="{00000000-0000-0000-0000-000000000000}"/>
          </ac:spMkLst>
        </pc:spChg>
        <pc:spChg chg="mod">
          <ac:chgData name="Nijolė Butkevičienė" userId="71ab2797-8547-484b-bd93-0617b24d964c" providerId="ADAL" clId="{6F86FD42-C63E-43C3-AD3F-93F4AB532842}" dt="2026-01-12T16:38:15.661" v="73"/>
          <ac:spMkLst>
            <pc:docMk/>
            <pc:sldMk cId="0" sldId="260"/>
            <ac:spMk id="139" creationId="{00000000-0000-0000-0000-000000000000}"/>
          </ac:spMkLst>
        </pc:spChg>
        <pc:spChg chg="mod">
          <ac:chgData name="Nijolė Butkevičienė" userId="71ab2797-8547-484b-bd93-0617b24d964c" providerId="ADAL" clId="{6F86FD42-C63E-43C3-AD3F-93F4AB532842}" dt="2026-01-12T16:42:08.217" v="112"/>
          <ac:spMkLst>
            <pc:docMk/>
            <pc:sldMk cId="0" sldId="260"/>
            <ac:spMk id="141" creationId="{00000000-0000-0000-0000-000000000000}"/>
          </ac:spMkLst>
        </pc:spChg>
        <pc:spChg chg="mod">
          <ac:chgData name="Nijolė Butkevičienė" userId="71ab2797-8547-484b-bd93-0617b24d964c" providerId="ADAL" clId="{6F86FD42-C63E-43C3-AD3F-93F4AB532842}" dt="2026-01-12T16:42:28.749" v="114"/>
          <ac:spMkLst>
            <pc:docMk/>
            <pc:sldMk cId="0" sldId="260"/>
            <ac:spMk id="143" creationId="{00000000-0000-0000-0000-000000000000}"/>
          </ac:spMkLst>
        </pc:spChg>
        <pc:spChg chg="mod">
          <ac:chgData name="Nijolė Butkevičienė" userId="71ab2797-8547-484b-bd93-0617b24d964c" providerId="ADAL" clId="{6F86FD42-C63E-43C3-AD3F-93F4AB532842}" dt="2026-01-12T16:42:44.526" v="116"/>
          <ac:spMkLst>
            <pc:docMk/>
            <pc:sldMk cId="0" sldId="260"/>
            <ac:spMk id="145" creationId="{00000000-0000-0000-0000-000000000000}"/>
          </ac:spMkLst>
        </pc:spChg>
      </pc:sldChg>
      <pc:sldChg chg="modSp mod">
        <pc:chgData name="Nijolė Butkevičienė" userId="71ab2797-8547-484b-bd93-0617b24d964c" providerId="ADAL" clId="{6F86FD42-C63E-43C3-AD3F-93F4AB532842}" dt="2026-01-12T16:43:41.995" v="122" actId="20577"/>
        <pc:sldMkLst>
          <pc:docMk/>
          <pc:sldMk cId="0" sldId="261"/>
        </pc:sldMkLst>
        <pc:spChg chg="mod">
          <ac:chgData name="Nijolė Butkevičienė" userId="71ab2797-8547-484b-bd93-0617b24d964c" providerId="ADAL" clId="{6F86FD42-C63E-43C3-AD3F-93F4AB532842}" dt="2026-01-12T16:43:10.959" v="117"/>
          <ac:spMkLst>
            <pc:docMk/>
            <pc:sldMk cId="0" sldId="261"/>
            <ac:spMk id="153" creationId="{00000000-0000-0000-0000-000000000000}"/>
          </ac:spMkLst>
        </pc:spChg>
        <pc:spChg chg="mod">
          <ac:chgData name="Nijolė Butkevičienė" userId="71ab2797-8547-484b-bd93-0617b24d964c" providerId="ADAL" clId="{6F86FD42-C63E-43C3-AD3F-93F4AB532842}" dt="2026-01-12T16:43:41.995" v="122" actId="20577"/>
          <ac:spMkLst>
            <pc:docMk/>
            <pc:sldMk cId="0" sldId="261"/>
            <ac:spMk id="154" creationId="{00000000-0000-0000-0000-000000000000}"/>
          </ac:spMkLst>
        </pc:spChg>
        <pc:spChg chg="mod">
          <ac:chgData name="Nijolė Butkevičienė" userId="71ab2797-8547-484b-bd93-0617b24d964c" providerId="ADAL" clId="{6F86FD42-C63E-43C3-AD3F-93F4AB532842}" dt="2026-01-12T16:43:18.376" v="118"/>
          <ac:spMkLst>
            <pc:docMk/>
            <pc:sldMk cId="0" sldId="261"/>
            <ac:spMk id="155" creationId="{00000000-0000-0000-0000-000000000000}"/>
          </ac:spMkLst>
        </pc:spChg>
      </pc:sldChg>
      <pc:sldChg chg="modSp mod modNotes">
        <pc:chgData name="Nijolė Butkevičienė" userId="71ab2797-8547-484b-bd93-0617b24d964c" providerId="ADAL" clId="{6F86FD42-C63E-43C3-AD3F-93F4AB532842}" dt="2026-01-12T16:45:28.636" v="163"/>
        <pc:sldMkLst>
          <pc:docMk/>
          <pc:sldMk cId="0" sldId="262"/>
        </pc:sldMkLst>
        <pc:spChg chg="mod">
          <ac:chgData name="Nijolė Butkevičienė" userId="71ab2797-8547-484b-bd93-0617b24d964c" providerId="ADAL" clId="{6F86FD42-C63E-43C3-AD3F-93F4AB532842}" dt="2026-01-12T16:43:55.221" v="123"/>
          <ac:spMkLst>
            <pc:docMk/>
            <pc:sldMk cId="0" sldId="262"/>
            <ac:spMk id="164" creationId="{00000000-0000-0000-0000-000000000000}"/>
          </ac:spMkLst>
        </pc:spChg>
        <pc:spChg chg="mod">
          <ac:chgData name="Nijolė Butkevičienė" userId="71ab2797-8547-484b-bd93-0617b24d964c" providerId="ADAL" clId="{6F86FD42-C63E-43C3-AD3F-93F4AB532842}" dt="2026-01-12T16:45:28.636" v="163"/>
          <ac:spMkLst>
            <pc:docMk/>
            <pc:sldMk cId="0" sldId="262"/>
            <ac:spMk id="165" creationId="{00000000-0000-0000-0000-000000000000}"/>
          </ac:spMkLst>
        </pc:spChg>
        <pc:spChg chg="mod">
          <ac:chgData name="Nijolė Butkevičienė" userId="71ab2797-8547-484b-bd93-0617b24d964c" providerId="ADAL" clId="{6F86FD42-C63E-43C3-AD3F-93F4AB532842}" dt="2026-01-12T16:44:10.053" v="125" actId="14100"/>
          <ac:spMkLst>
            <pc:docMk/>
            <pc:sldMk cId="0" sldId="262"/>
            <ac:spMk id="166" creationId="{00000000-0000-0000-0000-000000000000}"/>
          </ac:spMkLst>
        </pc:spChg>
      </pc:sldChg>
      <pc:sldChg chg="modSp mod modNotes">
        <pc:chgData name="Nijolė Butkevičienė" userId="71ab2797-8547-484b-bd93-0617b24d964c" providerId="ADAL" clId="{6F86FD42-C63E-43C3-AD3F-93F4AB532842}" dt="2026-01-12T16:46:38.315" v="190"/>
        <pc:sldMkLst>
          <pc:docMk/>
          <pc:sldMk cId="0" sldId="263"/>
        </pc:sldMkLst>
        <pc:spChg chg="mod">
          <ac:chgData name="Nijolė Butkevičienė" userId="71ab2797-8547-484b-bd93-0617b24d964c" providerId="ADAL" clId="{6F86FD42-C63E-43C3-AD3F-93F4AB532842}" dt="2026-01-12T16:45:40.663" v="164"/>
          <ac:spMkLst>
            <pc:docMk/>
            <pc:sldMk cId="0" sldId="263"/>
            <ac:spMk id="174" creationId="{00000000-0000-0000-0000-000000000000}"/>
          </ac:spMkLst>
        </pc:spChg>
        <pc:spChg chg="mod">
          <ac:chgData name="Nijolė Butkevičienė" userId="71ab2797-8547-484b-bd93-0617b24d964c" providerId="ADAL" clId="{6F86FD42-C63E-43C3-AD3F-93F4AB532842}" dt="2026-01-12T16:46:38.315" v="190"/>
          <ac:spMkLst>
            <pc:docMk/>
            <pc:sldMk cId="0" sldId="263"/>
            <ac:spMk id="175" creationId="{00000000-0000-0000-0000-000000000000}"/>
          </ac:spMkLst>
        </pc:spChg>
        <pc:spChg chg="mod">
          <ac:chgData name="Nijolė Butkevičienė" userId="71ab2797-8547-484b-bd93-0617b24d964c" providerId="ADAL" clId="{6F86FD42-C63E-43C3-AD3F-93F4AB532842}" dt="2026-01-12T16:45:51.356" v="166" actId="14100"/>
          <ac:spMkLst>
            <pc:docMk/>
            <pc:sldMk cId="0" sldId="263"/>
            <ac:spMk id="176" creationId="{00000000-0000-0000-0000-000000000000}"/>
          </ac:spMkLst>
        </pc:spChg>
      </pc:sldChg>
      <pc:sldChg chg="modSp mod">
        <pc:chgData name="Nijolė Butkevičienė" userId="71ab2797-8547-484b-bd93-0617b24d964c" providerId="ADAL" clId="{6F86FD42-C63E-43C3-AD3F-93F4AB532842}" dt="2026-01-12T16:47:41.190" v="197"/>
        <pc:sldMkLst>
          <pc:docMk/>
          <pc:sldMk cId="0" sldId="264"/>
        </pc:sldMkLst>
        <pc:spChg chg="mod">
          <ac:chgData name="Nijolė Butkevičienė" userId="71ab2797-8547-484b-bd93-0617b24d964c" providerId="ADAL" clId="{6F86FD42-C63E-43C3-AD3F-93F4AB532842}" dt="2026-01-12T16:46:53.930" v="191"/>
          <ac:spMkLst>
            <pc:docMk/>
            <pc:sldMk cId="0" sldId="264"/>
            <ac:spMk id="184" creationId="{00000000-0000-0000-0000-000000000000}"/>
          </ac:spMkLst>
        </pc:spChg>
        <pc:spChg chg="mod">
          <ac:chgData name="Nijolė Butkevičienė" userId="71ab2797-8547-484b-bd93-0617b24d964c" providerId="ADAL" clId="{6F86FD42-C63E-43C3-AD3F-93F4AB532842}" dt="2026-01-12T16:47:30.163" v="196" actId="20577"/>
          <ac:spMkLst>
            <pc:docMk/>
            <pc:sldMk cId="0" sldId="264"/>
            <ac:spMk id="185" creationId="{00000000-0000-0000-0000-000000000000}"/>
          </ac:spMkLst>
        </pc:spChg>
        <pc:spChg chg="mod">
          <ac:chgData name="Nijolė Butkevičienė" userId="71ab2797-8547-484b-bd93-0617b24d964c" providerId="ADAL" clId="{6F86FD42-C63E-43C3-AD3F-93F4AB532842}" dt="2026-01-12T16:47:01.615" v="192"/>
          <ac:spMkLst>
            <pc:docMk/>
            <pc:sldMk cId="0" sldId="264"/>
            <ac:spMk id="186" creationId="{00000000-0000-0000-0000-000000000000}"/>
          </ac:spMkLst>
        </pc:spChg>
        <pc:spChg chg="mod">
          <ac:chgData name="Nijolė Butkevičienė" userId="71ab2797-8547-484b-bd93-0617b24d964c" providerId="ADAL" clId="{6F86FD42-C63E-43C3-AD3F-93F4AB532842}" dt="2026-01-12T16:47:41.190" v="197"/>
          <ac:spMkLst>
            <pc:docMk/>
            <pc:sldMk cId="0" sldId="264"/>
            <ac:spMk id="188" creationId="{00000000-0000-0000-0000-000000000000}"/>
          </ac:spMkLst>
        </pc:spChg>
      </pc:sldChg>
      <pc:sldChg chg="modSp mod modNotes">
        <pc:chgData name="Nijolė Butkevičienė" userId="71ab2797-8547-484b-bd93-0617b24d964c" providerId="ADAL" clId="{6F86FD42-C63E-43C3-AD3F-93F4AB532842}" dt="2026-01-12T16:49:53.491" v="226" actId="14100"/>
        <pc:sldMkLst>
          <pc:docMk/>
          <pc:sldMk cId="0" sldId="265"/>
        </pc:sldMkLst>
        <pc:spChg chg="mod">
          <ac:chgData name="Nijolė Butkevičienė" userId="71ab2797-8547-484b-bd93-0617b24d964c" providerId="ADAL" clId="{6F86FD42-C63E-43C3-AD3F-93F4AB532842}" dt="2026-01-12T16:47:58.745" v="198"/>
          <ac:spMkLst>
            <pc:docMk/>
            <pc:sldMk cId="0" sldId="265"/>
            <ac:spMk id="196" creationId="{00000000-0000-0000-0000-000000000000}"/>
          </ac:spMkLst>
        </pc:spChg>
        <pc:spChg chg="mod">
          <ac:chgData name="Nijolė Butkevičienė" userId="71ab2797-8547-484b-bd93-0617b24d964c" providerId="ADAL" clId="{6F86FD42-C63E-43C3-AD3F-93F4AB532842}" dt="2026-01-12T16:49:21.664" v="222" actId="6549"/>
          <ac:spMkLst>
            <pc:docMk/>
            <pc:sldMk cId="0" sldId="265"/>
            <ac:spMk id="197" creationId="{00000000-0000-0000-0000-000000000000}"/>
          </ac:spMkLst>
        </pc:spChg>
        <pc:spChg chg="mod">
          <ac:chgData name="Nijolė Butkevičienė" userId="71ab2797-8547-484b-bd93-0617b24d964c" providerId="ADAL" clId="{6F86FD42-C63E-43C3-AD3F-93F4AB532842}" dt="2026-01-12T16:48:06.970" v="199"/>
          <ac:spMkLst>
            <pc:docMk/>
            <pc:sldMk cId="0" sldId="265"/>
            <ac:spMk id="198" creationId="{00000000-0000-0000-0000-000000000000}"/>
          </ac:spMkLst>
        </pc:spChg>
        <pc:spChg chg="mod">
          <ac:chgData name="Nijolė Butkevičienė" userId="71ab2797-8547-484b-bd93-0617b24d964c" providerId="ADAL" clId="{6F86FD42-C63E-43C3-AD3F-93F4AB532842}" dt="2026-01-12T16:49:53.491" v="226" actId="14100"/>
          <ac:spMkLst>
            <pc:docMk/>
            <pc:sldMk cId="0" sldId="265"/>
            <ac:spMk id="200" creationId="{00000000-0000-0000-0000-000000000000}"/>
          </ac:spMkLst>
        </pc:spChg>
        <pc:spChg chg="mod">
          <ac:chgData name="Nijolė Butkevičienė" userId="71ab2797-8547-484b-bd93-0617b24d964c" providerId="ADAL" clId="{6F86FD42-C63E-43C3-AD3F-93F4AB532842}" dt="2026-01-12T16:49:12.429" v="219"/>
          <ac:spMkLst>
            <pc:docMk/>
            <pc:sldMk cId="0" sldId="265"/>
            <ac:spMk id="202" creationId="{00000000-0000-0000-0000-000000000000}"/>
          </ac:spMkLst>
        </pc:spChg>
      </pc:sldChg>
      <pc:sldChg chg="modSp mod modNotes">
        <pc:chgData name="Nijolė Butkevičienė" userId="71ab2797-8547-484b-bd93-0617b24d964c" providerId="ADAL" clId="{6F86FD42-C63E-43C3-AD3F-93F4AB532842}" dt="2026-01-12T16:52:12.812" v="252" actId="6549"/>
        <pc:sldMkLst>
          <pc:docMk/>
          <pc:sldMk cId="0" sldId="266"/>
        </pc:sldMkLst>
        <pc:spChg chg="mod">
          <ac:chgData name="Nijolė Butkevičienė" userId="71ab2797-8547-484b-bd93-0617b24d964c" providerId="ADAL" clId="{6F86FD42-C63E-43C3-AD3F-93F4AB532842}" dt="2026-01-12T16:50:10.281" v="227"/>
          <ac:spMkLst>
            <pc:docMk/>
            <pc:sldMk cId="0" sldId="266"/>
            <ac:spMk id="210" creationId="{00000000-0000-0000-0000-000000000000}"/>
          </ac:spMkLst>
        </pc:spChg>
        <pc:spChg chg="mod">
          <ac:chgData name="Nijolė Butkevičienė" userId="71ab2797-8547-484b-bd93-0617b24d964c" providerId="ADAL" clId="{6F86FD42-C63E-43C3-AD3F-93F4AB532842}" dt="2026-01-12T16:51:24.367" v="247"/>
          <ac:spMkLst>
            <pc:docMk/>
            <pc:sldMk cId="0" sldId="266"/>
            <ac:spMk id="211" creationId="{00000000-0000-0000-0000-000000000000}"/>
          </ac:spMkLst>
        </pc:spChg>
        <pc:spChg chg="mod">
          <ac:chgData name="Nijolė Butkevičienė" userId="71ab2797-8547-484b-bd93-0617b24d964c" providerId="ADAL" clId="{6F86FD42-C63E-43C3-AD3F-93F4AB532842}" dt="2026-01-12T16:50:23.826" v="228"/>
          <ac:spMkLst>
            <pc:docMk/>
            <pc:sldMk cId="0" sldId="266"/>
            <ac:spMk id="212" creationId="{00000000-0000-0000-0000-000000000000}"/>
          </ac:spMkLst>
        </pc:spChg>
        <pc:spChg chg="mod">
          <ac:chgData name="Nijolė Butkevičienė" userId="71ab2797-8547-484b-bd93-0617b24d964c" providerId="ADAL" clId="{6F86FD42-C63E-43C3-AD3F-93F4AB532842}" dt="2026-01-12T16:51:55.951" v="250"/>
          <ac:spMkLst>
            <pc:docMk/>
            <pc:sldMk cId="0" sldId="266"/>
            <ac:spMk id="214" creationId="{00000000-0000-0000-0000-000000000000}"/>
          </ac:spMkLst>
        </pc:spChg>
        <pc:spChg chg="mod">
          <ac:chgData name="Nijolė Butkevičienė" userId="71ab2797-8547-484b-bd93-0617b24d964c" providerId="ADAL" clId="{6F86FD42-C63E-43C3-AD3F-93F4AB532842}" dt="2026-01-12T16:52:12.812" v="252" actId="6549"/>
          <ac:spMkLst>
            <pc:docMk/>
            <pc:sldMk cId="0" sldId="266"/>
            <ac:spMk id="216" creationId="{00000000-0000-0000-0000-000000000000}"/>
          </ac:spMkLst>
        </pc:spChg>
      </pc:sldChg>
      <pc:sldChg chg="modSp mod modNotes">
        <pc:chgData name="Nijolė Butkevičienė" userId="71ab2797-8547-484b-bd93-0617b24d964c" providerId="ADAL" clId="{6F86FD42-C63E-43C3-AD3F-93F4AB532842}" dt="2026-01-12T16:56:25.448" v="305" actId="1076"/>
        <pc:sldMkLst>
          <pc:docMk/>
          <pc:sldMk cId="0" sldId="267"/>
        </pc:sldMkLst>
        <pc:spChg chg="mod">
          <ac:chgData name="Nijolė Butkevičienė" userId="71ab2797-8547-484b-bd93-0617b24d964c" providerId="ADAL" clId="{6F86FD42-C63E-43C3-AD3F-93F4AB532842}" dt="2026-01-12T16:52:27.213" v="253"/>
          <ac:spMkLst>
            <pc:docMk/>
            <pc:sldMk cId="0" sldId="267"/>
            <ac:spMk id="224" creationId="{00000000-0000-0000-0000-000000000000}"/>
          </ac:spMkLst>
        </pc:spChg>
        <pc:spChg chg="mod">
          <ac:chgData name="Nijolė Butkevičienė" userId="71ab2797-8547-484b-bd93-0617b24d964c" providerId="ADAL" clId="{6F86FD42-C63E-43C3-AD3F-93F4AB532842}" dt="2026-01-12T16:55:44.471" v="299"/>
          <ac:spMkLst>
            <pc:docMk/>
            <pc:sldMk cId="0" sldId="267"/>
            <ac:spMk id="225" creationId="{00000000-0000-0000-0000-000000000000}"/>
          </ac:spMkLst>
        </pc:spChg>
        <pc:spChg chg="mod">
          <ac:chgData name="Nijolė Butkevičienė" userId="71ab2797-8547-484b-bd93-0617b24d964c" providerId="ADAL" clId="{6F86FD42-C63E-43C3-AD3F-93F4AB532842}" dt="2026-01-12T16:52:34.670" v="254"/>
          <ac:spMkLst>
            <pc:docMk/>
            <pc:sldMk cId="0" sldId="267"/>
            <ac:spMk id="226" creationId="{00000000-0000-0000-0000-000000000000}"/>
          </ac:spMkLst>
        </pc:spChg>
        <pc:spChg chg="mod">
          <ac:chgData name="Nijolė Butkevičienė" userId="71ab2797-8547-484b-bd93-0617b24d964c" providerId="ADAL" clId="{6F86FD42-C63E-43C3-AD3F-93F4AB532842}" dt="2026-01-12T16:54:40.889" v="282" actId="6549"/>
          <ac:spMkLst>
            <pc:docMk/>
            <pc:sldMk cId="0" sldId="267"/>
            <ac:spMk id="228" creationId="{00000000-0000-0000-0000-000000000000}"/>
          </ac:spMkLst>
        </pc:spChg>
        <pc:spChg chg="mod">
          <ac:chgData name="Nijolė Butkevičienė" userId="71ab2797-8547-484b-bd93-0617b24d964c" providerId="ADAL" clId="{6F86FD42-C63E-43C3-AD3F-93F4AB532842}" dt="2026-01-12T16:55:34.891" v="298" actId="14100"/>
          <ac:spMkLst>
            <pc:docMk/>
            <pc:sldMk cId="0" sldId="267"/>
            <ac:spMk id="230" creationId="{00000000-0000-0000-0000-000000000000}"/>
          </ac:spMkLst>
        </pc:spChg>
        <pc:spChg chg="mod">
          <ac:chgData name="Nijolė Butkevičienė" userId="71ab2797-8547-484b-bd93-0617b24d964c" providerId="ADAL" clId="{6F86FD42-C63E-43C3-AD3F-93F4AB532842}" dt="2026-01-12T16:56:25.448" v="305" actId="1076"/>
          <ac:spMkLst>
            <pc:docMk/>
            <pc:sldMk cId="0" sldId="267"/>
            <ac:spMk id="232" creationId="{00000000-0000-0000-0000-000000000000}"/>
          </ac:spMkLst>
        </pc:spChg>
      </pc:sldChg>
      <pc:sldChg chg="modSp mod modNotes">
        <pc:chgData name="Nijolė Butkevičienė" userId="71ab2797-8547-484b-bd93-0617b24d964c" providerId="ADAL" clId="{6F86FD42-C63E-43C3-AD3F-93F4AB532842}" dt="2026-01-12T16:57:34.141" v="312"/>
        <pc:sldMkLst>
          <pc:docMk/>
          <pc:sldMk cId="0" sldId="268"/>
        </pc:sldMkLst>
        <pc:spChg chg="mod">
          <ac:chgData name="Nijolė Butkevičienė" userId="71ab2797-8547-484b-bd93-0617b24d964c" providerId="ADAL" clId="{6F86FD42-C63E-43C3-AD3F-93F4AB532842}" dt="2026-01-12T16:56:40.418" v="306"/>
          <ac:spMkLst>
            <pc:docMk/>
            <pc:sldMk cId="0" sldId="268"/>
            <ac:spMk id="240" creationId="{00000000-0000-0000-0000-000000000000}"/>
          </ac:spMkLst>
        </pc:spChg>
        <pc:spChg chg="mod">
          <ac:chgData name="Nijolė Butkevičienė" userId="71ab2797-8547-484b-bd93-0617b24d964c" providerId="ADAL" clId="{6F86FD42-C63E-43C3-AD3F-93F4AB532842}" dt="2026-01-12T16:57:34.141" v="312"/>
          <ac:spMkLst>
            <pc:docMk/>
            <pc:sldMk cId="0" sldId="268"/>
            <ac:spMk id="241" creationId="{00000000-0000-0000-0000-000000000000}"/>
          </ac:spMkLst>
        </pc:spChg>
        <pc:spChg chg="mod">
          <ac:chgData name="Nijolė Butkevičienė" userId="71ab2797-8547-484b-bd93-0617b24d964c" providerId="ADAL" clId="{6F86FD42-C63E-43C3-AD3F-93F4AB532842}" dt="2026-01-12T16:56:48.328" v="307"/>
          <ac:spMkLst>
            <pc:docMk/>
            <pc:sldMk cId="0" sldId="268"/>
            <ac:spMk id="242" creationId="{00000000-0000-0000-0000-000000000000}"/>
          </ac:spMkLst>
        </pc:spChg>
        <pc:spChg chg="mod">
          <ac:chgData name="Nijolė Butkevičienė" userId="71ab2797-8547-484b-bd93-0617b24d964c" providerId="ADAL" clId="{6F86FD42-C63E-43C3-AD3F-93F4AB532842}" dt="2026-01-12T16:57:02.093" v="309"/>
          <ac:spMkLst>
            <pc:docMk/>
            <pc:sldMk cId="0" sldId="268"/>
            <ac:spMk id="244" creationId="{00000000-0000-0000-0000-000000000000}"/>
          </ac:spMkLst>
        </pc:spChg>
      </pc:sldChg>
      <pc:sldChg chg="modSp modNotes">
        <pc:chgData name="Nijolė Butkevičienė" userId="71ab2797-8547-484b-bd93-0617b24d964c" providerId="ADAL" clId="{6F86FD42-C63E-43C3-AD3F-93F4AB532842}" dt="2026-01-12T16:58:59.741" v="321"/>
        <pc:sldMkLst>
          <pc:docMk/>
          <pc:sldMk cId="0" sldId="269"/>
        </pc:sldMkLst>
        <pc:spChg chg="mod">
          <ac:chgData name="Nijolė Butkevičienė" userId="71ab2797-8547-484b-bd93-0617b24d964c" providerId="ADAL" clId="{6F86FD42-C63E-43C3-AD3F-93F4AB532842}" dt="2026-01-12T16:57:49.602" v="313"/>
          <ac:spMkLst>
            <pc:docMk/>
            <pc:sldMk cId="0" sldId="269"/>
            <ac:spMk id="252" creationId="{00000000-0000-0000-0000-000000000000}"/>
          </ac:spMkLst>
        </pc:spChg>
        <pc:spChg chg="mod">
          <ac:chgData name="Nijolė Butkevičienė" userId="71ab2797-8547-484b-bd93-0617b24d964c" providerId="ADAL" clId="{6F86FD42-C63E-43C3-AD3F-93F4AB532842}" dt="2026-01-12T16:58:59.741" v="321"/>
          <ac:spMkLst>
            <pc:docMk/>
            <pc:sldMk cId="0" sldId="269"/>
            <ac:spMk id="253" creationId="{00000000-0000-0000-0000-000000000000}"/>
          </ac:spMkLst>
        </pc:spChg>
        <pc:spChg chg="mod">
          <ac:chgData name="Nijolė Butkevičienė" userId="71ab2797-8547-484b-bd93-0617b24d964c" providerId="ADAL" clId="{6F86FD42-C63E-43C3-AD3F-93F4AB532842}" dt="2026-01-12T16:57:57.066" v="314"/>
          <ac:spMkLst>
            <pc:docMk/>
            <pc:sldMk cId="0" sldId="269"/>
            <ac:spMk id="254" creationId="{00000000-0000-0000-0000-000000000000}"/>
          </ac:spMkLst>
        </pc:spChg>
      </pc:sldChg>
      <pc:sldChg chg="modSp modNotes">
        <pc:chgData name="Nijolė Butkevičienė" userId="71ab2797-8547-484b-bd93-0617b24d964c" providerId="ADAL" clId="{6F86FD42-C63E-43C3-AD3F-93F4AB532842}" dt="2026-01-12T17:00:30.063" v="329"/>
        <pc:sldMkLst>
          <pc:docMk/>
          <pc:sldMk cId="0" sldId="270"/>
        </pc:sldMkLst>
        <pc:spChg chg="mod">
          <ac:chgData name="Nijolė Butkevičienė" userId="71ab2797-8547-484b-bd93-0617b24d964c" providerId="ADAL" clId="{6F86FD42-C63E-43C3-AD3F-93F4AB532842}" dt="2026-01-12T16:59:17.474" v="322"/>
          <ac:spMkLst>
            <pc:docMk/>
            <pc:sldMk cId="0" sldId="270"/>
            <ac:spMk id="262" creationId="{00000000-0000-0000-0000-000000000000}"/>
          </ac:spMkLst>
        </pc:spChg>
        <pc:spChg chg="mod">
          <ac:chgData name="Nijolė Butkevičienė" userId="71ab2797-8547-484b-bd93-0617b24d964c" providerId="ADAL" clId="{6F86FD42-C63E-43C3-AD3F-93F4AB532842}" dt="2026-01-12T17:00:30.063" v="329"/>
          <ac:spMkLst>
            <pc:docMk/>
            <pc:sldMk cId="0" sldId="270"/>
            <ac:spMk id="263" creationId="{00000000-0000-0000-0000-000000000000}"/>
          </ac:spMkLst>
        </pc:spChg>
        <pc:spChg chg="mod">
          <ac:chgData name="Nijolė Butkevičienė" userId="71ab2797-8547-484b-bd93-0617b24d964c" providerId="ADAL" clId="{6F86FD42-C63E-43C3-AD3F-93F4AB532842}" dt="2026-01-12T16:59:33.738" v="323"/>
          <ac:spMkLst>
            <pc:docMk/>
            <pc:sldMk cId="0" sldId="270"/>
            <ac:spMk id="264" creationId="{00000000-0000-0000-0000-000000000000}"/>
          </ac:spMkLst>
        </pc:spChg>
      </pc:sldChg>
      <pc:sldChg chg="modSp mod modNotes">
        <pc:chgData name="Nijolė Butkevičienė" userId="71ab2797-8547-484b-bd93-0617b24d964c" providerId="ADAL" clId="{6F86FD42-C63E-43C3-AD3F-93F4AB532842}" dt="2026-01-12T17:03:24.797" v="352"/>
        <pc:sldMkLst>
          <pc:docMk/>
          <pc:sldMk cId="0" sldId="271"/>
        </pc:sldMkLst>
        <pc:spChg chg="mod">
          <ac:chgData name="Nijolė Butkevičienė" userId="71ab2797-8547-484b-bd93-0617b24d964c" providerId="ADAL" clId="{6F86FD42-C63E-43C3-AD3F-93F4AB532842}" dt="2026-01-12T17:00:40.172" v="330"/>
          <ac:spMkLst>
            <pc:docMk/>
            <pc:sldMk cId="0" sldId="271"/>
            <ac:spMk id="272" creationId="{00000000-0000-0000-0000-000000000000}"/>
          </ac:spMkLst>
        </pc:spChg>
        <pc:spChg chg="mod">
          <ac:chgData name="Nijolė Butkevičienė" userId="71ab2797-8547-484b-bd93-0617b24d964c" providerId="ADAL" clId="{6F86FD42-C63E-43C3-AD3F-93F4AB532842}" dt="2026-01-12T17:03:24.797" v="352"/>
          <ac:spMkLst>
            <pc:docMk/>
            <pc:sldMk cId="0" sldId="271"/>
            <ac:spMk id="273" creationId="{00000000-0000-0000-0000-000000000000}"/>
          </ac:spMkLst>
        </pc:spChg>
      </pc:sldChg>
      <pc:sldChg chg="modSp mod modNotes">
        <pc:chgData name="Nijolė Butkevičienė" userId="71ab2797-8547-484b-bd93-0617b24d964c" providerId="ADAL" clId="{6F86FD42-C63E-43C3-AD3F-93F4AB532842}" dt="2026-01-12T17:06:14.862" v="373"/>
        <pc:sldMkLst>
          <pc:docMk/>
          <pc:sldMk cId="0" sldId="272"/>
        </pc:sldMkLst>
        <pc:spChg chg="mod">
          <ac:chgData name="Nijolė Butkevičienė" userId="71ab2797-8547-484b-bd93-0617b24d964c" providerId="ADAL" clId="{6F86FD42-C63E-43C3-AD3F-93F4AB532842}" dt="2026-01-12T17:03:53.923" v="356"/>
          <ac:spMkLst>
            <pc:docMk/>
            <pc:sldMk cId="0" sldId="272"/>
            <ac:spMk id="281" creationId="{00000000-0000-0000-0000-000000000000}"/>
          </ac:spMkLst>
        </pc:spChg>
        <pc:spChg chg="mod">
          <ac:chgData name="Nijolė Butkevičienė" userId="71ab2797-8547-484b-bd93-0617b24d964c" providerId="ADAL" clId="{6F86FD42-C63E-43C3-AD3F-93F4AB532842}" dt="2026-01-12T17:05:39.257" v="369"/>
          <ac:spMkLst>
            <pc:docMk/>
            <pc:sldMk cId="0" sldId="272"/>
            <ac:spMk id="282" creationId="{00000000-0000-0000-0000-000000000000}"/>
          </ac:spMkLst>
        </pc:spChg>
        <pc:spChg chg="mod">
          <ac:chgData name="Nijolė Butkevičienė" userId="71ab2797-8547-484b-bd93-0617b24d964c" providerId="ADAL" clId="{6F86FD42-C63E-43C3-AD3F-93F4AB532842}" dt="2026-01-12T17:06:14.862" v="373"/>
          <ac:spMkLst>
            <pc:docMk/>
            <pc:sldMk cId="0" sldId="272"/>
            <ac:spMk id="283" creationId="{00000000-0000-0000-0000-000000000000}"/>
          </ac:spMkLst>
        </pc:spChg>
        <pc:spChg chg="mod">
          <ac:chgData name="Nijolė Butkevičienė" userId="71ab2797-8547-484b-bd93-0617b24d964c" providerId="ADAL" clId="{6F86FD42-C63E-43C3-AD3F-93F4AB532842}" dt="2026-01-12T17:04:55.101" v="364" actId="14100"/>
          <ac:spMkLst>
            <pc:docMk/>
            <pc:sldMk cId="0" sldId="272"/>
            <ac:spMk id="285" creationId="{00000000-0000-0000-0000-000000000000}"/>
          </ac:spMkLst>
        </pc:spChg>
        <pc:picChg chg="mod">
          <ac:chgData name="Nijolė Butkevičienė" userId="71ab2797-8547-484b-bd93-0617b24d964c" providerId="ADAL" clId="{6F86FD42-C63E-43C3-AD3F-93F4AB532842}" dt="2026-01-12T17:04:34.839" v="361" actId="14100"/>
          <ac:picMkLst>
            <pc:docMk/>
            <pc:sldMk cId="0" sldId="272"/>
            <ac:picMk id="284" creationId="{00000000-0000-0000-0000-000000000000}"/>
          </ac:picMkLst>
        </pc:picChg>
      </pc:sldChg>
      <pc:sldChg chg="modSp modNotes">
        <pc:chgData name="Nijolė Butkevičienė" userId="71ab2797-8547-484b-bd93-0617b24d964c" providerId="ADAL" clId="{6F86FD42-C63E-43C3-AD3F-93F4AB532842}" dt="2026-01-12T17:08:16.932" v="386"/>
        <pc:sldMkLst>
          <pc:docMk/>
          <pc:sldMk cId="0" sldId="273"/>
        </pc:sldMkLst>
        <pc:spChg chg="mod">
          <ac:chgData name="Nijolė Butkevičienė" userId="71ab2797-8547-484b-bd93-0617b24d964c" providerId="ADAL" clId="{6F86FD42-C63E-43C3-AD3F-93F4AB532842}" dt="2026-01-12T17:06:30.691" v="374"/>
          <ac:spMkLst>
            <pc:docMk/>
            <pc:sldMk cId="0" sldId="273"/>
            <ac:spMk id="293" creationId="{00000000-0000-0000-0000-000000000000}"/>
          </ac:spMkLst>
        </pc:spChg>
        <pc:spChg chg="mod">
          <ac:chgData name="Nijolė Butkevičienė" userId="71ab2797-8547-484b-bd93-0617b24d964c" providerId="ADAL" clId="{6F86FD42-C63E-43C3-AD3F-93F4AB532842}" dt="2026-01-12T17:08:16.932" v="386"/>
          <ac:spMkLst>
            <pc:docMk/>
            <pc:sldMk cId="0" sldId="273"/>
            <ac:spMk id="29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248fd4eafb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g3248fd4eafb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7" name="Google Shape;24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7" name="Google Shape;25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 xmlns:a16="http://schemas.microsoft.com/office/drawing/2014/main"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 xmlns:a16="http://schemas.microsoft.com/office/drawing/2014/main"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 xmlns:a16="http://schemas.microsoft.com/office/drawing/2014/main"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 xmlns:p14="http://schemas.microsoft.com/office/powerpoint/2010/main" val="2352781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248fd4eaf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g3248fd4eafb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6"/>
          <p:cNvSpPr>
            <a:spLocks noGrp="1"/>
          </p:cNvSpPr>
          <p:nvPr>
            <p:ph type="pic" idx="2"/>
          </p:nvPr>
        </p:nvSpPr>
        <p:spPr>
          <a:xfrm>
            <a:off x="5183188" y="987425"/>
            <a:ext cx="6172200" cy="4873625"/>
          </a:xfrm>
          <a:prstGeom prst="rect">
            <a:avLst/>
          </a:prstGeom>
          <a:noFill/>
          <a:ln>
            <a:noFill/>
          </a:ln>
        </p:spPr>
      </p:sp>
      <p:sp>
        <p:nvSpPr>
          <p:cNvPr id="64" name="Google Shape;64;p2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commons.wikimedia.org/w/index.php?curid=61595177"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hyperlink" Target="https://commons.wikimedia.org/w/index.php?curid=9654774" TargetMode="Externa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hyperlink" Target="https://commons.wikimedia.org/w/index.php?curid=80239355" TargetMode="Externa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8" Type="http://schemas.openxmlformats.org/officeDocument/2006/relationships/hyperlink" Target="https://commons.wikimedia.org/w/index.php?curid=91511482" TargetMode="External"/><Relationship Id="rId3" Type="http://schemas.openxmlformats.org/officeDocument/2006/relationships/image" Target="../media/image1.png"/><Relationship Id="rId7"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s://commons.wikimedia.org/w/index.php?curid=13290679" TargetMode="External"/><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hyperlink" Target="https://www.brussels.be/ommegang" TargetMode="Externa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png"/><Relationship Id="rId3" Type="http://schemas.openxmlformats.org/officeDocument/2006/relationships/notesSlide" Target="../notesSlides/notesSlide16.xml"/><Relationship Id="rId7" Type="http://schemas.openxmlformats.org/officeDocument/2006/relationships/image" Target="../media/image26.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1.png"/><Relationship Id="rId9"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needpix.com/photo/825772/"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hyperlink" Target="https://www.freepik.com/free-ai-image/young-women-traditional-clothing-parade-outdoors-generated-by-ai_42431165.htm" TargetMode="Externa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png"/><Relationship Id="rId7" Type="http://schemas.openxmlformats.org/officeDocument/2006/relationships/hyperlink" Target="https://www.needpix.com/photo/1069312/"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hyperlink" Target="https://www.needpix.com/photo/1517953" TargetMode="External"/><Relationship Id="rId5" Type="http://schemas.openxmlformats.org/officeDocument/2006/relationships/hyperlink" Target="https://www.needpix.com/photo/1816480" TargetMode="External"/><Relationship Id="rId10" Type="http://schemas.openxmlformats.org/officeDocument/2006/relationships/image" Target="../media/image10.jpeg"/><Relationship Id="rId4" Type="http://schemas.openxmlformats.org/officeDocument/2006/relationships/image" Target="../media/image7.jpeg"/><Relationship Id="rId9" Type="http://schemas.openxmlformats.org/officeDocument/2006/relationships/hyperlink" Target="https://www.needpix.com/photo/1674002"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png"/><Relationship Id="rId7" Type="http://schemas.openxmlformats.org/officeDocument/2006/relationships/hyperlink" Target="https://www.needpix.com/photo/571218"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hyperlink" Target="https://www.needpix.com/photo/533044" TargetMode="External"/><Relationship Id="rId4" Type="http://schemas.openxmlformats.org/officeDocument/2006/relationships/image" Target="../media/image11.jpeg"/><Relationship Id="rId9" Type="http://schemas.openxmlformats.org/officeDocument/2006/relationships/hyperlink" Target="https://www.needpix.com/photo/162266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hyperlink" Target="https://www.freepik.com/free-vector/flat-international-human-solidarity-day-illustration_33433039.htm" TargetMode="Externa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descr="A logo with a tree in the middle&#10;&#10;Description automatically generated"/>
          <p:cNvPicPr preferRelativeResize="0"/>
          <p:nvPr/>
        </p:nvPicPr>
        <p:blipFill rotWithShape="1">
          <a:blip r:embed="rId3">
            <a:alphaModFix/>
          </a:blip>
          <a:srcRect/>
          <a:stretch/>
        </p:blipFill>
        <p:spPr>
          <a:xfrm>
            <a:off x="5117361" y="401642"/>
            <a:ext cx="1614744" cy="1625941"/>
          </a:xfrm>
          <a:prstGeom prst="rect">
            <a:avLst/>
          </a:prstGeom>
          <a:noFill/>
          <a:ln>
            <a:noFill/>
          </a:ln>
        </p:spPr>
      </p:pic>
      <p:sp>
        <p:nvSpPr>
          <p:cNvPr id="85" name="Google Shape;85;p1"/>
          <p:cNvSpPr txBox="1"/>
          <p:nvPr/>
        </p:nvSpPr>
        <p:spPr>
          <a:xfrm>
            <a:off x="0" y="2736523"/>
            <a:ext cx="12192000" cy="1384954"/>
          </a:xfrm>
          <a:prstGeom prst="rect">
            <a:avLst/>
          </a:prstGeom>
          <a:solidFill>
            <a:srgbClr val="72BC59"/>
          </a:solidFill>
          <a:ln>
            <a:noFill/>
          </a:ln>
        </p:spPr>
        <p:txBody>
          <a:bodyPr spcFirstLastPara="1" wrap="square" lIns="91425" tIns="45700" rIns="91425" bIns="45700" anchor="t" anchorCtr="0">
            <a:spAutoFit/>
          </a:bodyPr>
          <a:lstStyle/>
          <a:p>
            <a:pPr lvl="0" algn="ctr"/>
            <a:r>
              <a:rPr lang="en-US" sz="2800" b="1" dirty="0">
                <a:solidFill>
                  <a:srgbClr val="FFFFFF"/>
                </a:solidFill>
                <a:latin typeface="Candara"/>
                <a:ea typeface="Times New Roman"/>
                <a:cs typeface="Times New Roman"/>
                <a:sym typeface="Candara"/>
              </a:rPr>
              <a:t>MOKYMŲ PROGRAMA</a:t>
            </a:r>
          </a:p>
          <a:p>
            <a:pPr marL="0" marR="0" lvl="0" indent="0" algn="ctr" rtl="0">
              <a:spcBef>
                <a:spcPts val="0"/>
              </a:spcBef>
              <a:spcAft>
                <a:spcPts val="0"/>
              </a:spcAft>
              <a:buNone/>
            </a:pPr>
            <a:endParaRPr lang="en-US" sz="2800" b="1" i="0" u="none" strike="noStrike" cap="none" dirty="0">
              <a:solidFill>
                <a:srgbClr val="FFFFFF"/>
              </a:solidFill>
              <a:latin typeface="Candara"/>
              <a:ea typeface="Candara"/>
              <a:cs typeface="Candara"/>
              <a:sym typeface="Candara"/>
            </a:endParaRPr>
          </a:p>
          <a:p>
            <a:pPr lvl="0" algn="ctr"/>
            <a:r>
              <a:rPr lang="en-US" sz="2800" b="1" dirty="0">
                <a:solidFill>
                  <a:srgbClr val="FFFFFF"/>
                </a:solidFill>
                <a:latin typeface="Candara"/>
                <a:ea typeface="Candara"/>
                <a:cs typeface="Candara"/>
                <a:sym typeface="Candara"/>
              </a:rPr>
              <a:t>MOKYMOSI MODULIS 1: </a:t>
            </a:r>
            <a:r>
              <a:rPr lang="en-US" sz="2800" b="1" dirty="0" err="1">
                <a:solidFill>
                  <a:srgbClr val="FFFFFF"/>
                </a:solidFill>
                <a:latin typeface="Candara"/>
                <a:ea typeface="Candara"/>
                <a:cs typeface="Candara"/>
                <a:sym typeface="Candara"/>
              </a:rPr>
              <a:t>Priklausymo</a:t>
            </a:r>
            <a:r>
              <a:rPr lang="en-US" sz="2800" b="1" dirty="0">
                <a:solidFill>
                  <a:srgbClr val="FFFFFF"/>
                </a:solidFill>
                <a:latin typeface="Candara"/>
                <a:ea typeface="Candara"/>
                <a:cs typeface="Candara"/>
                <a:sym typeface="Candara"/>
              </a:rPr>
              <a:t> </a:t>
            </a:r>
            <a:r>
              <a:rPr lang="en-US" sz="2800" b="1" dirty="0" err="1">
                <a:solidFill>
                  <a:srgbClr val="FFFFFF"/>
                </a:solidFill>
                <a:latin typeface="Candara"/>
                <a:ea typeface="Candara"/>
                <a:cs typeface="Candara"/>
                <a:sym typeface="Candara"/>
              </a:rPr>
              <a:t>jausmas</a:t>
            </a:r>
            <a:r>
              <a:rPr lang="en-US" sz="2800" b="1" dirty="0">
                <a:solidFill>
                  <a:srgbClr val="FFFFFF"/>
                </a:solidFill>
                <a:latin typeface="Candara"/>
                <a:ea typeface="Candara"/>
                <a:cs typeface="Candara"/>
                <a:sym typeface="Candara"/>
              </a:rPr>
              <a:t> </a:t>
            </a:r>
          </a:p>
        </p:txBody>
      </p:sp>
      <p:sp>
        <p:nvSpPr>
          <p:cNvPr id="86" name="Google Shape;86;p1"/>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i="0" u="none" strike="noStrike" cap="none" dirty="0">
                <a:solidFill>
                  <a:srgbClr val="7F7F7F"/>
                </a:solidFill>
                <a:latin typeface="Calibri"/>
                <a:ea typeface="Calibri"/>
                <a:cs typeface="Calibri"/>
                <a:sym typeface="Calibri"/>
              </a:rPr>
              <a:t>2023-1-EE01-KA220-ADU-000150753</a:t>
            </a:r>
            <a:endParaRPr b="0" i="0" u="none" strike="noStrike" cap="none" dirty="0">
              <a:solidFill>
                <a:schemeClr val="dk1"/>
              </a:solidFill>
              <a:latin typeface="Times New Roman"/>
              <a:ea typeface="Times New Roman"/>
              <a:cs typeface="Times New Roman"/>
              <a:sym typeface="Times New Roman"/>
            </a:endParaRPr>
          </a:p>
        </p:txBody>
      </p:sp>
      <p:sp>
        <p:nvSpPr>
          <p:cNvPr id="8" name="Google Shape;87;p1">
            <a:extLst>
              <a:ext uri="{FF2B5EF4-FFF2-40B4-BE49-F238E27FC236}">
                <a16:creationId xmlns="" xmlns:a16="http://schemas.microsoft.com/office/drawing/2014/main" id="{9FFF2E58-2E28-BE29-B86E-1A0B409A2824}"/>
              </a:ext>
            </a:extLst>
          </p:cNvPr>
          <p:cNvSpPr txBox="1"/>
          <p:nvPr/>
        </p:nvSpPr>
        <p:spPr>
          <a:xfrm>
            <a:off x="2667000" y="6257876"/>
            <a:ext cx="7781925" cy="646290"/>
          </a:xfrm>
          <a:prstGeom prst="rect">
            <a:avLst/>
          </a:prstGeom>
          <a:noFill/>
          <a:ln>
            <a:noFill/>
          </a:ln>
        </p:spPr>
        <p:txBody>
          <a:bodyPr spcFirstLastPara="1" wrap="square" lIns="91425" tIns="45700" rIns="91425" bIns="45700" anchor="t" anchorCtr="0">
            <a:spAutoFit/>
          </a:bodyPr>
          <a:lstStyle/>
          <a:p>
            <a:pPr lvl="0" algn="just">
              <a:buSzPts val="1050"/>
            </a:pPr>
            <a:r>
              <a:rPr lang="lt-LT" sz="1200" i="1" dirty="0" smtClean="0">
                <a:solidFill>
                  <a:schemeClr val="tx1"/>
                </a:solidFill>
                <a:latin typeface="Calibri" panose="020F0502020204030204" pitchFamily="34" charset="0"/>
              </a:rPr>
              <a:t>Finansuoja Europos Sąjunga. Taiau išreikštos nuomonės ir požiūriai yra tik autoriaus (-ių) nuomonės ir požiūriai, kurie nebūtinai atspindi Europos Sąjungos ar Estijos nacionalinės agentūros nuomonę. Nei Europos Sąjunga, nei finansavimą skirianti institucija negali būti laikomos atsakingomis už juos.</a:t>
            </a:r>
            <a:endParaRPr lang="lt-LT" sz="1200" i="1" dirty="0">
              <a:solidFill>
                <a:schemeClr val="tx1"/>
              </a:solidFill>
              <a:latin typeface="Calibri" panose="020F0502020204030204" pitchFamily="34" charset="0"/>
            </a:endParaRPr>
          </a:p>
        </p:txBody>
      </p:sp>
      <p:pic>
        <p:nvPicPr>
          <p:cNvPr id="10" name="9 - Εικόνα" descr="LT_Co-fundedbytheEU_RGB_POS.png"/>
          <p:cNvPicPr>
            <a:picLocks noChangeAspect="1"/>
          </p:cNvPicPr>
          <p:nvPr/>
        </p:nvPicPr>
        <p:blipFill>
          <a:blip r:embed="rId4"/>
          <a:stretch>
            <a:fillRect/>
          </a:stretch>
        </p:blipFill>
        <p:spPr>
          <a:xfrm>
            <a:off x="0" y="6229350"/>
            <a:ext cx="2628900" cy="628650"/>
          </a:xfrm>
          <a:prstGeom prst="rect">
            <a:avLst/>
          </a:prstGeom>
        </p:spPr>
      </p:pic>
      <p:pic>
        <p:nvPicPr>
          <p:cNvPr id="11" name="10 - Εικόνα" descr="cc-brand-1.png"/>
          <p:cNvPicPr>
            <a:picLocks noChangeAspect="1"/>
          </p:cNvPicPr>
          <p:nvPr/>
        </p:nvPicPr>
        <p:blipFill>
          <a:blip r:embed="rId5"/>
          <a:stretch>
            <a:fillRect/>
          </a:stretch>
        </p:blipFill>
        <p:spPr>
          <a:xfrm>
            <a:off x="10553700" y="6008759"/>
            <a:ext cx="1638300" cy="84924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9"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94" name="Google Shape;194;p9"/>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9"/>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9"/>
          <p:cNvSpPr txBox="1"/>
          <p:nvPr/>
        </p:nvSpPr>
        <p:spPr>
          <a:xfrm>
            <a:off x="0" y="89588"/>
            <a:ext cx="9646508" cy="646331"/>
          </a:xfrm>
          <a:prstGeom prst="rect">
            <a:avLst/>
          </a:prstGeom>
          <a:noFill/>
          <a:ln>
            <a:noFill/>
          </a:ln>
        </p:spPr>
        <p:txBody>
          <a:bodyPr spcFirstLastPara="1" wrap="square" lIns="91425" tIns="45700" rIns="91425" bIns="45700" anchor="t" anchorCtr="0">
            <a:spAutoFit/>
          </a:bodyPr>
          <a:lstStyle/>
          <a:p>
            <a:pPr marL="457200" lvl="1"/>
            <a:r>
              <a:rPr lang="en-US" sz="3600" b="1" dirty="0">
                <a:solidFill>
                  <a:srgbClr val="FFFFFF"/>
                </a:solidFill>
                <a:latin typeface="Candara"/>
                <a:ea typeface="Candara"/>
                <a:cs typeface="Candara"/>
                <a:sym typeface="Candara"/>
              </a:rPr>
              <a:t>KELETAS APIBŪDINIMŲ IR SĄVOKŲ</a:t>
            </a:r>
          </a:p>
        </p:txBody>
      </p:sp>
      <p:sp>
        <p:nvSpPr>
          <p:cNvPr id="197" name="Google Shape;197;p9"/>
          <p:cNvSpPr txBox="1"/>
          <p:nvPr/>
        </p:nvSpPr>
        <p:spPr>
          <a:xfrm>
            <a:off x="3352800" y="1774750"/>
            <a:ext cx="8616600" cy="41097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700" b="1" dirty="0" err="1">
                <a:solidFill>
                  <a:srgbClr val="3F3F3F"/>
                </a:solidFill>
                <a:latin typeface="Candara"/>
                <a:ea typeface="Candara"/>
                <a:cs typeface="Candara"/>
                <a:sym typeface="Candara"/>
              </a:rPr>
              <a:t>Belgi</a:t>
            </a:r>
            <a:r>
              <a:rPr lang="lt-LT" sz="1700" b="1" dirty="0">
                <a:solidFill>
                  <a:srgbClr val="3F3F3F"/>
                </a:solidFill>
                <a:latin typeface="Candara"/>
                <a:ea typeface="Candara"/>
                <a:cs typeface="Candara"/>
                <a:sym typeface="Candara"/>
              </a:rPr>
              <a:t>ja</a:t>
            </a:r>
            <a:r>
              <a:rPr lang="en-US" sz="1700" b="1" dirty="0">
                <a:solidFill>
                  <a:srgbClr val="3F3F3F"/>
                </a:solidFill>
                <a:latin typeface="Candara"/>
                <a:ea typeface="Candara"/>
                <a:cs typeface="Candara"/>
                <a:sym typeface="Candara"/>
              </a:rPr>
              <a:t>:</a:t>
            </a:r>
            <a:endParaRPr sz="1300" dirty="0"/>
          </a:p>
          <a:p>
            <a:pPr lvl="0" algn="just">
              <a:spcBef>
                <a:spcPts val="600"/>
              </a:spcBef>
            </a:pPr>
            <a:r>
              <a:rPr lang="lt-LT" sz="1700" dirty="0">
                <a:solidFill>
                  <a:srgbClr val="3F3F3F"/>
                </a:solidFill>
                <a:latin typeface="Candara"/>
                <a:ea typeface="Candara"/>
                <a:cs typeface="Candara"/>
                <a:sym typeface="Candara"/>
              </a:rPr>
              <a:t>Briuselio </a:t>
            </a:r>
            <a:r>
              <a:rPr lang="lt-LT" sz="1700" dirty="0" err="1">
                <a:solidFill>
                  <a:srgbClr val="3F3F3F"/>
                </a:solidFill>
                <a:latin typeface="Candara"/>
                <a:ea typeface="Candara"/>
                <a:cs typeface="Candara"/>
                <a:sym typeface="Candara"/>
              </a:rPr>
              <a:t>Ommegang</a:t>
            </a:r>
            <a:r>
              <a:rPr lang="lt-LT" sz="1700" dirty="0">
                <a:solidFill>
                  <a:srgbClr val="3F3F3F"/>
                </a:solidFill>
                <a:latin typeface="Candara"/>
                <a:ea typeface="Candara"/>
                <a:cs typeface="Candara"/>
                <a:sym typeface="Candara"/>
              </a:rPr>
              <a:t> festivalis atgaivina viduramžių tradicijas ir suburia bendruomenę, kad ji galėtų švęsti bendrą paveldą. Tokie renginiai stiprina vietos identitetą ir sukuria priklausymo miestui jausmą.</a:t>
            </a:r>
          </a:p>
          <a:p>
            <a:pPr lvl="0" algn="just">
              <a:spcBef>
                <a:spcPts val="600"/>
              </a:spcBef>
            </a:pPr>
            <a:endParaRPr lang="lt-LT" sz="1700" dirty="0">
              <a:solidFill>
                <a:srgbClr val="3F3F3F"/>
              </a:solidFill>
              <a:latin typeface="Candara"/>
              <a:ea typeface="Candara"/>
              <a:cs typeface="Candara"/>
              <a:sym typeface="Candara"/>
            </a:endParaRPr>
          </a:p>
          <a:p>
            <a:pPr marL="0" marR="0" lvl="0" indent="0" algn="just" rtl="0">
              <a:spcBef>
                <a:spcPts val="600"/>
              </a:spcBef>
              <a:spcAft>
                <a:spcPts val="0"/>
              </a:spcAft>
              <a:buNone/>
            </a:pPr>
            <a:endParaRPr sz="1700" dirty="0">
              <a:solidFill>
                <a:srgbClr val="3F3F3F"/>
              </a:solidFill>
              <a:latin typeface="Candara"/>
              <a:ea typeface="Candara"/>
              <a:cs typeface="Candara"/>
              <a:sym typeface="Candara"/>
            </a:endParaRPr>
          </a:p>
          <a:p>
            <a:pPr marL="0" marR="0" lvl="0" indent="0" algn="just" rtl="0">
              <a:spcBef>
                <a:spcPts val="600"/>
              </a:spcBef>
              <a:spcAft>
                <a:spcPts val="0"/>
              </a:spcAft>
              <a:buNone/>
            </a:pPr>
            <a:endParaRPr sz="1700" dirty="0">
              <a:solidFill>
                <a:srgbClr val="3F3F3F"/>
              </a:solidFill>
              <a:latin typeface="Candara"/>
              <a:ea typeface="Candara"/>
              <a:cs typeface="Candara"/>
              <a:sym typeface="Candara"/>
            </a:endParaRPr>
          </a:p>
          <a:p>
            <a:pPr marL="0" marR="0" lvl="0" indent="0" algn="just" rtl="0">
              <a:spcBef>
                <a:spcPts val="600"/>
              </a:spcBef>
              <a:spcAft>
                <a:spcPts val="0"/>
              </a:spcAft>
              <a:buNone/>
            </a:pPr>
            <a:endParaRPr sz="1700" dirty="0">
              <a:solidFill>
                <a:srgbClr val="3F3F3F"/>
              </a:solidFill>
              <a:latin typeface="Candara"/>
              <a:ea typeface="Candara"/>
              <a:cs typeface="Candara"/>
              <a:sym typeface="Candara"/>
            </a:endParaRPr>
          </a:p>
          <a:p>
            <a:pPr marL="0" marR="0" lvl="0" indent="0" algn="just" rtl="0">
              <a:spcBef>
                <a:spcPts val="600"/>
              </a:spcBef>
              <a:spcAft>
                <a:spcPts val="0"/>
              </a:spcAft>
              <a:buNone/>
            </a:pPr>
            <a:r>
              <a:rPr lang="lt-LT" sz="1700" b="1" dirty="0">
                <a:solidFill>
                  <a:srgbClr val="3F3F3F"/>
                </a:solidFill>
                <a:latin typeface="Candara"/>
                <a:ea typeface="Candara"/>
                <a:cs typeface="Candara"/>
                <a:sym typeface="Candara"/>
              </a:rPr>
              <a:t>Ispanija</a:t>
            </a:r>
            <a:r>
              <a:rPr lang="en-US" sz="1700" b="1" dirty="0">
                <a:solidFill>
                  <a:srgbClr val="3F3F3F"/>
                </a:solidFill>
                <a:latin typeface="Candara"/>
                <a:ea typeface="Candara"/>
                <a:cs typeface="Candara"/>
                <a:sym typeface="Candara"/>
              </a:rPr>
              <a:t>:</a:t>
            </a:r>
            <a:endParaRPr sz="1300" dirty="0"/>
          </a:p>
          <a:p>
            <a:pPr lvl="0" algn="just">
              <a:spcBef>
                <a:spcPts val="600"/>
              </a:spcBef>
            </a:pPr>
            <a:r>
              <a:rPr lang="lt-LT" sz="1700" dirty="0">
                <a:solidFill>
                  <a:srgbClr val="3F3F3F"/>
                </a:solidFill>
                <a:latin typeface="Candara"/>
                <a:ea typeface="Candara"/>
                <a:cs typeface="Candara"/>
                <a:sym typeface="Candara"/>
              </a:rPr>
              <a:t>Valensijos </a:t>
            </a:r>
            <a:r>
              <a:rPr lang="lt-LT" sz="1700" dirty="0" err="1">
                <a:solidFill>
                  <a:srgbClr val="3F3F3F"/>
                </a:solidFill>
                <a:latin typeface="Candara"/>
                <a:ea typeface="Candara"/>
                <a:cs typeface="Candara"/>
                <a:sym typeface="Candara"/>
              </a:rPr>
              <a:t>Fallas</a:t>
            </a:r>
            <a:r>
              <a:rPr lang="lt-LT" sz="1700" dirty="0">
                <a:solidFill>
                  <a:srgbClr val="3F3F3F"/>
                </a:solidFill>
                <a:latin typeface="Candara"/>
                <a:ea typeface="Candara"/>
                <a:cs typeface="Candara"/>
                <a:sym typeface="Candara"/>
              </a:rPr>
              <a:t> festivalis, kurio metu įspūdingoje šventėje sudeginami milžiniški atvaizdai, stiprina bendruomenės ryšius, skatindamas bendrą dalyvavimą kuriant ir švenčiant kultūrinį paveldą. Jis ugdo </a:t>
            </a:r>
            <a:r>
              <a:rPr lang="lt-LT" sz="1700" dirty="0" err="1">
                <a:solidFill>
                  <a:srgbClr val="3F3F3F"/>
                </a:solidFill>
                <a:latin typeface="Candara"/>
                <a:ea typeface="Candara"/>
                <a:cs typeface="Candara"/>
                <a:sym typeface="Candara"/>
              </a:rPr>
              <a:t>valencijiečių</a:t>
            </a:r>
            <a:r>
              <a:rPr lang="lt-LT" sz="1700" dirty="0">
                <a:solidFill>
                  <a:srgbClr val="3F3F3F"/>
                </a:solidFill>
                <a:latin typeface="Candara"/>
                <a:ea typeface="Candara"/>
                <a:cs typeface="Candara"/>
                <a:sym typeface="Candara"/>
              </a:rPr>
              <a:t> kolektyvinę priklausomybės jausmą.</a:t>
            </a:r>
          </a:p>
          <a:p>
            <a:pPr marL="0" marR="0" lvl="0" indent="0" algn="just" rtl="0">
              <a:spcBef>
                <a:spcPts val="600"/>
              </a:spcBef>
              <a:spcAft>
                <a:spcPts val="0"/>
              </a:spcAft>
              <a:buNone/>
            </a:pPr>
            <a:endParaRPr sz="1700" i="0" u="none" strike="noStrike" dirty="0">
              <a:solidFill>
                <a:srgbClr val="3F3F3F"/>
              </a:solidFill>
              <a:latin typeface="Candara"/>
              <a:ea typeface="Candara"/>
              <a:cs typeface="Candara"/>
              <a:sym typeface="Candara"/>
            </a:endParaRPr>
          </a:p>
        </p:txBody>
      </p:sp>
      <p:sp>
        <p:nvSpPr>
          <p:cNvPr id="198" name="Google Shape;198;p9"/>
          <p:cNvSpPr txBox="1"/>
          <p:nvPr/>
        </p:nvSpPr>
        <p:spPr>
          <a:xfrm>
            <a:off x="484052" y="918849"/>
            <a:ext cx="11172239" cy="400110"/>
          </a:xfrm>
          <a:prstGeom prst="rect">
            <a:avLst/>
          </a:prstGeom>
          <a:noFill/>
          <a:ln>
            <a:noFill/>
          </a:ln>
        </p:spPr>
        <p:txBody>
          <a:bodyPr spcFirstLastPara="1" wrap="square" lIns="91425" tIns="45700" rIns="91425" bIns="45700" anchor="t" anchorCtr="0">
            <a:spAutoFit/>
          </a:bodyPr>
          <a:lstStyle/>
          <a:p>
            <a:pPr lvl="0"/>
            <a:r>
              <a:rPr lang="en-US" sz="2000" b="1" dirty="0">
                <a:solidFill>
                  <a:srgbClr val="A99374"/>
                </a:solidFill>
                <a:latin typeface="Candara"/>
                <a:ea typeface="Candara"/>
                <a:cs typeface="Candara"/>
                <a:sym typeface="Candara"/>
              </a:rPr>
              <a:t>3. </a:t>
            </a:r>
            <a:r>
              <a:rPr lang="lt-LT" sz="2000" b="1" dirty="0">
                <a:solidFill>
                  <a:srgbClr val="A99374"/>
                </a:solidFill>
                <a:latin typeface="Candara"/>
                <a:ea typeface="Candara"/>
                <a:cs typeface="Candara"/>
                <a:sym typeface="Candara"/>
              </a:rPr>
              <a:t>Paveldo vaidmuo kuriant bendruomenių priklausomybės jausmą – keletas pavyzdžių</a:t>
            </a:r>
            <a:endParaRPr sz="2000" b="1" dirty="0">
              <a:solidFill>
                <a:srgbClr val="A99374"/>
              </a:solidFill>
              <a:latin typeface="Candara"/>
              <a:ea typeface="Candara"/>
              <a:cs typeface="Candara"/>
              <a:sym typeface="Candara"/>
            </a:endParaRPr>
          </a:p>
        </p:txBody>
      </p:sp>
      <p:pic>
        <p:nvPicPr>
          <p:cNvPr id="199" name="Google Shape;199;p9"/>
          <p:cNvPicPr preferRelativeResize="0"/>
          <p:nvPr/>
        </p:nvPicPr>
        <p:blipFill>
          <a:blip r:embed="rId4">
            <a:alphaModFix/>
          </a:blip>
          <a:stretch>
            <a:fillRect/>
          </a:stretch>
        </p:blipFill>
        <p:spPr>
          <a:xfrm>
            <a:off x="654900" y="4052900"/>
            <a:ext cx="2158200" cy="1618623"/>
          </a:xfrm>
          <a:prstGeom prst="rect">
            <a:avLst/>
          </a:prstGeom>
          <a:noFill/>
          <a:ln>
            <a:noFill/>
          </a:ln>
        </p:spPr>
      </p:pic>
      <p:sp>
        <p:nvSpPr>
          <p:cNvPr id="200" name="Google Shape;200;p9"/>
          <p:cNvSpPr txBox="1"/>
          <p:nvPr/>
        </p:nvSpPr>
        <p:spPr>
          <a:xfrm>
            <a:off x="654899" y="5758000"/>
            <a:ext cx="3122444" cy="738633"/>
          </a:xfrm>
          <a:prstGeom prst="rect">
            <a:avLst/>
          </a:prstGeom>
          <a:noFill/>
          <a:ln>
            <a:noFill/>
          </a:ln>
        </p:spPr>
        <p:txBody>
          <a:bodyPr spcFirstLastPara="1" wrap="square" lIns="91425" tIns="91425" rIns="91425" bIns="91425" anchor="t" anchorCtr="0">
            <a:spAutoFit/>
          </a:bodyPr>
          <a:lstStyle/>
          <a:p>
            <a:pPr lvl="0"/>
            <a:r>
              <a:rPr lang="en-US" sz="1200" dirty="0"/>
              <a:t>Fallas </a:t>
            </a:r>
            <a:r>
              <a:rPr lang="en-US" sz="1200" dirty="0" err="1"/>
              <a:t>festivalis</a:t>
            </a:r>
            <a:r>
              <a:rPr lang="en-US" sz="1200" dirty="0"/>
              <a:t>, </a:t>
            </a:r>
            <a:r>
              <a:rPr lang="en-US" sz="1200" dirty="0" err="1"/>
              <a:t>Valensija</a:t>
            </a:r>
            <a:endParaRPr lang="en-US" sz="1200" dirty="0"/>
          </a:p>
          <a:p>
            <a:pPr lvl="0"/>
            <a:r>
              <a:rPr lang="lt-LT" sz="800" dirty="0"/>
              <a:t>Autorius: Alberto </a:t>
            </a:r>
            <a:r>
              <a:rPr lang="lt-LT" sz="800" dirty="0" err="1"/>
              <a:t>Ceballos</a:t>
            </a:r>
            <a:r>
              <a:rPr lang="lt-LT" sz="800" dirty="0"/>
              <a:t> – iš pradžių paskelbta „</a:t>
            </a:r>
            <a:r>
              <a:rPr lang="lt-LT" sz="800" dirty="0" err="1"/>
              <a:t>Flickr</a:t>
            </a:r>
            <a:r>
              <a:rPr lang="lt-LT" sz="800" dirty="0"/>
              <a:t>“ kaip „</a:t>
            </a:r>
            <a:r>
              <a:rPr lang="lt-LT" sz="800" dirty="0" err="1"/>
              <a:t>Fallas</a:t>
            </a:r>
            <a:r>
              <a:rPr lang="lt-LT" sz="800" dirty="0"/>
              <a:t> 2006 </a:t>
            </a:r>
            <a:r>
              <a:rPr lang="lt-LT" sz="800" dirty="0" err="1"/>
              <a:t>Nou</a:t>
            </a:r>
            <a:r>
              <a:rPr lang="lt-LT" sz="800" dirty="0"/>
              <a:t> </a:t>
            </a:r>
            <a:r>
              <a:rPr lang="lt-LT" sz="800" dirty="0" err="1"/>
              <a:t>Campanar</a:t>
            </a:r>
            <a:r>
              <a:rPr lang="lt-LT" sz="800" dirty="0"/>
              <a:t> (Valensija)“, CC BY-SA </a:t>
            </a:r>
            <a:r>
              <a:rPr lang="en-US" sz="800" dirty="0"/>
              <a:t>2.0,</a:t>
            </a:r>
            <a:r>
              <a:rPr lang="en-US" sz="800" u="sng" dirty="0">
                <a:solidFill>
                  <a:schemeClr val="hlink"/>
                </a:solidFill>
                <a:hlinkClick r:id="rId5"/>
              </a:rPr>
              <a:t>ttps://commons.wikimedia.org/w/</a:t>
            </a:r>
            <a:r>
              <a:rPr lang="en-US" sz="800" u="sng" dirty="0" err="1">
                <a:solidFill>
                  <a:schemeClr val="hlink"/>
                </a:solidFill>
                <a:hlinkClick r:id="rId5"/>
              </a:rPr>
              <a:t>index.php?curid</a:t>
            </a:r>
            <a:r>
              <a:rPr lang="en-US" sz="800" u="sng" dirty="0">
                <a:solidFill>
                  <a:schemeClr val="hlink"/>
                </a:solidFill>
                <a:hlinkClick r:id="rId5"/>
              </a:rPr>
              <a:t>=9654774</a:t>
            </a:r>
            <a:r>
              <a:rPr lang="en-US" sz="800" dirty="0"/>
              <a:t> </a:t>
            </a:r>
            <a:endParaRPr sz="800" dirty="0"/>
          </a:p>
        </p:txBody>
      </p:sp>
      <p:pic>
        <p:nvPicPr>
          <p:cNvPr id="201" name="Google Shape;201;p9"/>
          <p:cNvPicPr preferRelativeResize="0"/>
          <p:nvPr/>
        </p:nvPicPr>
        <p:blipFill>
          <a:blip r:embed="rId6">
            <a:alphaModFix/>
          </a:blip>
          <a:stretch>
            <a:fillRect/>
          </a:stretch>
        </p:blipFill>
        <p:spPr>
          <a:xfrm>
            <a:off x="654900" y="1585087"/>
            <a:ext cx="2158198" cy="1618648"/>
          </a:xfrm>
          <a:prstGeom prst="rect">
            <a:avLst/>
          </a:prstGeom>
          <a:noFill/>
          <a:ln>
            <a:noFill/>
          </a:ln>
        </p:spPr>
      </p:pic>
      <p:sp>
        <p:nvSpPr>
          <p:cNvPr id="202" name="Google Shape;202;p9"/>
          <p:cNvSpPr txBox="1"/>
          <p:nvPr/>
        </p:nvSpPr>
        <p:spPr>
          <a:xfrm>
            <a:off x="654900" y="3320513"/>
            <a:ext cx="2865900" cy="615600"/>
          </a:xfrm>
          <a:prstGeom prst="rect">
            <a:avLst/>
          </a:prstGeom>
          <a:noFill/>
          <a:ln>
            <a:noFill/>
          </a:ln>
        </p:spPr>
        <p:txBody>
          <a:bodyPr spcFirstLastPara="1" wrap="square" lIns="91425" tIns="91425" rIns="91425" bIns="91425" anchor="t" anchorCtr="0">
            <a:spAutoFit/>
          </a:bodyPr>
          <a:lstStyle/>
          <a:p>
            <a:pPr lvl="0"/>
            <a:r>
              <a:rPr lang="en-US" dirty="0">
                <a:solidFill>
                  <a:srgbClr val="3F3F3F"/>
                </a:solidFill>
                <a:latin typeface="Candara"/>
                <a:ea typeface="Candara"/>
                <a:cs typeface="Candara"/>
                <a:sym typeface="Candara"/>
              </a:rPr>
              <a:t>Ommegang </a:t>
            </a:r>
            <a:r>
              <a:rPr lang="en-US" dirty="0" err="1">
                <a:solidFill>
                  <a:srgbClr val="3F3F3F"/>
                </a:solidFill>
                <a:latin typeface="Candara"/>
                <a:ea typeface="Candara"/>
                <a:cs typeface="Candara"/>
                <a:sym typeface="Candara"/>
              </a:rPr>
              <a:t>festivalis</a:t>
            </a:r>
            <a:r>
              <a:rPr lang="en-US" dirty="0">
                <a:solidFill>
                  <a:srgbClr val="3F3F3F"/>
                </a:solidFill>
                <a:latin typeface="Candara"/>
                <a:ea typeface="Candara"/>
                <a:cs typeface="Candara"/>
                <a:sym typeface="Candara"/>
              </a:rPr>
              <a:t> </a:t>
            </a:r>
            <a:r>
              <a:rPr lang="en-US" dirty="0" err="1">
                <a:solidFill>
                  <a:srgbClr val="3F3F3F"/>
                </a:solidFill>
                <a:latin typeface="Candara"/>
                <a:ea typeface="Candara"/>
                <a:cs typeface="Candara"/>
                <a:sym typeface="Candara"/>
              </a:rPr>
              <a:t>Briuselyje</a:t>
            </a:r>
            <a:endParaRPr lang="en-US" dirty="0">
              <a:solidFill>
                <a:srgbClr val="3F3F3F"/>
              </a:solidFill>
              <a:latin typeface="Candara"/>
              <a:ea typeface="Candara"/>
              <a:cs typeface="Candara"/>
              <a:sym typeface="Candara"/>
            </a:endParaRPr>
          </a:p>
          <a:p>
            <a:pPr lvl="0"/>
            <a:r>
              <a:rPr lang="en-US" sz="700" dirty="0"/>
              <a:t>Christophe Degryse – </a:t>
            </a:r>
            <a:r>
              <a:rPr lang="en-US" sz="700" dirty="0" err="1"/>
              <a:t>savo</a:t>
            </a:r>
            <a:r>
              <a:rPr lang="en-US" sz="700" dirty="0"/>
              <a:t> </a:t>
            </a:r>
            <a:r>
              <a:rPr lang="en-US" sz="700" dirty="0" err="1"/>
              <a:t>darbas</a:t>
            </a:r>
            <a:r>
              <a:rPr lang="en-US" sz="700" dirty="0"/>
              <a:t>, CC BY-SA 4.0, </a:t>
            </a:r>
            <a:r>
              <a:rPr lang="en-US" sz="700" u="sng" dirty="0">
                <a:solidFill>
                  <a:schemeClr val="hlink"/>
                </a:solidFill>
                <a:hlinkClick r:id="rId7"/>
              </a:rPr>
              <a:t>https://commons.wikimedia.org/w/index.php?curid=61595177</a:t>
            </a:r>
            <a:r>
              <a:rPr lang="en-US" sz="700" dirty="0"/>
              <a:t> </a:t>
            </a:r>
            <a:endParaRPr sz="7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g3248fd4eafb_0_77"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08" name="Google Shape;208;g3248fd4eafb_0_77"/>
          <p:cNvSpPr/>
          <p:nvPr/>
        </p:nvSpPr>
        <p:spPr>
          <a:xfrm>
            <a:off x="360486" y="-1"/>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g3248fd4eafb_0_77"/>
          <p:cNvSpPr/>
          <p:nvPr/>
        </p:nvSpPr>
        <p:spPr>
          <a:xfrm>
            <a:off x="0" y="0"/>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g3248fd4eafb_0_77"/>
          <p:cNvSpPr txBox="1"/>
          <p:nvPr/>
        </p:nvSpPr>
        <p:spPr>
          <a:xfrm>
            <a:off x="0" y="89588"/>
            <a:ext cx="9646500" cy="646500"/>
          </a:xfrm>
          <a:prstGeom prst="rect">
            <a:avLst/>
          </a:prstGeom>
          <a:noFill/>
          <a:ln>
            <a:noFill/>
          </a:ln>
        </p:spPr>
        <p:txBody>
          <a:bodyPr spcFirstLastPara="1" wrap="square" lIns="91425" tIns="45700" rIns="91425" bIns="45700" anchor="t" anchorCtr="0">
            <a:spAutoFit/>
          </a:bodyPr>
          <a:lstStyle/>
          <a:p>
            <a:pPr marL="457200" lvl="1"/>
            <a:r>
              <a:rPr lang="en-US" sz="3600" b="1" dirty="0">
                <a:solidFill>
                  <a:srgbClr val="FFFFFF"/>
                </a:solidFill>
                <a:latin typeface="Candara"/>
                <a:ea typeface="Candara"/>
                <a:cs typeface="Candara"/>
                <a:sym typeface="Candara"/>
              </a:rPr>
              <a:t>KELETAS APIBŪDINIMŲ IR SĄVOKŲ</a:t>
            </a:r>
          </a:p>
        </p:txBody>
      </p:sp>
      <p:sp>
        <p:nvSpPr>
          <p:cNvPr id="211" name="Google Shape;211;g3248fd4eafb_0_77"/>
          <p:cNvSpPr txBox="1"/>
          <p:nvPr/>
        </p:nvSpPr>
        <p:spPr>
          <a:xfrm>
            <a:off x="3344100" y="1615775"/>
            <a:ext cx="8616600" cy="3770223"/>
          </a:xfrm>
          <a:prstGeom prst="rect">
            <a:avLst/>
          </a:prstGeom>
          <a:noFill/>
          <a:ln>
            <a:noFill/>
          </a:ln>
        </p:spPr>
        <p:txBody>
          <a:bodyPr spcFirstLastPara="1" wrap="square" lIns="91425" tIns="45700" rIns="91425" bIns="45700" anchor="t" anchorCtr="0">
            <a:spAutoFit/>
          </a:bodyPr>
          <a:lstStyle/>
          <a:p>
            <a:pPr marL="0" marR="0" lvl="0" indent="0" algn="just" rtl="0">
              <a:spcBef>
                <a:spcPts val="600"/>
              </a:spcBef>
              <a:spcAft>
                <a:spcPts val="0"/>
              </a:spcAft>
              <a:buNone/>
            </a:pPr>
            <a:r>
              <a:rPr lang="en-US" sz="1700" b="1" dirty="0">
                <a:solidFill>
                  <a:srgbClr val="3F3F3F"/>
                </a:solidFill>
                <a:latin typeface="Candara"/>
                <a:ea typeface="Candara"/>
                <a:cs typeface="Candara"/>
                <a:sym typeface="Candara"/>
              </a:rPr>
              <a:t>Est</a:t>
            </a:r>
            <a:r>
              <a:rPr lang="lt-LT" sz="1700" b="1" dirty="0" err="1">
                <a:solidFill>
                  <a:srgbClr val="3F3F3F"/>
                </a:solidFill>
                <a:latin typeface="Candara"/>
                <a:ea typeface="Candara"/>
                <a:cs typeface="Candara"/>
                <a:sym typeface="Candara"/>
              </a:rPr>
              <a:t>ija</a:t>
            </a:r>
            <a:r>
              <a:rPr lang="en-US" sz="1700" b="1" dirty="0">
                <a:solidFill>
                  <a:srgbClr val="3F3F3F"/>
                </a:solidFill>
                <a:latin typeface="Candara"/>
                <a:ea typeface="Candara"/>
                <a:cs typeface="Candara"/>
                <a:sym typeface="Candara"/>
              </a:rPr>
              <a:t>:</a:t>
            </a:r>
            <a:endParaRPr sz="1300" dirty="0"/>
          </a:p>
          <a:p>
            <a:pPr lvl="0" algn="just">
              <a:spcBef>
                <a:spcPts val="600"/>
              </a:spcBef>
            </a:pPr>
            <a:r>
              <a:rPr lang="lt-LT" sz="1700" dirty="0">
                <a:solidFill>
                  <a:srgbClr val="3F3F3F"/>
                </a:solidFill>
                <a:latin typeface="Candara"/>
                <a:ea typeface="Candara"/>
                <a:cs typeface="Candara"/>
                <a:sym typeface="Candara"/>
              </a:rPr>
              <a:t>Estijos dainų šventė, kuri suburia dešimtis tūkstančių žmonių dainuoti tradicines estų dainas, yra vienas iš svarbiausių kultūrinių renginių Estijoje. Istoriškai ji atliko svarbų vaidmenį vienydama tautą ir ugdydama stiprų priklausomybės jausmą bei nacionalinį pasididžiavimą.</a:t>
            </a:r>
          </a:p>
          <a:p>
            <a:pPr marL="0" marR="0" lvl="0" indent="0" algn="just" rtl="0">
              <a:spcBef>
                <a:spcPts val="600"/>
              </a:spcBef>
              <a:spcAft>
                <a:spcPts val="0"/>
              </a:spcAft>
              <a:buNone/>
            </a:pPr>
            <a:endParaRPr sz="1700" dirty="0">
              <a:solidFill>
                <a:srgbClr val="3F3F3F"/>
              </a:solidFill>
              <a:latin typeface="Candara"/>
              <a:ea typeface="Candara"/>
              <a:cs typeface="Candara"/>
              <a:sym typeface="Candara"/>
            </a:endParaRPr>
          </a:p>
          <a:p>
            <a:pPr marL="0" marR="0" lvl="0" indent="0" algn="just" rtl="0">
              <a:spcBef>
                <a:spcPts val="600"/>
              </a:spcBef>
              <a:spcAft>
                <a:spcPts val="0"/>
              </a:spcAft>
              <a:buNone/>
            </a:pPr>
            <a:endParaRPr sz="1700" dirty="0">
              <a:solidFill>
                <a:srgbClr val="3F3F3F"/>
              </a:solidFill>
              <a:latin typeface="Candara"/>
              <a:ea typeface="Candara"/>
              <a:cs typeface="Candara"/>
              <a:sym typeface="Candara"/>
            </a:endParaRPr>
          </a:p>
          <a:p>
            <a:pPr marL="0" marR="0" lvl="0" indent="0" algn="just" rtl="0">
              <a:spcBef>
                <a:spcPts val="600"/>
              </a:spcBef>
              <a:spcAft>
                <a:spcPts val="0"/>
              </a:spcAft>
              <a:buNone/>
            </a:pPr>
            <a:endParaRPr sz="1700" dirty="0">
              <a:solidFill>
                <a:srgbClr val="3F3F3F"/>
              </a:solidFill>
              <a:latin typeface="Candara"/>
              <a:ea typeface="Candara"/>
              <a:cs typeface="Candara"/>
              <a:sym typeface="Candara"/>
            </a:endParaRPr>
          </a:p>
          <a:p>
            <a:pPr marL="0" marR="0" lvl="0" indent="0" algn="just" rtl="0">
              <a:spcBef>
                <a:spcPts val="600"/>
              </a:spcBef>
              <a:spcAft>
                <a:spcPts val="0"/>
              </a:spcAft>
              <a:buNone/>
            </a:pPr>
            <a:r>
              <a:rPr lang="en-US" sz="1700" b="1" dirty="0">
                <a:solidFill>
                  <a:srgbClr val="3F3F3F"/>
                </a:solidFill>
                <a:latin typeface="Candara"/>
                <a:ea typeface="Candara"/>
                <a:cs typeface="Candara"/>
                <a:sym typeface="Candara"/>
              </a:rPr>
              <a:t>Gr</a:t>
            </a:r>
            <a:r>
              <a:rPr lang="lt-LT" sz="1700" b="1" dirty="0" err="1">
                <a:solidFill>
                  <a:srgbClr val="3F3F3F"/>
                </a:solidFill>
                <a:latin typeface="Candara"/>
                <a:ea typeface="Candara"/>
                <a:cs typeface="Candara"/>
                <a:sym typeface="Candara"/>
              </a:rPr>
              <a:t>aikija</a:t>
            </a:r>
            <a:r>
              <a:rPr lang="en-US" sz="1700" b="1" dirty="0">
                <a:solidFill>
                  <a:srgbClr val="3F3F3F"/>
                </a:solidFill>
                <a:latin typeface="Candara"/>
                <a:ea typeface="Candara"/>
                <a:cs typeface="Candara"/>
                <a:sym typeface="Candara"/>
              </a:rPr>
              <a:t>:</a:t>
            </a:r>
            <a:endParaRPr sz="1300" dirty="0"/>
          </a:p>
          <a:p>
            <a:pPr lvl="0" algn="just">
              <a:spcBef>
                <a:spcPts val="600"/>
              </a:spcBef>
            </a:pPr>
            <a:r>
              <a:rPr lang="lt-LT" sz="1700" dirty="0">
                <a:solidFill>
                  <a:srgbClr val="3F3F3F"/>
                </a:solidFill>
                <a:latin typeface="Candara"/>
                <a:ea typeface="Candara"/>
                <a:cs typeface="Candara"/>
                <a:sym typeface="Candara"/>
              </a:rPr>
              <a:t>Senovės Graikijos </a:t>
            </a:r>
            <a:r>
              <a:rPr lang="lt-LT" sz="1700" dirty="0" err="1">
                <a:solidFill>
                  <a:srgbClr val="3F3F3F"/>
                </a:solidFill>
                <a:latin typeface="Candara"/>
                <a:ea typeface="Candara"/>
                <a:cs typeface="Candara"/>
                <a:sym typeface="Candara"/>
              </a:rPr>
              <a:t>Panatenėjos</a:t>
            </a:r>
            <a:r>
              <a:rPr lang="lt-LT" sz="1700" dirty="0">
                <a:solidFill>
                  <a:srgbClr val="3F3F3F"/>
                </a:solidFill>
                <a:latin typeface="Candara"/>
                <a:ea typeface="Candara"/>
                <a:cs typeface="Candara"/>
                <a:sym typeface="Candara"/>
              </a:rPr>
              <a:t> šventė, kuri buvo atgaivinta šiuolaikinėmis formomis, pavyzdžiui, Atėnų maratonu, leidžia graikams susieti save su savo istorine tapatybe. Ji skatina vienybę ir priklausomybės jausmą per bendrą dalyvavimą kultūriniuose ir istoriniuose renginiuose. </a:t>
            </a:r>
          </a:p>
        </p:txBody>
      </p:sp>
      <p:sp>
        <p:nvSpPr>
          <p:cNvPr id="212" name="Google Shape;212;g3248fd4eafb_0_77"/>
          <p:cNvSpPr txBox="1"/>
          <p:nvPr/>
        </p:nvSpPr>
        <p:spPr>
          <a:xfrm>
            <a:off x="484052" y="918849"/>
            <a:ext cx="11172300" cy="400200"/>
          </a:xfrm>
          <a:prstGeom prst="rect">
            <a:avLst/>
          </a:prstGeom>
          <a:noFill/>
          <a:ln>
            <a:noFill/>
          </a:ln>
        </p:spPr>
        <p:txBody>
          <a:bodyPr spcFirstLastPara="1" wrap="square" lIns="91425" tIns="45700" rIns="91425" bIns="45700" anchor="t" anchorCtr="0">
            <a:spAutoFit/>
          </a:bodyPr>
          <a:lstStyle/>
          <a:p>
            <a:pPr lvl="0"/>
            <a:r>
              <a:rPr lang="en-US" sz="2000" b="1" dirty="0">
                <a:solidFill>
                  <a:srgbClr val="A99374"/>
                </a:solidFill>
                <a:latin typeface="Candara"/>
                <a:ea typeface="Candara"/>
                <a:cs typeface="Candara"/>
                <a:sym typeface="Candara"/>
              </a:rPr>
              <a:t>3. </a:t>
            </a:r>
            <a:r>
              <a:rPr lang="lt-LT" sz="2000" b="1" dirty="0">
                <a:solidFill>
                  <a:srgbClr val="A99374"/>
                </a:solidFill>
                <a:latin typeface="Candara"/>
                <a:ea typeface="Candara"/>
                <a:cs typeface="Candara"/>
                <a:sym typeface="Candara"/>
              </a:rPr>
              <a:t>Paveldo vaidmuo kuriant bendruomenių priklausomybės jausmą – keletas pavyzdžių</a:t>
            </a:r>
            <a:endParaRPr sz="2000" b="1" dirty="0">
              <a:solidFill>
                <a:srgbClr val="A99374"/>
              </a:solidFill>
              <a:latin typeface="Candara"/>
              <a:ea typeface="Candara"/>
              <a:cs typeface="Candara"/>
              <a:sym typeface="Candara"/>
            </a:endParaRPr>
          </a:p>
        </p:txBody>
      </p:sp>
      <p:pic>
        <p:nvPicPr>
          <p:cNvPr id="213" name="Google Shape;213;g3248fd4eafb_0_77"/>
          <p:cNvPicPr preferRelativeResize="0"/>
          <p:nvPr/>
        </p:nvPicPr>
        <p:blipFill>
          <a:blip r:embed="rId4">
            <a:alphaModFix/>
          </a:blip>
          <a:stretch>
            <a:fillRect/>
          </a:stretch>
        </p:blipFill>
        <p:spPr>
          <a:xfrm>
            <a:off x="563475" y="1615775"/>
            <a:ext cx="2028298" cy="1342955"/>
          </a:xfrm>
          <a:prstGeom prst="rect">
            <a:avLst/>
          </a:prstGeom>
          <a:noFill/>
          <a:ln>
            <a:noFill/>
          </a:ln>
        </p:spPr>
      </p:pic>
      <p:sp>
        <p:nvSpPr>
          <p:cNvPr id="214" name="Google Shape;214;g3248fd4eafb_0_77"/>
          <p:cNvSpPr txBox="1"/>
          <p:nvPr/>
        </p:nvSpPr>
        <p:spPr>
          <a:xfrm>
            <a:off x="484050" y="3036450"/>
            <a:ext cx="3000000" cy="923299"/>
          </a:xfrm>
          <a:prstGeom prst="rect">
            <a:avLst/>
          </a:prstGeom>
          <a:noFill/>
          <a:ln>
            <a:noFill/>
          </a:ln>
        </p:spPr>
        <p:txBody>
          <a:bodyPr spcFirstLastPara="1" wrap="square" lIns="91425" tIns="91425" rIns="91425" bIns="91425" anchor="t" anchorCtr="0">
            <a:spAutoFit/>
          </a:bodyPr>
          <a:lstStyle/>
          <a:p>
            <a:pPr lvl="0"/>
            <a:r>
              <a:rPr lang="lt-LT" sz="1200" dirty="0">
                <a:solidFill>
                  <a:srgbClr val="3F3F3F"/>
                </a:solidFill>
                <a:latin typeface="Candara"/>
                <a:ea typeface="Candara"/>
                <a:cs typeface="Candara"/>
                <a:sym typeface="Candara"/>
              </a:rPr>
              <a:t>Estijos dainų šventė</a:t>
            </a:r>
          </a:p>
          <a:p>
            <a:pPr lvl="0"/>
            <a:r>
              <a:rPr lang="en-US" sz="900" dirty="0" err="1"/>
              <a:t>Autorius</a:t>
            </a:r>
            <a:r>
              <a:rPr lang="en-US" sz="900" dirty="0"/>
              <a:t>: </a:t>
            </a:r>
            <a:r>
              <a:rPr lang="en-US" sz="900" dirty="0" err="1"/>
              <a:t>Metsavend</a:t>
            </a:r>
            <a:r>
              <a:rPr lang="en-US" sz="900" dirty="0"/>
              <a:t> – </a:t>
            </a:r>
            <a:r>
              <a:rPr lang="en-US" sz="900" dirty="0" err="1"/>
              <a:t>savo</a:t>
            </a:r>
            <a:r>
              <a:rPr lang="en-US" sz="900" dirty="0"/>
              <a:t> </a:t>
            </a:r>
            <a:r>
              <a:rPr lang="en-US" sz="900" dirty="0" err="1"/>
              <a:t>darbas</a:t>
            </a:r>
            <a:r>
              <a:rPr lang="en-US" sz="900" dirty="0"/>
              <a:t>, CC BY-SA 4.0, </a:t>
            </a:r>
            <a:r>
              <a:rPr lang="en-US" sz="900" dirty="0">
                <a:hlinkClick r:id="rId5"/>
              </a:rPr>
              <a:t>https://commons.wikimedia.org/w/index.php?curid=80239355</a:t>
            </a:r>
            <a:endParaRPr lang="lt-LT" sz="900" dirty="0"/>
          </a:p>
          <a:p>
            <a:pPr marL="0" lvl="0" indent="0" algn="l" rtl="0">
              <a:spcBef>
                <a:spcPts val="0"/>
              </a:spcBef>
              <a:spcAft>
                <a:spcPts val="0"/>
              </a:spcAft>
              <a:buNone/>
            </a:pPr>
            <a:endParaRPr sz="900" dirty="0"/>
          </a:p>
        </p:txBody>
      </p:sp>
      <p:pic>
        <p:nvPicPr>
          <p:cNvPr id="215" name="Google Shape;215;g3248fd4eafb_0_77"/>
          <p:cNvPicPr preferRelativeResize="0"/>
          <p:nvPr/>
        </p:nvPicPr>
        <p:blipFill>
          <a:blip r:embed="rId6">
            <a:alphaModFix/>
          </a:blip>
          <a:stretch>
            <a:fillRect/>
          </a:stretch>
        </p:blipFill>
        <p:spPr>
          <a:xfrm>
            <a:off x="484050" y="4051675"/>
            <a:ext cx="2685900" cy="1342950"/>
          </a:xfrm>
          <a:prstGeom prst="rect">
            <a:avLst/>
          </a:prstGeom>
          <a:noFill/>
          <a:ln>
            <a:noFill/>
          </a:ln>
        </p:spPr>
      </p:pic>
      <p:sp>
        <p:nvSpPr>
          <p:cNvPr id="216" name="Google Shape;216;g3248fd4eafb_0_77"/>
          <p:cNvSpPr txBox="1"/>
          <p:nvPr/>
        </p:nvSpPr>
        <p:spPr>
          <a:xfrm>
            <a:off x="484050" y="5538950"/>
            <a:ext cx="2685900" cy="1031021"/>
          </a:xfrm>
          <a:prstGeom prst="rect">
            <a:avLst/>
          </a:prstGeom>
          <a:noFill/>
          <a:ln>
            <a:noFill/>
          </a:ln>
        </p:spPr>
        <p:txBody>
          <a:bodyPr spcFirstLastPara="1" wrap="square" lIns="91425" tIns="91425" rIns="91425" bIns="91425" anchor="t" anchorCtr="0">
            <a:spAutoFit/>
          </a:bodyPr>
          <a:lstStyle/>
          <a:p>
            <a:pPr lvl="0"/>
            <a:r>
              <a:rPr lang="lt-LT" sz="1100" dirty="0"/>
              <a:t>Atėnų maratono finišo linija yra </a:t>
            </a:r>
            <a:r>
              <a:rPr lang="lt-LT" sz="1100" dirty="0" err="1"/>
              <a:t>Panatenėjos</a:t>
            </a:r>
            <a:r>
              <a:rPr lang="lt-LT" sz="1100" dirty="0"/>
              <a:t> stadionas. Nuotrauka: </a:t>
            </a:r>
            <a:r>
              <a:rPr lang="lt-LT" sz="1100" dirty="0" err="1"/>
              <a:t>Why</a:t>
            </a:r>
            <a:r>
              <a:rPr lang="lt-LT" sz="1100" dirty="0"/>
              <a:t> </a:t>
            </a:r>
            <a:r>
              <a:rPr lang="lt-LT" sz="1100" dirty="0" err="1"/>
              <a:t>Athens</a:t>
            </a:r>
            <a:r>
              <a:rPr lang="lt-LT" sz="1100" dirty="0"/>
              <a:t> </a:t>
            </a:r>
            <a:r>
              <a:rPr lang="en-US" sz="1100" dirty="0"/>
              <a:t>						</a:t>
            </a:r>
            <a:endParaRPr sz="11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Google Shape;221;p10"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22" name="Google Shape;222;p10"/>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3" name="Google Shape;223;p10"/>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4" name="Google Shape;224;p10"/>
          <p:cNvSpPr txBox="1"/>
          <p:nvPr/>
        </p:nvSpPr>
        <p:spPr>
          <a:xfrm>
            <a:off x="0" y="89588"/>
            <a:ext cx="9646508" cy="646331"/>
          </a:xfrm>
          <a:prstGeom prst="rect">
            <a:avLst/>
          </a:prstGeom>
          <a:noFill/>
          <a:ln>
            <a:noFill/>
          </a:ln>
        </p:spPr>
        <p:txBody>
          <a:bodyPr spcFirstLastPara="1" wrap="square" lIns="91425" tIns="45700" rIns="91425" bIns="45700" anchor="t" anchorCtr="0">
            <a:spAutoFit/>
          </a:bodyPr>
          <a:lstStyle/>
          <a:p>
            <a:pPr marL="457200" lvl="1"/>
            <a:r>
              <a:rPr lang="en-US" sz="3600" b="1" dirty="0">
                <a:solidFill>
                  <a:srgbClr val="FFFFFF"/>
                </a:solidFill>
                <a:latin typeface="Candara"/>
                <a:ea typeface="Candara"/>
                <a:cs typeface="Candara"/>
                <a:sym typeface="Candara"/>
              </a:rPr>
              <a:t>KELETAS APIBŪDINIMŲ IR SĄVOKŲ</a:t>
            </a:r>
          </a:p>
        </p:txBody>
      </p:sp>
      <p:sp>
        <p:nvSpPr>
          <p:cNvPr id="225" name="Google Shape;225;p10"/>
          <p:cNvSpPr txBox="1"/>
          <p:nvPr/>
        </p:nvSpPr>
        <p:spPr>
          <a:xfrm>
            <a:off x="3538725" y="1501900"/>
            <a:ext cx="7859100" cy="53412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b="1" dirty="0">
                <a:solidFill>
                  <a:srgbClr val="3F3F3F"/>
                </a:solidFill>
                <a:latin typeface="Candara"/>
                <a:ea typeface="Candara"/>
                <a:cs typeface="Candara"/>
                <a:sym typeface="Candara"/>
              </a:rPr>
              <a:t>Turk</a:t>
            </a:r>
            <a:r>
              <a:rPr lang="lt-LT" sz="1800" b="1" dirty="0" err="1">
                <a:solidFill>
                  <a:srgbClr val="3F3F3F"/>
                </a:solidFill>
                <a:latin typeface="Candara"/>
                <a:ea typeface="Candara"/>
                <a:cs typeface="Candara"/>
                <a:sym typeface="Candara"/>
              </a:rPr>
              <a:t>ija</a:t>
            </a:r>
            <a:r>
              <a:rPr lang="en-US" sz="1800" b="1" dirty="0">
                <a:solidFill>
                  <a:srgbClr val="3F3F3F"/>
                </a:solidFill>
                <a:latin typeface="Candara"/>
                <a:ea typeface="Candara"/>
                <a:cs typeface="Candara"/>
                <a:sym typeface="Candara"/>
              </a:rPr>
              <a:t>:</a:t>
            </a:r>
            <a:endParaRPr dirty="0"/>
          </a:p>
          <a:p>
            <a:pPr lvl="0" algn="just">
              <a:spcBef>
                <a:spcPts val="600"/>
              </a:spcBef>
            </a:pPr>
            <a:r>
              <a:rPr lang="lt-LT" sz="1800" dirty="0" err="1">
                <a:solidFill>
                  <a:srgbClr val="3F3F3F"/>
                </a:solidFill>
                <a:latin typeface="Candara"/>
                <a:ea typeface="Candara"/>
                <a:cs typeface="Candara"/>
                <a:sym typeface="Candara"/>
              </a:rPr>
              <a:t>Konijoje</a:t>
            </a:r>
            <a:r>
              <a:rPr lang="lt-LT" sz="1800" dirty="0">
                <a:solidFill>
                  <a:srgbClr val="3F3F3F"/>
                </a:solidFill>
                <a:latin typeface="Candara"/>
                <a:ea typeface="Candara"/>
                <a:cs typeface="Candara"/>
                <a:sym typeface="Candara"/>
              </a:rPr>
              <a:t> vykstančios sukinių dervišų ceremonijos, kurių šaknys siekia sufizmą, yra dvasinis ir kultūrinis renginys, skatinantis gilų priklausymo ir ryšio jausmą tarp dalyvių. Šios ceremonijos sujungia žmones su Turkijos islamo paveldu, sukuriant bendrą bendruomenės patirtį.</a:t>
            </a:r>
          </a:p>
          <a:p>
            <a:pPr marL="0" marR="0" lvl="0" indent="0" algn="just" rtl="0">
              <a:spcBef>
                <a:spcPts val="600"/>
              </a:spcBef>
              <a:spcAft>
                <a:spcPts val="0"/>
              </a:spcAft>
              <a:buNone/>
            </a:pPr>
            <a:endParaRPr sz="1800" b="1" dirty="0">
              <a:solidFill>
                <a:srgbClr val="3F3F3F"/>
              </a:solidFill>
              <a:latin typeface="Candara"/>
              <a:ea typeface="Candara"/>
              <a:cs typeface="Candara"/>
              <a:sym typeface="Candara"/>
            </a:endParaRPr>
          </a:p>
          <a:p>
            <a:pPr marL="0" marR="0" lvl="0" indent="0" algn="just" rtl="0">
              <a:spcBef>
                <a:spcPts val="600"/>
              </a:spcBef>
              <a:spcAft>
                <a:spcPts val="0"/>
              </a:spcAft>
              <a:buNone/>
            </a:pPr>
            <a:r>
              <a:rPr lang="en-US" sz="1800" b="1" dirty="0">
                <a:solidFill>
                  <a:srgbClr val="3F3F3F"/>
                </a:solidFill>
                <a:latin typeface="Candara"/>
                <a:ea typeface="Candara"/>
                <a:cs typeface="Candara"/>
                <a:sym typeface="Candara"/>
              </a:rPr>
              <a:t>Ital</a:t>
            </a:r>
            <a:r>
              <a:rPr lang="lt-LT" sz="1800" b="1" dirty="0" err="1">
                <a:solidFill>
                  <a:srgbClr val="3F3F3F"/>
                </a:solidFill>
                <a:latin typeface="Candara"/>
                <a:ea typeface="Candara"/>
                <a:cs typeface="Candara"/>
                <a:sym typeface="Candara"/>
              </a:rPr>
              <a:t>ija</a:t>
            </a:r>
            <a:r>
              <a:rPr lang="lt-LT" sz="1800" b="1" dirty="0">
                <a:solidFill>
                  <a:srgbClr val="3F3F3F"/>
                </a:solidFill>
                <a:latin typeface="Candara"/>
                <a:ea typeface="Candara"/>
                <a:cs typeface="Candara"/>
                <a:sym typeface="Candara"/>
              </a:rPr>
              <a:t>:</a:t>
            </a:r>
            <a:endParaRPr dirty="0"/>
          </a:p>
          <a:p>
            <a:pPr lvl="0" algn="just">
              <a:spcBef>
                <a:spcPts val="600"/>
              </a:spcBef>
            </a:pPr>
            <a:r>
              <a:rPr lang="lt-LT" sz="1800" dirty="0">
                <a:solidFill>
                  <a:srgbClr val="3F3F3F"/>
                </a:solidFill>
                <a:latin typeface="Candara"/>
                <a:ea typeface="Candara"/>
                <a:cs typeface="Candara"/>
                <a:sym typeface="Candara"/>
              </a:rPr>
              <a:t>Venecijos karnavalas – tai šimtmečių senumo tradicija, kuri ir toliau vienija venecijiečius ir miesto svečius, švenčiant miesto unikalią istoriją, meną ir tapatybę. Tradicinių kaukių ir kostiumų dėvėjimas stiprina vietos gyventojų pasididžiavimą ir sukuria vienybės bei priklausomybės jausmą.</a:t>
            </a:r>
          </a:p>
          <a:p>
            <a:pPr marL="0" marR="0" lvl="0" indent="0" algn="just" rtl="0">
              <a:spcBef>
                <a:spcPts val="600"/>
              </a:spcBef>
              <a:spcAft>
                <a:spcPts val="0"/>
              </a:spcAft>
              <a:buNone/>
            </a:pPr>
            <a:endParaRPr sz="1800" b="1" dirty="0">
              <a:solidFill>
                <a:srgbClr val="3F3F3F"/>
              </a:solidFill>
              <a:latin typeface="Candara"/>
              <a:ea typeface="Candara"/>
              <a:cs typeface="Candara"/>
              <a:sym typeface="Candara"/>
            </a:endParaRPr>
          </a:p>
          <a:p>
            <a:pPr marL="0" marR="0" lvl="0" indent="0" algn="just" rtl="0">
              <a:spcBef>
                <a:spcPts val="600"/>
              </a:spcBef>
              <a:spcAft>
                <a:spcPts val="0"/>
              </a:spcAft>
              <a:buNone/>
            </a:pPr>
            <a:r>
              <a:rPr lang="en-US" sz="1800" b="1" dirty="0">
                <a:solidFill>
                  <a:srgbClr val="3F3F3F"/>
                </a:solidFill>
                <a:latin typeface="Candara"/>
                <a:ea typeface="Candara"/>
                <a:cs typeface="Candara"/>
                <a:sym typeface="Candara"/>
              </a:rPr>
              <a:t>Li</a:t>
            </a:r>
            <a:r>
              <a:rPr lang="lt-LT" sz="1800" b="1" dirty="0" err="1">
                <a:solidFill>
                  <a:srgbClr val="3F3F3F"/>
                </a:solidFill>
                <a:latin typeface="Candara"/>
                <a:ea typeface="Candara"/>
                <a:cs typeface="Candara"/>
                <a:sym typeface="Candara"/>
              </a:rPr>
              <a:t>etuva</a:t>
            </a:r>
            <a:r>
              <a:rPr lang="en-US" sz="1800" b="1" dirty="0">
                <a:solidFill>
                  <a:srgbClr val="3F3F3F"/>
                </a:solidFill>
                <a:latin typeface="Candara"/>
                <a:ea typeface="Candara"/>
                <a:cs typeface="Candara"/>
                <a:sym typeface="Candara"/>
              </a:rPr>
              <a:t>:</a:t>
            </a:r>
            <a:endParaRPr dirty="0"/>
          </a:p>
          <a:p>
            <a:pPr lvl="0" algn="just">
              <a:spcBef>
                <a:spcPts val="600"/>
              </a:spcBef>
            </a:pPr>
            <a:r>
              <a:rPr lang="lt-LT" sz="1800" dirty="0">
                <a:solidFill>
                  <a:srgbClr val="3F3F3F"/>
                </a:solidFill>
                <a:latin typeface="Candara"/>
                <a:ea typeface="Candara"/>
                <a:cs typeface="Candara"/>
                <a:sym typeface="Candara"/>
              </a:rPr>
              <a:t>Joninės (Šv. Jono diena) arba Rasos šventė yra senovinė vasaros vidurio šventė Lietuvoje, kai bendruomenės susirenka švęsti prie laužų ir atlikti liaudies ritualus. Šis renginys sujungia lietuvius su jų pagoniškomis šaknimis ir stiprina priklausymo jausmą per bendras kultūrines tradicijas.</a:t>
            </a:r>
          </a:p>
        </p:txBody>
      </p:sp>
      <p:sp>
        <p:nvSpPr>
          <p:cNvPr id="226" name="Google Shape;226;p10"/>
          <p:cNvSpPr txBox="1"/>
          <p:nvPr/>
        </p:nvSpPr>
        <p:spPr>
          <a:xfrm>
            <a:off x="484052" y="918849"/>
            <a:ext cx="11172239" cy="400110"/>
          </a:xfrm>
          <a:prstGeom prst="rect">
            <a:avLst/>
          </a:prstGeom>
          <a:noFill/>
          <a:ln>
            <a:noFill/>
          </a:ln>
        </p:spPr>
        <p:txBody>
          <a:bodyPr spcFirstLastPara="1" wrap="square" lIns="91425" tIns="45700" rIns="91425" bIns="45700" anchor="t" anchorCtr="0">
            <a:spAutoFit/>
          </a:bodyPr>
          <a:lstStyle/>
          <a:p>
            <a:pPr lvl="0"/>
            <a:r>
              <a:rPr lang="en-US" sz="2000" b="1" dirty="0">
                <a:solidFill>
                  <a:srgbClr val="A99374"/>
                </a:solidFill>
                <a:latin typeface="Candara"/>
                <a:ea typeface="Candara"/>
                <a:cs typeface="Candara"/>
                <a:sym typeface="Candara"/>
              </a:rPr>
              <a:t>3. </a:t>
            </a:r>
            <a:r>
              <a:rPr lang="lt-LT" sz="2000" b="1" dirty="0">
                <a:solidFill>
                  <a:srgbClr val="A99374"/>
                </a:solidFill>
                <a:latin typeface="Candara"/>
                <a:ea typeface="Candara"/>
                <a:cs typeface="Candara"/>
                <a:sym typeface="Candara"/>
              </a:rPr>
              <a:t>Paveldo vaidmuo kuriant bendruomenių priklausomybės jausmą – keletas pavyzdžių</a:t>
            </a:r>
            <a:endParaRPr sz="2000" b="1" dirty="0">
              <a:solidFill>
                <a:srgbClr val="A99374"/>
              </a:solidFill>
              <a:latin typeface="Candara"/>
              <a:ea typeface="Candara"/>
              <a:cs typeface="Candara"/>
              <a:sym typeface="Candara"/>
            </a:endParaRPr>
          </a:p>
        </p:txBody>
      </p:sp>
      <p:pic>
        <p:nvPicPr>
          <p:cNvPr id="227" name="Google Shape;227;p10"/>
          <p:cNvPicPr preferRelativeResize="0"/>
          <p:nvPr/>
        </p:nvPicPr>
        <p:blipFill>
          <a:blip r:embed="rId4">
            <a:alphaModFix/>
          </a:blip>
          <a:stretch>
            <a:fillRect/>
          </a:stretch>
        </p:blipFill>
        <p:spPr>
          <a:xfrm>
            <a:off x="569650" y="1398325"/>
            <a:ext cx="1694674" cy="1531988"/>
          </a:xfrm>
          <a:prstGeom prst="rect">
            <a:avLst/>
          </a:prstGeom>
          <a:noFill/>
          <a:ln>
            <a:noFill/>
          </a:ln>
        </p:spPr>
      </p:pic>
      <p:sp>
        <p:nvSpPr>
          <p:cNvPr id="228" name="Google Shape;228;p10"/>
          <p:cNvSpPr txBox="1"/>
          <p:nvPr/>
        </p:nvSpPr>
        <p:spPr>
          <a:xfrm>
            <a:off x="569650" y="2971075"/>
            <a:ext cx="1866000" cy="523190"/>
          </a:xfrm>
          <a:prstGeom prst="rect">
            <a:avLst/>
          </a:prstGeom>
          <a:noFill/>
          <a:ln>
            <a:noFill/>
          </a:ln>
        </p:spPr>
        <p:txBody>
          <a:bodyPr spcFirstLastPara="1" wrap="square" lIns="91425" tIns="91425" rIns="91425" bIns="91425" anchor="t" anchorCtr="0">
            <a:spAutoFit/>
          </a:bodyPr>
          <a:lstStyle/>
          <a:p>
            <a:pPr lvl="0" algn="just">
              <a:buClr>
                <a:schemeClr val="dk1"/>
              </a:buClr>
            </a:pPr>
            <a:r>
              <a:rPr lang="en-US" dirty="0" err="1">
                <a:solidFill>
                  <a:srgbClr val="3F3F3F"/>
                </a:solidFill>
                <a:latin typeface="Candara"/>
                <a:ea typeface="Candara"/>
                <a:cs typeface="Candara"/>
                <a:sym typeface="Candara"/>
              </a:rPr>
              <a:t>Sūk</a:t>
            </a:r>
            <a:r>
              <a:rPr lang="lt-LT" dirty="0" err="1">
                <a:solidFill>
                  <a:srgbClr val="3F3F3F"/>
                </a:solidFill>
                <a:latin typeface="Candara"/>
                <a:ea typeface="Candara"/>
                <a:cs typeface="Candara"/>
                <a:sym typeface="Candara"/>
              </a:rPr>
              <a:t>inių</a:t>
            </a:r>
            <a:r>
              <a:rPr lang="en-US" dirty="0">
                <a:solidFill>
                  <a:srgbClr val="3F3F3F"/>
                </a:solidFill>
                <a:latin typeface="Candara"/>
                <a:ea typeface="Candara"/>
                <a:cs typeface="Candara"/>
                <a:sym typeface="Candara"/>
              </a:rPr>
              <a:t> </a:t>
            </a:r>
            <a:r>
              <a:rPr lang="en-US" dirty="0" err="1">
                <a:solidFill>
                  <a:srgbClr val="3F3F3F"/>
                </a:solidFill>
                <a:latin typeface="Candara"/>
                <a:ea typeface="Candara"/>
                <a:cs typeface="Candara"/>
                <a:sym typeface="Candara"/>
              </a:rPr>
              <a:t>dervišai</a:t>
            </a:r>
            <a:endParaRPr lang="lt-LT" dirty="0">
              <a:solidFill>
                <a:srgbClr val="3F3F3F"/>
              </a:solidFill>
              <a:latin typeface="Candara"/>
              <a:ea typeface="Candara"/>
              <a:cs typeface="Candara"/>
              <a:sym typeface="Candara"/>
            </a:endParaRPr>
          </a:p>
          <a:p>
            <a:pPr lvl="0" algn="just">
              <a:buClr>
                <a:schemeClr val="dk1"/>
              </a:buClr>
            </a:pPr>
            <a:r>
              <a:rPr lang="en-US" sz="800" dirty="0" err="1">
                <a:solidFill>
                  <a:srgbClr val="3F3F3F"/>
                </a:solidFill>
                <a:latin typeface="Candara"/>
                <a:ea typeface="Candara"/>
                <a:cs typeface="Candara"/>
                <a:sym typeface="Candara"/>
              </a:rPr>
              <a:t>Sukurta</a:t>
            </a:r>
            <a:r>
              <a:rPr lang="en-US" sz="800" dirty="0">
                <a:solidFill>
                  <a:srgbClr val="3F3F3F"/>
                </a:solidFill>
                <a:latin typeface="Candara"/>
                <a:ea typeface="Candara"/>
                <a:cs typeface="Candara"/>
                <a:sym typeface="Candara"/>
              </a:rPr>
              <a:t> </a:t>
            </a:r>
            <a:r>
              <a:rPr lang="en-US" sz="800" dirty="0" err="1">
                <a:solidFill>
                  <a:srgbClr val="3F3F3F"/>
                </a:solidFill>
                <a:latin typeface="Candara"/>
                <a:ea typeface="Candara"/>
                <a:cs typeface="Candara"/>
                <a:sym typeface="Candara"/>
              </a:rPr>
              <a:t>dirbtinio</a:t>
            </a:r>
            <a:r>
              <a:rPr lang="en-US" sz="800" dirty="0">
                <a:solidFill>
                  <a:srgbClr val="3F3F3F"/>
                </a:solidFill>
                <a:latin typeface="Candara"/>
                <a:ea typeface="Candara"/>
                <a:cs typeface="Candara"/>
                <a:sym typeface="Candara"/>
              </a:rPr>
              <a:t> </a:t>
            </a:r>
            <a:r>
              <a:rPr lang="en-US" sz="800" dirty="0" err="1">
                <a:solidFill>
                  <a:srgbClr val="3F3F3F"/>
                </a:solidFill>
                <a:latin typeface="Candara"/>
                <a:ea typeface="Candara"/>
                <a:cs typeface="Candara"/>
                <a:sym typeface="Candara"/>
              </a:rPr>
              <a:t>intelekto</a:t>
            </a:r>
            <a:r>
              <a:rPr lang="en-US" sz="800" dirty="0">
                <a:solidFill>
                  <a:srgbClr val="3F3F3F"/>
                </a:solidFill>
                <a:latin typeface="Candara"/>
                <a:ea typeface="Candara"/>
                <a:cs typeface="Candara"/>
                <a:sym typeface="Candara"/>
              </a:rPr>
              <a:t> </a:t>
            </a:r>
          </a:p>
        </p:txBody>
      </p:sp>
      <p:pic>
        <p:nvPicPr>
          <p:cNvPr id="229" name="Google Shape;229;p10"/>
          <p:cNvPicPr preferRelativeResize="0"/>
          <p:nvPr/>
        </p:nvPicPr>
        <p:blipFill>
          <a:blip r:embed="rId5">
            <a:alphaModFix/>
          </a:blip>
          <a:stretch>
            <a:fillRect/>
          </a:stretch>
        </p:blipFill>
        <p:spPr>
          <a:xfrm>
            <a:off x="569662" y="3550650"/>
            <a:ext cx="1865999" cy="1243689"/>
          </a:xfrm>
          <a:prstGeom prst="rect">
            <a:avLst/>
          </a:prstGeom>
          <a:noFill/>
          <a:ln>
            <a:noFill/>
          </a:ln>
        </p:spPr>
      </p:pic>
      <p:sp>
        <p:nvSpPr>
          <p:cNvPr id="230" name="Google Shape;230;p10"/>
          <p:cNvSpPr txBox="1"/>
          <p:nvPr/>
        </p:nvSpPr>
        <p:spPr>
          <a:xfrm>
            <a:off x="569649" y="4828263"/>
            <a:ext cx="2896757" cy="815578"/>
          </a:xfrm>
          <a:prstGeom prst="rect">
            <a:avLst/>
          </a:prstGeom>
          <a:noFill/>
          <a:ln>
            <a:noFill/>
          </a:ln>
        </p:spPr>
        <p:txBody>
          <a:bodyPr spcFirstLastPara="1" wrap="square" lIns="91425" tIns="91425" rIns="91425" bIns="91425" anchor="t" anchorCtr="0">
            <a:spAutoFit/>
          </a:bodyPr>
          <a:lstStyle/>
          <a:p>
            <a:pPr lvl="0"/>
            <a:r>
              <a:rPr lang="en-US" dirty="0" err="1">
                <a:solidFill>
                  <a:srgbClr val="3F3F3F"/>
                </a:solidFill>
                <a:latin typeface="Candara"/>
                <a:ea typeface="Candara"/>
                <a:cs typeface="Candara"/>
                <a:sym typeface="Candara"/>
              </a:rPr>
              <a:t>Venecijos</a:t>
            </a:r>
            <a:r>
              <a:rPr lang="en-US" dirty="0">
                <a:solidFill>
                  <a:srgbClr val="3F3F3F"/>
                </a:solidFill>
                <a:latin typeface="Candara"/>
                <a:ea typeface="Candara"/>
                <a:cs typeface="Candara"/>
                <a:sym typeface="Candara"/>
              </a:rPr>
              <a:t> </a:t>
            </a:r>
            <a:r>
              <a:rPr lang="en-US" dirty="0" err="1">
                <a:solidFill>
                  <a:srgbClr val="3F3F3F"/>
                </a:solidFill>
                <a:latin typeface="Candara"/>
                <a:ea typeface="Candara"/>
                <a:cs typeface="Candara"/>
                <a:sym typeface="Candara"/>
              </a:rPr>
              <a:t>karnavalas</a:t>
            </a:r>
            <a:endParaRPr lang="en-US" dirty="0">
              <a:solidFill>
                <a:srgbClr val="3F3F3F"/>
              </a:solidFill>
              <a:latin typeface="Candara"/>
              <a:ea typeface="Candara"/>
              <a:cs typeface="Candara"/>
              <a:sym typeface="Candara"/>
            </a:endParaRPr>
          </a:p>
          <a:p>
            <a:pPr lvl="0"/>
            <a:r>
              <a:rPr lang="en-US" sz="900" dirty="0" err="1"/>
              <a:t>Autorius</a:t>
            </a:r>
            <a:r>
              <a:rPr lang="en-US" sz="900" dirty="0"/>
              <a:t>: Frank </a:t>
            </a:r>
            <a:r>
              <a:rPr lang="en-US" sz="900" dirty="0" err="1"/>
              <a:t>Kovalchek</a:t>
            </a:r>
            <a:r>
              <a:rPr lang="en-US" sz="900" dirty="0"/>
              <a:t> </a:t>
            </a:r>
            <a:r>
              <a:rPr lang="en-US" sz="900" dirty="0" err="1"/>
              <a:t>iš</a:t>
            </a:r>
            <a:r>
              <a:rPr lang="en-US" sz="900" dirty="0"/>
              <a:t> </a:t>
            </a:r>
            <a:r>
              <a:rPr lang="en-US" sz="900" dirty="0" err="1"/>
              <a:t>Ankoridžo</a:t>
            </a:r>
            <a:r>
              <a:rPr lang="en-US" sz="900" dirty="0"/>
              <a:t>,  CC BY 2.0, </a:t>
            </a:r>
            <a:r>
              <a:rPr lang="en-US" sz="900" u="sng" dirty="0">
                <a:solidFill>
                  <a:schemeClr val="hlink"/>
                </a:solidFill>
                <a:hlinkClick r:id="rId6"/>
              </a:rPr>
              <a:t>https://commons.wikimedia.org/w/index.php?curid=13290679</a:t>
            </a:r>
            <a:r>
              <a:rPr lang="en-US" sz="900" dirty="0"/>
              <a:t> </a:t>
            </a:r>
            <a:endParaRPr sz="900" dirty="0"/>
          </a:p>
        </p:txBody>
      </p:sp>
      <p:pic>
        <p:nvPicPr>
          <p:cNvPr id="231" name="Google Shape;231;p10"/>
          <p:cNvPicPr preferRelativeResize="0"/>
          <p:nvPr/>
        </p:nvPicPr>
        <p:blipFill>
          <a:blip r:embed="rId7">
            <a:alphaModFix/>
          </a:blip>
          <a:stretch>
            <a:fillRect/>
          </a:stretch>
        </p:blipFill>
        <p:spPr>
          <a:xfrm>
            <a:off x="645850" y="5598499"/>
            <a:ext cx="1694675" cy="1130328"/>
          </a:xfrm>
          <a:prstGeom prst="rect">
            <a:avLst/>
          </a:prstGeom>
          <a:noFill/>
          <a:ln>
            <a:noFill/>
          </a:ln>
        </p:spPr>
      </p:pic>
      <p:sp>
        <p:nvSpPr>
          <p:cNvPr id="232" name="Google Shape;232;p10"/>
          <p:cNvSpPr txBox="1"/>
          <p:nvPr/>
        </p:nvSpPr>
        <p:spPr>
          <a:xfrm>
            <a:off x="2340525" y="6051749"/>
            <a:ext cx="1198200" cy="677078"/>
          </a:xfrm>
          <a:prstGeom prst="rect">
            <a:avLst/>
          </a:prstGeom>
          <a:noFill/>
          <a:ln>
            <a:noFill/>
          </a:ln>
        </p:spPr>
        <p:txBody>
          <a:bodyPr spcFirstLastPara="1" wrap="square" lIns="91425" tIns="91425" rIns="91425" bIns="91425" anchor="t" anchorCtr="0">
            <a:spAutoFit/>
          </a:bodyPr>
          <a:lstStyle/>
          <a:p>
            <a:pPr lvl="0"/>
            <a:r>
              <a:rPr lang="en-US" sz="800" dirty="0" err="1"/>
              <a:t>Nežinomas</a:t>
            </a:r>
            <a:r>
              <a:rPr lang="en-US" sz="800" dirty="0"/>
              <a:t> </a:t>
            </a:r>
            <a:r>
              <a:rPr lang="en-US" sz="800" dirty="0" err="1"/>
              <a:t>autorius</a:t>
            </a:r>
            <a:r>
              <a:rPr lang="en-US" sz="800" dirty="0"/>
              <a:t> , </a:t>
            </a:r>
            <a:r>
              <a:rPr lang="en-US" sz="800" u="sng" dirty="0">
                <a:solidFill>
                  <a:schemeClr val="hlink"/>
                </a:solidFill>
                <a:hlinkClick r:id="rId8"/>
              </a:rPr>
              <a:t>https://commons.wikimedia.org/w/index.php?curid=91511482</a:t>
            </a:r>
            <a:r>
              <a:rPr lang="en-US" sz="800" dirty="0"/>
              <a:t> </a:t>
            </a:r>
            <a:endParaRPr sz="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11"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38" name="Google Shape;238;p11"/>
          <p:cNvSpPr/>
          <p:nvPr/>
        </p:nvSpPr>
        <p:spPr>
          <a:xfrm>
            <a:off x="360486" y="-1"/>
            <a:ext cx="10698811" cy="80889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9" name="Google Shape;239;p11"/>
          <p:cNvSpPr/>
          <p:nvPr/>
        </p:nvSpPr>
        <p:spPr>
          <a:xfrm>
            <a:off x="0" y="1"/>
            <a:ext cx="10911016" cy="80889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0" name="Google Shape;240;p11"/>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lvl="1"/>
            <a:r>
              <a:rPr lang="en-US" sz="3600" b="1" dirty="0">
                <a:solidFill>
                  <a:srgbClr val="FFFFFF"/>
                </a:solidFill>
                <a:latin typeface="Candara"/>
                <a:ea typeface="Candara"/>
                <a:cs typeface="Candara"/>
                <a:sym typeface="Candara"/>
              </a:rPr>
              <a:t>Geriausia </a:t>
            </a:r>
            <a:r>
              <a:rPr lang="en-US" sz="3600" b="1" dirty="0" err="1">
                <a:solidFill>
                  <a:srgbClr val="FFFFFF"/>
                </a:solidFill>
                <a:latin typeface="Candara"/>
                <a:ea typeface="Candara"/>
                <a:cs typeface="Candara"/>
                <a:sym typeface="Candara"/>
              </a:rPr>
              <a:t>praktika</a:t>
            </a:r>
            <a:r>
              <a:rPr lang="en-US" sz="3600" b="1" dirty="0">
                <a:solidFill>
                  <a:srgbClr val="FFFFFF"/>
                </a:solidFill>
                <a:latin typeface="Candara"/>
                <a:ea typeface="Candara"/>
                <a:cs typeface="Candara"/>
                <a:sym typeface="Candara"/>
              </a:rPr>
              <a:t>, </a:t>
            </a:r>
            <a:r>
              <a:rPr lang="en-US" sz="3600" b="1" dirty="0" err="1">
                <a:solidFill>
                  <a:srgbClr val="FFFFFF"/>
                </a:solidFill>
                <a:latin typeface="Candara"/>
                <a:ea typeface="Candara"/>
                <a:cs typeface="Candara"/>
                <a:sym typeface="Candara"/>
              </a:rPr>
              <a:t>susijusi</a:t>
            </a:r>
            <a:r>
              <a:rPr lang="en-US" sz="3600" b="1" dirty="0">
                <a:solidFill>
                  <a:srgbClr val="FFFFFF"/>
                </a:solidFill>
                <a:latin typeface="Candara"/>
                <a:ea typeface="Candara"/>
                <a:cs typeface="Candara"/>
                <a:sym typeface="Candara"/>
              </a:rPr>
              <a:t> </a:t>
            </a:r>
            <a:r>
              <a:rPr lang="en-US" sz="3600" b="1" dirty="0" err="1">
                <a:solidFill>
                  <a:srgbClr val="FFFFFF"/>
                </a:solidFill>
                <a:latin typeface="Candara"/>
                <a:ea typeface="Candara"/>
                <a:cs typeface="Candara"/>
                <a:sym typeface="Candara"/>
              </a:rPr>
              <a:t>su</a:t>
            </a:r>
            <a:r>
              <a:rPr lang="en-US" sz="3600" b="1" dirty="0">
                <a:solidFill>
                  <a:srgbClr val="FFFFFF"/>
                </a:solidFill>
                <a:latin typeface="Candara"/>
                <a:ea typeface="Candara"/>
                <a:cs typeface="Candara"/>
                <a:sym typeface="Candara"/>
              </a:rPr>
              <a:t> </a:t>
            </a:r>
            <a:r>
              <a:rPr lang="en-US" sz="3600" b="1" dirty="0" err="1">
                <a:solidFill>
                  <a:srgbClr val="FFFFFF"/>
                </a:solidFill>
                <a:latin typeface="Candara"/>
                <a:ea typeface="Candara"/>
                <a:cs typeface="Candara"/>
                <a:sym typeface="Candara"/>
              </a:rPr>
              <a:t>priklausymo</a:t>
            </a:r>
            <a:r>
              <a:rPr lang="en-US" sz="3600" b="1" dirty="0">
                <a:solidFill>
                  <a:srgbClr val="FFFFFF"/>
                </a:solidFill>
                <a:latin typeface="Candara"/>
                <a:ea typeface="Candara"/>
                <a:cs typeface="Candara"/>
                <a:sym typeface="Candara"/>
              </a:rPr>
              <a:t> </a:t>
            </a:r>
            <a:r>
              <a:rPr lang="en-US" sz="3600" b="1" dirty="0" err="1">
                <a:solidFill>
                  <a:srgbClr val="FFFFFF"/>
                </a:solidFill>
                <a:latin typeface="Candara"/>
                <a:ea typeface="Candara"/>
                <a:cs typeface="Candara"/>
                <a:sym typeface="Candara"/>
              </a:rPr>
              <a:t>jausmu</a:t>
            </a:r>
            <a:endParaRPr lang="en-US" sz="3600" b="1" dirty="0">
              <a:solidFill>
                <a:srgbClr val="FFFFFF"/>
              </a:solidFill>
              <a:latin typeface="Candara"/>
              <a:ea typeface="Candara"/>
              <a:cs typeface="Candara"/>
              <a:sym typeface="Candara"/>
            </a:endParaRPr>
          </a:p>
        </p:txBody>
      </p:sp>
      <p:sp>
        <p:nvSpPr>
          <p:cNvPr id="241" name="Google Shape;241;p11"/>
          <p:cNvSpPr txBox="1"/>
          <p:nvPr/>
        </p:nvSpPr>
        <p:spPr>
          <a:xfrm>
            <a:off x="3508248" y="1697125"/>
            <a:ext cx="7646700" cy="4124166"/>
          </a:xfrm>
          <a:prstGeom prst="rect">
            <a:avLst/>
          </a:prstGeom>
          <a:noFill/>
          <a:ln>
            <a:noFill/>
          </a:ln>
        </p:spPr>
        <p:txBody>
          <a:bodyPr spcFirstLastPara="1" wrap="square" lIns="91425" tIns="45700" rIns="91425" bIns="45700" anchor="t" anchorCtr="0">
            <a:spAutoFit/>
          </a:bodyPr>
          <a:lstStyle/>
          <a:p>
            <a:pPr lvl="0"/>
            <a:r>
              <a:rPr lang="lt-LT" sz="1800" dirty="0" err="1">
                <a:solidFill>
                  <a:srgbClr val="3F3F3F"/>
                </a:solidFill>
                <a:latin typeface="Candara"/>
                <a:ea typeface="Candara"/>
                <a:cs typeface="Candara"/>
                <a:sym typeface="Candara"/>
              </a:rPr>
              <a:t>Ommegang</a:t>
            </a:r>
            <a:r>
              <a:rPr lang="lt-LT" sz="1800" dirty="0">
                <a:solidFill>
                  <a:srgbClr val="3F3F3F"/>
                </a:solidFill>
                <a:latin typeface="Candara"/>
                <a:ea typeface="Candara"/>
                <a:cs typeface="Candara"/>
                <a:sym typeface="Candara"/>
              </a:rPr>
              <a:t> festivalis Briuselyje yra šimtmečių senumo šventė, kurios ištakos siekia XIV amžių. Iš pradžių ji buvo rengiama religinės procesijos garbei. Šiandien ji tapo gyva viduramžių tradicijų rekonstrukcija, kurioje dalyvauja istorinių kostiumų vilkintys žmonės, rengiamos eitynės ir pasirodymai Briuselio Didžiojoje aikštėje, įtrauktoje į UNESCO pasaulio paveldo sąrašą. </a:t>
            </a:r>
          </a:p>
          <a:p>
            <a:pPr lvl="0">
              <a:spcBef>
                <a:spcPts val="600"/>
              </a:spcBef>
            </a:pPr>
            <a:r>
              <a:rPr lang="pt-BR" sz="1800" dirty="0">
                <a:solidFill>
                  <a:srgbClr val="3F3F3F"/>
                </a:solidFill>
                <a:latin typeface="Candara"/>
                <a:ea typeface="Candara"/>
                <a:cs typeface="Candara"/>
                <a:sym typeface="Candara"/>
              </a:rPr>
              <a:t>Šis festivalis simbolizuoja turtingą Belgijos istorinę tapatybę ir skatina dalyvių bendrumo jausmą. </a:t>
            </a:r>
          </a:p>
          <a:p>
            <a:pPr lvl="0">
              <a:spcBef>
                <a:spcPts val="600"/>
              </a:spcBef>
            </a:pPr>
            <a:r>
              <a:rPr lang="lt-LT" sz="1800" dirty="0" err="1">
                <a:solidFill>
                  <a:srgbClr val="3F3F3F"/>
                </a:solidFill>
                <a:latin typeface="Candara"/>
                <a:ea typeface="Candara"/>
                <a:cs typeface="Candara"/>
                <a:sym typeface="Candara"/>
              </a:rPr>
              <a:t>Ommegang</a:t>
            </a:r>
            <a:r>
              <a:rPr lang="lt-LT" sz="1800" dirty="0">
                <a:solidFill>
                  <a:srgbClr val="3F3F3F"/>
                </a:solidFill>
                <a:latin typeface="Candara"/>
                <a:ea typeface="Candara"/>
                <a:cs typeface="Candara"/>
                <a:sym typeface="Candara"/>
              </a:rPr>
              <a:t> taip pat atspindi Belgijos </a:t>
            </a:r>
            <a:r>
              <a:rPr lang="lt-LT" sz="1800" dirty="0" err="1">
                <a:solidFill>
                  <a:srgbClr val="3F3F3F"/>
                </a:solidFill>
                <a:latin typeface="Candara"/>
                <a:ea typeface="Candara"/>
                <a:cs typeface="Candara"/>
                <a:sym typeface="Candara"/>
              </a:rPr>
              <a:t>daugiakultūrę</a:t>
            </a:r>
            <a:r>
              <a:rPr lang="lt-LT" sz="1800" dirty="0">
                <a:solidFill>
                  <a:srgbClr val="3F3F3F"/>
                </a:solidFill>
                <a:latin typeface="Candara"/>
                <a:ea typeface="Candara"/>
                <a:cs typeface="Candara"/>
                <a:sym typeface="Candara"/>
              </a:rPr>
              <a:t> struktūrą, suartindamas kalbinę atskirtį (olandų, prancūzų ir vokiečių) ir švęsdamas bendrą paveldą. Šis viešas renginys suteikia galimybę tyrinėti, kaip istorinės tradicijos formuoja šiuolaikinę belgų tapatybę, suartindamas skirtingų regionų ir kilmės bendruomenes. Jis pabrėžia festivalių ir paveldo svarbą kuriant vienybę, pasididžiavimą ir tęstinumą formuojant nacionalinę tapatybę, ypač tokioje kalbinės ir kultūrinės įvairovės pasižyminčioje šalyje kaip Belgija.</a:t>
            </a:r>
          </a:p>
        </p:txBody>
      </p:sp>
      <p:sp>
        <p:nvSpPr>
          <p:cNvPr id="242" name="Google Shape;242;p11"/>
          <p:cNvSpPr txBox="1"/>
          <p:nvPr/>
        </p:nvSpPr>
        <p:spPr>
          <a:xfrm>
            <a:off x="484053" y="1052961"/>
            <a:ext cx="6098058" cy="400110"/>
          </a:xfrm>
          <a:prstGeom prst="rect">
            <a:avLst/>
          </a:prstGeom>
          <a:noFill/>
          <a:ln>
            <a:noFill/>
          </a:ln>
        </p:spPr>
        <p:txBody>
          <a:bodyPr spcFirstLastPara="1" wrap="square" lIns="91425" tIns="45700" rIns="91425" bIns="45700" anchor="t" anchorCtr="0">
            <a:spAutoFit/>
          </a:bodyPr>
          <a:lstStyle/>
          <a:p>
            <a:pPr lvl="0"/>
            <a:r>
              <a:rPr lang="en-US" sz="2000" b="1" dirty="0">
                <a:solidFill>
                  <a:srgbClr val="A99374"/>
                </a:solidFill>
                <a:latin typeface="Candara"/>
                <a:ea typeface="Candara"/>
                <a:cs typeface="Candara"/>
                <a:sym typeface="Candara"/>
              </a:rPr>
              <a:t>Ommegang </a:t>
            </a:r>
            <a:r>
              <a:rPr lang="en-US" sz="2000" b="1" dirty="0" err="1">
                <a:solidFill>
                  <a:srgbClr val="A99374"/>
                </a:solidFill>
                <a:latin typeface="Candara"/>
                <a:ea typeface="Candara"/>
                <a:cs typeface="Candara"/>
                <a:sym typeface="Candara"/>
              </a:rPr>
              <a:t>festivalis</a:t>
            </a:r>
            <a:r>
              <a:rPr lang="en-US" sz="2000" b="1" dirty="0">
                <a:solidFill>
                  <a:srgbClr val="A99374"/>
                </a:solidFill>
                <a:latin typeface="Candara"/>
                <a:ea typeface="Candara"/>
                <a:cs typeface="Candara"/>
                <a:sym typeface="Candara"/>
              </a:rPr>
              <a:t> </a:t>
            </a:r>
            <a:r>
              <a:rPr lang="en-US" sz="2000" b="1" dirty="0" err="1">
                <a:solidFill>
                  <a:srgbClr val="A99374"/>
                </a:solidFill>
                <a:latin typeface="Candara"/>
                <a:ea typeface="Candara"/>
                <a:cs typeface="Candara"/>
                <a:sym typeface="Candara"/>
              </a:rPr>
              <a:t>Briuselyje</a:t>
            </a:r>
            <a:endParaRPr lang="en-US" sz="2000" b="1" dirty="0">
              <a:solidFill>
                <a:srgbClr val="A99374"/>
              </a:solidFill>
              <a:latin typeface="Candara"/>
              <a:ea typeface="Candara"/>
              <a:cs typeface="Candara"/>
              <a:sym typeface="Candara"/>
            </a:endParaRPr>
          </a:p>
        </p:txBody>
      </p:sp>
      <p:pic>
        <p:nvPicPr>
          <p:cNvPr id="243" name="Google Shape;243;p11"/>
          <p:cNvPicPr preferRelativeResize="0"/>
          <p:nvPr/>
        </p:nvPicPr>
        <p:blipFill>
          <a:blip r:embed="rId4">
            <a:alphaModFix/>
          </a:blip>
          <a:stretch>
            <a:fillRect/>
          </a:stretch>
        </p:blipFill>
        <p:spPr>
          <a:xfrm>
            <a:off x="152400" y="1605471"/>
            <a:ext cx="3203447" cy="2106882"/>
          </a:xfrm>
          <a:prstGeom prst="rect">
            <a:avLst/>
          </a:prstGeom>
          <a:noFill/>
          <a:ln>
            <a:noFill/>
          </a:ln>
          <a:effectLst>
            <a:outerShdw blurRad="57150" dist="19050" dir="5400000" algn="bl" rotWithShape="0">
              <a:srgbClr val="000000">
                <a:alpha val="50000"/>
              </a:srgbClr>
            </a:outerShdw>
          </a:effectLst>
        </p:spPr>
      </p:pic>
      <p:sp>
        <p:nvSpPr>
          <p:cNvPr id="244" name="Google Shape;244;p11"/>
          <p:cNvSpPr txBox="1"/>
          <p:nvPr/>
        </p:nvSpPr>
        <p:spPr>
          <a:xfrm>
            <a:off x="403964" y="3898225"/>
            <a:ext cx="2403300" cy="431100"/>
          </a:xfrm>
          <a:prstGeom prst="rect">
            <a:avLst/>
          </a:prstGeom>
          <a:noFill/>
          <a:ln>
            <a:noFill/>
          </a:ln>
        </p:spPr>
        <p:txBody>
          <a:bodyPr spcFirstLastPara="1" wrap="square" lIns="91425" tIns="91425" rIns="91425" bIns="91425" anchor="t" anchorCtr="0">
            <a:spAutoFit/>
          </a:bodyPr>
          <a:lstStyle/>
          <a:p>
            <a:pPr lvl="0"/>
            <a:r>
              <a:rPr lang="en-US" sz="800" dirty="0" err="1"/>
              <a:t>Šaltinis</a:t>
            </a:r>
            <a:r>
              <a:rPr lang="en-US" sz="800" dirty="0"/>
              <a:t>, </a:t>
            </a:r>
            <a:r>
              <a:rPr lang="en-US" sz="800" dirty="0" err="1"/>
              <a:t>Nemokama</a:t>
            </a:r>
            <a:r>
              <a:rPr lang="en-US" sz="800" dirty="0"/>
              <a:t> </a:t>
            </a:r>
            <a:r>
              <a:rPr lang="en-US" sz="800" dirty="0" err="1"/>
              <a:t>nuotrauka</a:t>
            </a:r>
            <a:r>
              <a:rPr lang="en-US" sz="800" dirty="0"/>
              <a:t>, </a:t>
            </a:r>
            <a:r>
              <a:rPr lang="en-US" sz="800" u="sng" dirty="0">
                <a:solidFill>
                  <a:schemeClr val="hlink"/>
                </a:solidFill>
                <a:hlinkClick r:id="rId5"/>
              </a:rPr>
              <a:t>https://www.brussels.be/ommegang</a:t>
            </a:r>
            <a:r>
              <a:rPr lang="en-US" sz="800" dirty="0"/>
              <a:t>  </a:t>
            </a:r>
            <a:endParaRPr sz="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Google Shape;249;p12"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50" name="Google Shape;250;p12"/>
          <p:cNvSpPr/>
          <p:nvPr/>
        </p:nvSpPr>
        <p:spPr>
          <a:xfrm>
            <a:off x="360486" y="-1"/>
            <a:ext cx="10698811" cy="80889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1" name="Google Shape;251;p12"/>
          <p:cNvSpPr/>
          <p:nvPr/>
        </p:nvSpPr>
        <p:spPr>
          <a:xfrm>
            <a:off x="0" y="1"/>
            <a:ext cx="10911016" cy="80889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2" name="Google Shape;252;p12"/>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lvl="1"/>
            <a:r>
              <a:rPr lang="en-US" sz="3600" b="1" dirty="0">
                <a:solidFill>
                  <a:srgbClr val="FFFFFF"/>
                </a:solidFill>
                <a:latin typeface="Candara"/>
                <a:ea typeface="Candara"/>
                <a:cs typeface="Candara"/>
                <a:sym typeface="Candara"/>
              </a:rPr>
              <a:t>Geriausia </a:t>
            </a:r>
            <a:r>
              <a:rPr lang="en-US" sz="3600" b="1" dirty="0" err="1">
                <a:solidFill>
                  <a:srgbClr val="FFFFFF"/>
                </a:solidFill>
                <a:latin typeface="Candara"/>
                <a:ea typeface="Candara"/>
                <a:cs typeface="Candara"/>
                <a:sym typeface="Candara"/>
              </a:rPr>
              <a:t>praktika</a:t>
            </a:r>
            <a:r>
              <a:rPr lang="en-US" sz="3600" b="1" dirty="0">
                <a:solidFill>
                  <a:srgbClr val="FFFFFF"/>
                </a:solidFill>
                <a:latin typeface="Candara"/>
                <a:ea typeface="Candara"/>
                <a:cs typeface="Candara"/>
                <a:sym typeface="Candara"/>
              </a:rPr>
              <a:t>, </a:t>
            </a:r>
            <a:r>
              <a:rPr lang="en-US" sz="3600" b="1" dirty="0" err="1">
                <a:solidFill>
                  <a:srgbClr val="FFFFFF"/>
                </a:solidFill>
                <a:latin typeface="Candara"/>
                <a:ea typeface="Candara"/>
                <a:cs typeface="Candara"/>
                <a:sym typeface="Candara"/>
              </a:rPr>
              <a:t>susijusi</a:t>
            </a:r>
            <a:r>
              <a:rPr lang="en-US" sz="3600" b="1" dirty="0">
                <a:solidFill>
                  <a:srgbClr val="FFFFFF"/>
                </a:solidFill>
                <a:latin typeface="Candara"/>
                <a:ea typeface="Candara"/>
                <a:cs typeface="Candara"/>
                <a:sym typeface="Candara"/>
              </a:rPr>
              <a:t> </a:t>
            </a:r>
            <a:r>
              <a:rPr lang="en-US" sz="3600" b="1" dirty="0" err="1">
                <a:solidFill>
                  <a:srgbClr val="FFFFFF"/>
                </a:solidFill>
                <a:latin typeface="Candara"/>
                <a:ea typeface="Candara"/>
                <a:cs typeface="Candara"/>
                <a:sym typeface="Candara"/>
              </a:rPr>
              <a:t>su</a:t>
            </a:r>
            <a:r>
              <a:rPr lang="en-US" sz="3600" b="1" dirty="0">
                <a:solidFill>
                  <a:srgbClr val="FFFFFF"/>
                </a:solidFill>
                <a:latin typeface="Candara"/>
                <a:ea typeface="Candara"/>
                <a:cs typeface="Candara"/>
                <a:sym typeface="Candara"/>
              </a:rPr>
              <a:t> </a:t>
            </a:r>
            <a:r>
              <a:rPr lang="en-US" sz="3600" b="1" dirty="0" err="1">
                <a:solidFill>
                  <a:srgbClr val="FFFFFF"/>
                </a:solidFill>
                <a:latin typeface="Candara"/>
                <a:ea typeface="Candara"/>
                <a:cs typeface="Candara"/>
                <a:sym typeface="Candara"/>
              </a:rPr>
              <a:t>priklausymo</a:t>
            </a:r>
            <a:r>
              <a:rPr lang="en-US" sz="3600" b="1" dirty="0">
                <a:solidFill>
                  <a:srgbClr val="FFFFFF"/>
                </a:solidFill>
                <a:latin typeface="Candara"/>
                <a:ea typeface="Candara"/>
                <a:cs typeface="Candara"/>
                <a:sym typeface="Candara"/>
              </a:rPr>
              <a:t> </a:t>
            </a:r>
            <a:r>
              <a:rPr lang="en-US" sz="3600" b="1" dirty="0" err="1">
                <a:solidFill>
                  <a:srgbClr val="FFFFFF"/>
                </a:solidFill>
                <a:latin typeface="Candara"/>
                <a:ea typeface="Candara"/>
                <a:cs typeface="Candara"/>
                <a:sym typeface="Candara"/>
              </a:rPr>
              <a:t>jausmu</a:t>
            </a:r>
            <a:endParaRPr lang="en-US" sz="3600" b="1" dirty="0">
              <a:solidFill>
                <a:srgbClr val="FFFFFF"/>
              </a:solidFill>
              <a:latin typeface="Candara"/>
              <a:ea typeface="Candara"/>
              <a:cs typeface="Candara"/>
              <a:sym typeface="Candara"/>
            </a:endParaRPr>
          </a:p>
        </p:txBody>
      </p:sp>
      <p:sp>
        <p:nvSpPr>
          <p:cNvPr id="253" name="Google Shape;253;p12"/>
          <p:cNvSpPr txBox="1"/>
          <p:nvPr/>
        </p:nvSpPr>
        <p:spPr>
          <a:xfrm>
            <a:off x="484053" y="1521090"/>
            <a:ext cx="11246129" cy="5032106"/>
          </a:xfrm>
          <a:prstGeom prst="rect">
            <a:avLst/>
          </a:prstGeom>
          <a:noFill/>
          <a:ln>
            <a:noFill/>
          </a:ln>
        </p:spPr>
        <p:txBody>
          <a:bodyPr spcFirstLastPara="1" wrap="square" lIns="91425" tIns="45700" rIns="91425" bIns="45700" anchor="t" anchorCtr="0">
            <a:spAutoFit/>
          </a:bodyPr>
          <a:lstStyle/>
          <a:p>
            <a:pPr lvl="0"/>
            <a:r>
              <a:rPr lang="lt-LT" sz="1800" dirty="0" err="1">
                <a:solidFill>
                  <a:srgbClr val="3F3F3F"/>
                </a:solidFill>
                <a:latin typeface="Candara"/>
                <a:ea typeface="Candara"/>
                <a:cs typeface="Candara"/>
                <a:sym typeface="Candara"/>
              </a:rPr>
              <a:t>Ommegang</a:t>
            </a:r>
            <a:r>
              <a:rPr lang="lt-LT" sz="1800" dirty="0">
                <a:solidFill>
                  <a:srgbClr val="3F3F3F"/>
                </a:solidFill>
                <a:latin typeface="Candara"/>
                <a:ea typeface="Candara"/>
                <a:cs typeface="Candara"/>
                <a:sym typeface="Candara"/>
              </a:rPr>
              <a:t> festivalis Briuselyje yra galinga priemonė, padedanti stiprinti bendruomenės tapatybę ir įsitraukimą keliais svarbiais būdais, ypač atsižvelgiant į Belgijos kalbinę ir kultūrinę įvairovę.</a:t>
            </a:r>
          </a:p>
          <a:p>
            <a:pPr marL="342900" lvl="0" indent="-342900">
              <a:spcBef>
                <a:spcPts val="600"/>
              </a:spcBef>
              <a:buClr>
                <a:srgbClr val="3F3F3F"/>
              </a:buClr>
              <a:buSzPts val="1800"/>
              <a:buFont typeface="Candara"/>
              <a:buAutoNum type="arabicPeriod"/>
            </a:pPr>
            <a:r>
              <a:rPr lang="lt-LT" sz="1800" b="1" dirty="0">
                <a:solidFill>
                  <a:srgbClr val="3F3F3F"/>
                </a:solidFill>
                <a:latin typeface="Candara"/>
                <a:ea typeface="Candara"/>
                <a:cs typeface="Candara"/>
                <a:sym typeface="Candara"/>
              </a:rPr>
              <a:t>Bendro paveldo šventė </a:t>
            </a:r>
            <a:r>
              <a:rPr lang="en-US" sz="1800" b="1" dirty="0">
                <a:solidFill>
                  <a:srgbClr val="3F3F3F"/>
                </a:solidFill>
                <a:latin typeface="Candara"/>
                <a:ea typeface="Candara"/>
                <a:cs typeface="Candara"/>
                <a:sym typeface="Candara"/>
              </a:rPr>
              <a:t>: </a:t>
            </a:r>
            <a:r>
              <a:rPr lang="lt-LT" sz="1800" dirty="0" err="1">
                <a:solidFill>
                  <a:srgbClr val="3F3F3F"/>
                </a:solidFill>
                <a:latin typeface="Candara"/>
                <a:ea typeface="Candara"/>
                <a:cs typeface="Candara"/>
                <a:sym typeface="Candara"/>
              </a:rPr>
              <a:t>Ommegang</a:t>
            </a:r>
            <a:r>
              <a:rPr lang="lt-LT" sz="1800" dirty="0">
                <a:solidFill>
                  <a:srgbClr val="3F3F3F"/>
                </a:solidFill>
                <a:latin typeface="Candara"/>
                <a:ea typeface="Candara"/>
                <a:cs typeface="Candara"/>
                <a:sym typeface="Candara"/>
              </a:rPr>
              <a:t> festivalis remiasi turtinga istorine tradicija, kuri siekia XIV amžių. Šis bendras istorinis pasakojimas belgams suteikia bendrą kultūrinį pagrindą, leidžiantį žmonėms iš skirtingų kalbinės ir regioninės aplinkos susieti kolektyvinę atmintį. Tai stiprina priklausymo nacionaliniam paveldui jausmą, kuris pranoksta regioninius skirtumus.</a:t>
            </a:r>
          </a:p>
          <a:p>
            <a:pPr marL="342900" lvl="0" indent="-342900">
              <a:spcBef>
                <a:spcPts val="600"/>
              </a:spcBef>
              <a:buClr>
                <a:srgbClr val="3F3F3F"/>
              </a:buClr>
              <a:buSzPts val="1800"/>
              <a:buFont typeface="Candara"/>
              <a:buAutoNum type="arabicPeriod"/>
            </a:pPr>
            <a:r>
              <a:rPr lang="lt-LT" sz="1800" b="1" dirty="0" err="1">
                <a:solidFill>
                  <a:srgbClr val="3F3F3F"/>
                </a:solidFill>
                <a:latin typeface="Candara"/>
                <a:ea typeface="Candara"/>
                <a:cs typeface="Candara"/>
                <a:sym typeface="Candara"/>
              </a:rPr>
              <a:t>Daugiakultūrinė</a:t>
            </a:r>
            <a:r>
              <a:rPr lang="lt-LT" sz="1800" b="1" dirty="0">
                <a:solidFill>
                  <a:srgbClr val="3F3F3F"/>
                </a:solidFill>
                <a:latin typeface="Candara"/>
                <a:ea typeface="Candara"/>
                <a:cs typeface="Candara"/>
                <a:sym typeface="Candara"/>
              </a:rPr>
              <a:t> integracija </a:t>
            </a:r>
            <a:r>
              <a:rPr lang="en-US" sz="1800" b="1" dirty="0">
                <a:solidFill>
                  <a:srgbClr val="3F3F3F"/>
                </a:solidFill>
                <a:latin typeface="Candara"/>
                <a:ea typeface="Candara"/>
                <a:cs typeface="Candara"/>
                <a:sym typeface="Candara"/>
              </a:rPr>
              <a:t>: </a:t>
            </a:r>
            <a:r>
              <a:rPr lang="lt-LT" sz="1800" dirty="0">
                <a:solidFill>
                  <a:srgbClr val="3F3F3F"/>
                </a:solidFill>
                <a:latin typeface="Candara"/>
                <a:ea typeface="Candara"/>
                <a:cs typeface="Candara"/>
                <a:sym typeface="Candara"/>
              </a:rPr>
              <a:t>Belgija pasižymi sudėtingu kalbos kraštovaizdžiu, kurio oficialios kalbos yra olandų, prancūzų ir vokiečių. </a:t>
            </a:r>
            <a:r>
              <a:rPr lang="lt-LT" sz="1800" dirty="0" err="1">
                <a:solidFill>
                  <a:srgbClr val="3F3F3F"/>
                </a:solidFill>
                <a:latin typeface="Candara"/>
                <a:ea typeface="Candara"/>
                <a:cs typeface="Candara"/>
                <a:sym typeface="Candara"/>
              </a:rPr>
              <a:t>Ommegang</a:t>
            </a:r>
            <a:r>
              <a:rPr lang="lt-LT" sz="1800" dirty="0">
                <a:solidFill>
                  <a:srgbClr val="3F3F3F"/>
                </a:solidFill>
                <a:latin typeface="Candara"/>
                <a:ea typeface="Candara"/>
                <a:cs typeface="Candara"/>
                <a:sym typeface="Candara"/>
              </a:rPr>
              <a:t> festivalis, švenčiamas žymiojoje Briuselio </a:t>
            </a:r>
            <a:r>
              <a:rPr lang="lt-LT" sz="1800" dirty="0" err="1">
                <a:solidFill>
                  <a:srgbClr val="3F3F3F"/>
                </a:solidFill>
                <a:latin typeface="Candara"/>
                <a:ea typeface="Candara"/>
                <a:cs typeface="Candara"/>
                <a:sym typeface="Candara"/>
              </a:rPr>
              <a:t>Grand</a:t>
            </a:r>
            <a:r>
              <a:rPr lang="lt-LT" sz="1800" dirty="0">
                <a:solidFill>
                  <a:srgbClr val="3F3F3F"/>
                </a:solidFill>
                <a:latin typeface="Candara"/>
                <a:ea typeface="Candara"/>
                <a:cs typeface="Candara"/>
                <a:sym typeface="Candara"/>
              </a:rPr>
              <a:t> </a:t>
            </a:r>
            <a:r>
              <a:rPr lang="lt-LT" sz="1800" dirty="0" err="1">
                <a:solidFill>
                  <a:srgbClr val="3F3F3F"/>
                </a:solidFill>
                <a:latin typeface="Candara"/>
                <a:ea typeface="Candara"/>
                <a:cs typeface="Candara"/>
                <a:sym typeface="Candara"/>
              </a:rPr>
              <a:t>Place</a:t>
            </a:r>
            <a:r>
              <a:rPr lang="lt-LT" sz="1800" dirty="0">
                <a:solidFill>
                  <a:srgbClr val="3F3F3F"/>
                </a:solidFill>
                <a:latin typeface="Candara"/>
                <a:ea typeface="Candara"/>
                <a:cs typeface="Candara"/>
                <a:sym typeface="Candara"/>
              </a:rPr>
              <a:t> aikštėje, peržengia šias kalbos ribas, sutelkdamas dėmesį į Belgijos istorinę tapatybę, kuri yra visus belgus vienijantis elementas. Festivalio </a:t>
            </a:r>
            <a:r>
              <a:rPr lang="lt-LT" sz="1800" dirty="0" err="1">
                <a:solidFill>
                  <a:srgbClr val="3F3F3F"/>
                </a:solidFill>
                <a:latin typeface="Candara"/>
                <a:ea typeface="Candara"/>
                <a:cs typeface="Candara"/>
                <a:sym typeface="Candara"/>
              </a:rPr>
              <a:t>įtraukusis</a:t>
            </a:r>
            <a:r>
              <a:rPr lang="lt-LT" sz="1800" dirty="0">
                <a:solidFill>
                  <a:srgbClr val="3F3F3F"/>
                </a:solidFill>
                <a:latin typeface="Candara"/>
                <a:ea typeface="Candara"/>
                <a:cs typeface="Candara"/>
                <a:sym typeface="Candara"/>
              </a:rPr>
              <a:t> požiūris suburia žmones iš skirtingų regionų, skatina bendravimą, tarpusavio supratimą ir bendrą Belgijos kultūrinės įvairovės vertinimą. Tai padeda ugdyti vienybės jausmą šalyje, kurioje kalbiniai ir kultūriniai skirtumai kartais gali sukelti politines įtampas.</a:t>
            </a:r>
          </a:p>
          <a:p>
            <a:pPr marL="342900" lvl="0" indent="-342900">
              <a:spcBef>
                <a:spcPts val="600"/>
              </a:spcBef>
              <a:buClr>
                <a:srgbClr val="3F3F3F"/>
              </a:buClr>
              <a:buSzPts val="1800"/>
              <a:buFont typeface="Candara"/>
              <a:buAutoNum type="arabicPeriod"/>
            </a:pPr>
            <a:r>
              <a:rPr lang="lt-LT" sz="1800" b="1" dirty="0">
                <a:solidFill>
                  <a:srgbClr val="3F3F3F"/>
                </a:solidFill>
                <a:latin typeface="Candara"/>
                <a:ea typeface="Candara"/>
                <a:cs typeface="Candara"/>
                <a:sym typeface="Candara"/>
              </a:rPr>
              <a:t>Visuomenės dalyvavimas ir įsitraukimas </a:t>
            </a:r>
            <a:r>
              <a:rPr lang="en-US" sz="1800" b="1" dirty="0">
                <a:solidFill>
                  <a:srgbClr val="3F3F3F"/>
                </a:solidFill>
                <a:latin typeface="Candara"/>
                <a:ea typeface="Candara"/>
                <a:cs typeface="Candara"/>
                <a:sym typeface="Candara"/>
              </a:rPr>
              <a:t>: </a:t>
            </a:r>
            <a:r>
              <a:rPr lang="lt-LT" sz="1800" dirty="0" err="1">
                <a:solidFill>
                  <a:srgbClr val="3F3F3F"/>
                </a:solidFill>
                <a:latin typeface="Candara"/>
                <a:ea typeface="Candara"/>
                <a:cs typeface="Candara"/>
                <a:sym typeface="Candara"/>
              </a:rPr>
              <a:t>Ommegang</a:t>
            </a:r>
            <a:r>
              <a:rPr lang="lt-LT" sz="1800" dirty="0">
                <a:solidFill>
                  <a:srgbClr val="3F3F3F"/>
                </a:solidFill>
                <a:latin typeface="Candara"/>
                <a:ea typeface="Candara"/>
                <a:cs typeface="Candara"/>
                <a:sym typeface="Candara"/>
              </a:rPr>
              <a:t> festivalis nėra tik turistams skirtas reginys – jis aktyviai įtraukia vietos bendruomenes į pasirodymus, paradus ir viešas šventes. Istorinių inscenizacijų dalyviai dažnai atvyksta iš įvairių Belgijos regionų, atspindėdami šalies </a:t>
            </a:r>
            <a:r>
              <a:rPr lang="lt-LT" sz="1800" dirty="0" err="1">
                <a:solidFill>
                  <a:srgbClr val="3F3F3F"/>
                </a:solidFill>
                <a:latin typeface="Candara"/>
                <a:ea typeface="Candara"/>
                <a:cs typeface="Candara"/>
                <a:sym typeface="Candara"/>
              </a:rPr>
              <a:t>daugiakultūrę</a:t>
            </a:r>
            <a:r>
              <a:rPr lang="lt-LT" sz="1800" dirty="0">
                <a:solidFill>
                  <a:srgbClr val="3F3F3F"/>
                </a:solidFill>
                <a:latin typeface="Candara"/>
                <a:ea typeface="Candara"/>
                <a:cs typeface="Candara"/>
                <a:sym typeface="Candara"/>
              </a:rPr>
              <a:t> struktūrą. Įtraukdamas visuomenę į festivalį – kaip atlikėjus, organizatorius ar žiūrovus – renginys stiprina bendruomenės ryšius. Aktyvus dalyvavimas bendrose tradicijose ugdo pilietinį pasididžiavimą ir stiprina kolektyvinį tapatumo jausmą.</a:t>
            </a:r>
            <a:endParaRPr dirty="0"/>
          </a:p>
        </p:txBody>
      </p:sp>
      <p:sp>
        <p:nvSpPr>
          <p:cNvPr id="254" name="Google Shape;254;p12"/>
          <p:cNvSpPr txBox="1"/>
          <p:nvPr/>
        </p:nvSpPr>
        <p:spPr>
          <a:xfrm>
            <a:off x="484053" y="1052961"/>
            <a:ext cx="11135292" cy="400110"/>
          </a:xfrm>
          <a:prstGeom prst="rect">
            <a:avLst/>
          </a:prstGeom>
          <a:noFill/>
          <a:ln>
            <a:noFill/>
          </a:ln>
        </p:spPr>
        <p:txBody>
          <a:bodyPr spcFirstLastPara="1" wrap="square" lIns="91425" tIns="45700" rIns="91425" bIns="45700" anchor="t" anchorCtr="0">
            <a:spAutoFit/>
          </a:bodyPr>
          <a:lstStyle/>
          <a:p>
            <a:pPr lvl="0"/>
            <a:r>
              <a:rPr lang="lt-LT" sz="2000" b="1" dirty="0">
                <a:solidFill>
                  <a:srgbClr val="A99374"/>
                </a:solidFill>
                <a:latin typeface="Candara"/>
                <a:ea typeface="Candara"/>
                <a:cs typeface="Candara"/>
                <a:sym typeface="Candara"/>
              </a:rPr>
              <a:t>Kaip Briuselio „</a:t>
            </a:r>
            <a:r>
              <a:rPr lang="lt-LT" sz="2000" b="1" dirty="0" err="1">
                <a:solidFill>
                  <a:srgbClr val="A99374"/>
                </a:solidFill>
                <a:latin typeface="Candara"/>
                <a:ea typeface="Candara"/>
                <a:cs typeface="Candara"/>
                <a:sym typeface="Candara"/>
              </a:rPr>
              <a:t>Ommegang</a:t>
            </a:r>
            <a:r>
              <a:rPr lang="lt-LT" sz="2000" b="1" dirty="0">
                <a:solidFill>
                  <a:srgbClr val="A99374"/>
                </a:solidFill>
                <a:latin typeface="Candara"/>
                <a:ea typeface="Candara"/>
                <a:cs typeface="Candara"/>
                <a:sym typeface="Candara"/>
              </a:rPr>
              <a:t>“ festivalis stiprina bendruomenės tapatybę ir įsitraukimą?</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p13"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60" name="Google Shape;260;p13"/>
          <p:cNvSpPr/>
          <p:nvPr/>
        </p:nvSpPr>
        <p:spPr>
          <a:xfrm>
            <a:off x="360486" y="-1"/>
            <a:ext cx="10698811" cy="80889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1" name="Google Shape;261;p13"/>
          <p:cNvSpPr/>
          <p:nvPr/>
        </p:nvSpPr>
        <p:spPr>
          <a:xfrm>
            <a:off x="0" y="1"/>
            <a:ext cx="10911016" cy="80889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2" name="Google Shape;262;p13"/>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lvl="1"/>
            <a:r>
              <a:rPr lang="en-US" sz="3600" b="1" dirty="0">
                <a:solidFill>
                  <a:srgbClr val="FFFFFF"/>
                </a:solidFill>
                <a:latin typeface="Candara"/>
                <a:ea typeface="Candara"/>
                <a:cs typeface="Candara"/>
                <a:sym typeface="Candara"/>
              </a:rPr>
              <a:t>Geriausia </a:t>
            </a:r>
            <a:r>
              <a:rPr lang="en-US" sz="3600" b="1" dirty="0" err="1">
                <a:solidFill>
                  <a:srgbClr val="FFFFFF"/>
                </a:solidFill>
                <a:latin typeface="Candara"/>
                <a:ea typeface="Candara"/>
                <a:cs typeface="Candara"/>
                <a:sym typeface="Candara"/>
              </a:rPr>
              <a:t>praktika</a:t>
            </a:r>
            <a:r>
              <a:rPr lang="en-US" sz="3600" b="1" dirty="0">
                <a:solidFill>
                  <a:srgbClr val="FFFFFF"/>
                </a:solidFill>
                <a:latin typeface="Candara"/>
                <a:ea typeface="Candara"/>
                <a:cs typeface="Candara"/>
                <a:sym typeface="Candara"/>
              </a:rPr>
              <a:t>, </a:t>
            </a:r>
            <a:r>
              <a:rPr lang="en-US" sz="3600" b="1" dirty="0" err="1">
                <a:solidFill>
                  <a:srgbClr val="FFFFFF"/>
                </a:solidFill>
                <a:latin typeface="Candara"/>
                <a:ea typeface="Candara"/>
                <a:cs typeface="Candara"/>
                <a:sym typeface="Candara"/>
              </a:rPr>
              <a:t>susijusi</a:t>
            </a:r>
            <a:r>
              <a:rPr lang="en-US" sz="3600" b="1" dirty="0">
                <a:solidFill>
                  <a:srgbClr val="FFFFFF"/>
                </a:solidFill>
                <a:latin typeface="Candara"/>
                <a:ea typeface="Candara"/>
                <a:cs typeface="Candara"/>
                <a:sym typeface="Candara"/>
              </a:rPr>
              <a:t> </a:t>
            </a:r>
            <a:r>
              <a:rPr lang="en-US" sz="3600" b="1" dirty="0" err="1">
                <a:solidFill>
                  <a:srgbClr val="FFFFFF"/>
                </a:solidFill>
                <a:latin typeface="Candara"/>
                <a:ea typeface="Candara"/>
                <a:cs typeface="Candara"/>
                <a:sym typeface="Candara"/>
              </a:rPr>
              <a:t>su</a:t>
            </a:r>
            <a:r>
              <a:rPr lang="en-US" sz="3600" b="1" dirty="0">
                <a:solidFill>
                  <a:srgbClr val="FFFFFF"/>
                </a:solidFill>
                <a:latin typeface="Candara"/>
                <a:ea typeface="Candara"/>
                <a:cs typeface="Candara"/>
                <a:sym typeface="Candara"/>
              </a:rPr>
              <a:t> </a:t>
            </a:r>
            <a:r>
              <a:rPr lang="en-US" sz="3600" b="1" dirty="0" err="1">
                <a:solidFill>
                  <a:srgbClr val="FFFFFF"/>
                </a:solidFill>
                <a:latin typeface="Candara"/>
                <a:ea typeface="Candara"/>
                <a:cs typeface="Candara"/>
                <a:sym typeface="Candara"/>
              </a:rPr>
              <a:t>priklausymo</a:t>
            </a:r>
            <a:r>
              <a:rPr lang="en-US" sz="3600" b="1" dirty="0">
                <a:solidFill>
                  <a:srgbClr val="FFFFFF"/>
                </a:solidFill>
                <a:latin typeface="Candara"/>
                <a:ea typeface="Candara"/>
                <a:cs typeface="Candara"/>
                <a:sym typeface="Candara"/>
              </a:rPr>
              <a:t> </a:t>
            </a:r>
            <a:r>
              <a:rPr lang="en-US" sz="3600" b="1" dirty="0" err="1">
                <a:solidFill>
                  <a:srgbClr val="FFFFFF"/>
                </a:solidFill>
                <a:latin typeface="Candara"/>
                <a:ea typeface="Candara"/>
                <a:cs typeface="Candara"/>
                <a:sym typeface="Candara"/>
              </a:rPr>
              <a:t>jausmu</a:t>
            </a:r>
            <a:endParaRPr lang="en-US" sz="3600" b="1" dirty="0">
              <a:solidFill>
                <a:srgbClr val="FFFFFF"/>
              </a:solidFill>
              <a:latin typeface="Candara"/>
              <a:ea typeface="Candara"/>
              <a:cs typeface="Candara"/>
              <a:sym typeface="Candara"/>
            </a:endParaRPr>
          </a:p>
        </p:txBody>
      </p:sp>
      <p:sp>
        <p:nvSpPr>
          <p:cNvPr id="263" name="Google Shape;263;p13"/>
          <p:cNvSpPr txBox="1"/>
          <p:nvPr/>
        </p:nvSpPr>
        <p:spPr>
          <a:xfrm>
            <a:off x="484053" y="1521089"/>
            <a:ext cx="11476655" cy="4401164"/>
          </a:xfrm>
          <a:prstGeom prst="rect">
            <a:avLst/>
          </a:prstGeom>
          <a:noFill/>
          <a:ln>
            <a:noFill/>
          </a:ln>
        </p:spPr>
        <p:txBody>
          <a:bodyPr spcFirstLastPara="1" wrap="square" lIns="91425" tIns="45700" rIns="91425" bIns="45700" anchor="t" anchorCtr="0">
            <a:spAutoFit/>
          </a:bodyPr>
          <a:lstStyle/>
          <a:p>
            <a:pPr lvl="0"/>
            <a:r>
              <a:rPr lang="en-US" sz="1800" b="1" dirty="0">
                <a:solidFill>
                  <a:srgbClr val="3F3F3F"/>
                </a:solidFill>
                <a:latin typeface="Candara"/>
                <a:ea typeface="Candara"/>
                <a:cs typeface="Candara"/>
                <a:sym typeface="Candara"/>
              </a:rPr>
              <a:t>4. </a:t>
            </a:r>
            <a:r>
              <a:rPr lang="en-US" sz="1800" b="1" dirty="0" err="1">
                <a:solidFill>
                  <a:srgbClr val="3F3F3F"/>
                </a:solidFill>
                <a:latin typeface="Candara"/>
                <a:ea typeface="Candara"/>
                <a:cs typeface="Candara"/>
                <a:sym typeface="Candara"/>
              </a:rPr>
              <a:t>Tęstinumo</a:t>
            </a:r>
            <a:r>
              <a:rPr lang="en-US" sz="1800" b="1" dirty="0">
                <a:solidFill>
                  <a:srgbClr val="3F3F3F"/>
                </a:solidFill>
                <a:latin typeface="Candara"/>
                <a:ea typeface="Candara"/>
                <a:cs typeface="Candara"/>
                <a:sym typeface="Candara"/>
              </a:rPr>
              <a:t> ir </a:t>
            </a:r>
            <a:r>
              <a:rPr lang="en-US" sz="1800" b="1" dirty="0" err="1">
                <a:solidFill>
                  <a:srgbClr val="3F3F3F"/>
                </a:solidFill>
                <a:latin typeface="Candara"/>
                <a:ea typeface="Candara"/>
                <a:cs typeface="Candara"/>
                <a:sym typeface="Candara"/>
              </a:rPr>
              <a:t>nacionalinio</a:t>
            </a:r>
            <a:r>
              <a:rPr lang="en-US" sz="1800" b="1" dirty="0">
                <a:solidFill>
                  <a:srgbClr val="3F3F3F"/>
                </a:solidFill>
                <a:latin typeface="Candara"/>
                <a:ea typeface="Candara"/>
                <a:cs typeface="Candara"/>
                <a:sym typeface="Candara"/>
              </a:rPr>
              <a:t> </a:t>
            </a:r>
            <a:r>
              <a:rPr lang="en-US" sz="1800" b="1" dirty="0" err="1">
                <a:solidFill>
                  <a:srgbClr val="3F3F3F"/>
                </a:solidFill>
                <a:latin typeface="Candara"/>
                <a:ea typeface="Candara"/>
                <a:cs typeface="Candara"/>
                <a:sym typeface="Candara"/>
              </a:rPr>
              <a:t>pasididžiavimo</a:t>
            </a:r>
            <a:r>
              <a:rPr lang="en-US" sz="1800" b="1" dirty="0">
                <a:solidFill>
                  <a:srgbClr val="3F3F3F"/>
                </a:solidFill>
                <a:latin typeface="Candara"/>
                <a:ea typeface="Candara"/>
                <a:cs typeface="Candara"/>
                <a:sym typeface="Candara"/>
              </a:rPr>
              <a:t> </a:t>
            </a:r>
            <a:r>
              <a:rPr lang="en-US" sz="1800" b="1" dirty="0" err="1">
                <a:solidFill>
                  <a:srgbClr val="3F3F3F"/>
                </a:solidFill>
                <a:latin typeface="Candara"/>
                <a:ea typeface="Candara"/>
                <a:cs typeface="Candara"/>
                <a:sym typeface="Candara"/>
              </a:rPr>
              <a:t>simbolis</a:t>
            </a:r>
            <a:r>
              <a:rPr lang="en-US" sz="1800" b="1" dirty="0">
                <a:solidFill>
                  <a:srgbClr val="3F3F3F"/>
                </a:solidFill>
                <a:latin typeface="Candara"/>
                <a:ea typeface="Candara"/>
                <a:cs typeface="Candara"/>
                <a:sym typeface="Candara"/>
              </a:rPr>
              <a:t> : </a:t>
            </a:r>
            <a:r>
              <a:rPr lang="lt-LT" sz="1800" dirty="0">
                <a:solidFill>
                  <a:srgbClr val="3F3F3F"/>
                </a:solidFill>
                <a:latin typeface="Candara"/>
                <a:ea typeface="Candara"/>
                <a:cs typeface="Candara"/>
                <a:sym typeface="Candara"/>
              </a:rPr>
              <a:t>Šis festivalis yra gyvas tęstinumo simbolis, jungiantis praeitį su dabartimi. Jis pabrėžia tradicijų išsaugojimo ir perdavimo ateities kartoms svarbą. Tai padeda išlaikyti Belgijos nacionalinės tapatybės tęstinumą, nepaisant šiuolaikinių pokyčių ir iššūkių. Tokiu būdu „</a:t>
            </a:r>
            <a:r>
              <a:rPr lang="lt-LT" sz="1800" dirty="0" err="1">
                <a:solidFill>
                  <a:srgbClr val="3F3F3F"/>
                </a:solidFill>
                <a:latin typeface="Candara"/>
                <a:ea typeface="Candara"/>
                <a:cs typeface="Candara"/>
                <a:sym typeface="Candara"/>
              </a:rPr>
              <a:t>Ommegang</a:t>
            </a:r>
            <a:r>
              <a:rPr lang="lt-LT" sz="1800" dirty="0">
                <a:solidFill>
                  <a:srgbClr val="3F3F3F"/>
                </a:solidFill>
                <a:latin typeface="Candara"/>
                <a:ea typeface="Candara"/>
                <a:cs typeface="Candara"/>
                <a:sym typeface="Candara"/>
              </a:rPr>
              <a:t>“ skatina nacionalinį pasididžiavimą ir solidarumą, suteikdamas erdvę, kurioje istorinis sąmoningumas susilieja su šiuolaikine Belgijos tapatybe.</a:t>
            </a:r>
          </a:p>
          <a:p>
            <a:pPr lvl="0">
              <a:spcBef>
                <a:spcPts val="600"/>
              </a:spcBef>
            </a:pPr>
            <a:r>
              <a:rPr lang="en-US" sz="1800" b="1" dirty="0">
                <a:solidFill>
                  <a:srgbClr val="3F3F3F"/>
                </a:solidFill>
                <a:latin typeface="Candara"/>
                <a:ea typeface="Candara"/>
                <a:cs typeface="Candara"/>
                <a:sym typeface="Candara"/>
              </a:rPr>
              <a:t>5. </a:t>
            </a:r>
            <a:r>
              <a:rPr lang="lt-LT" sz="1800" b="1" dirty="0">
                <a:solidFill>
                  <a:srgbClr val="3F3F3F"/>
                </a:solidFill>
                <a:latin typeface="Candara"/>
                <a:ea typeface="Candara"/>
                <a:cs typeface="Candara"/>
                <a:sym typeface="Candara"/>
              </a:rPr>
              <a:t>Įvairios kilmės atstovavimas </a:t>
            </a:r>
            <a:r>
              <a:rPr lang="en-US" sz="1800" b="1" dirty="0">
                <a:solidFill>
                  <a:srgbClr val="3F3F3F"/>
                </a:solidFill>
                <a:latin typeface="Candara"/>
                <a:ea typeface="Candara"/>
                <a:cs typeface="Candara"/>
                <a:sym typeface="Candara"/>
              </a:rPr>
              <a:t>: </a:t>
            </a:r>
            <a:r>
              <a:rPr lang="lt-LT" sz="1800" dirty="0">
                <a:solidFill>
                  <a:srgbClr val="3F3F3F"/>
                </a:solidFill>
                <a:latin typeface="Candara"/>
                <a:ea typeface="Candara"/>
                <a:cs typeface="Candara"/>
                <a:sym typeface="Candara"/>
              </a:rPr>
              <a:t>Laikui bėgant, „</a:t>
            </a:r>
            <a:r>
              <a:rPr lang="lt-LT" sz="1800" dirty="0" err="1">
                <a:solidFill>
                  <a:srgbClr val="3F3F3F"/>
                </a:solidFill>
                <a:latin typeface="Candara"/>
                <a:ea typeface="Candara"/>
                <a:cs typeface="Candara"/>
                <a:sym typeface="Candara"/>
              </a:rPr>
              <a:t>Ommegang</a:t>
            </a:r>
            <a:r>
              <a:rPr lang="lt-LT" sz="1800" dirty="0">
                <a:solidFill>
                  <a:srgbClr val="3F3F3F"/>
                </a:solidFill>
                <a:latin typeface="Candara"/>
                <a:ea typeface="Candara"/>
                <a:cs typeface="Candara"/>
                <a:sym typeface="Candara"/>
              </a:rPr>
              <a:t>“ išsiplėtė, kad atspindėtų Belgijos ir Briuselio kultūrinę įvairovę, kuri yra įvairių etninių grupių ir tautybių lydinys. Pats Briuselis yra vienas iš kosmopolitiškiausių miestų Europoje. „</a:t>
            </a:r>
            <a:r>
              <a:rPr lang="lt-LT" sz="1800" dirty="0" err="1">
                <a:solidFill>
                  <a:srgbClr val="3F3F3F"/>
                </a:solidFill>
                <a:latin typeface="Candara"/>
                <a:ea typeface="Candara"/>
                <a:cs typeface="Candara"/>
                <a:sym typeface="Candara"/>
              </a:rPr>
              <a:t>Ommegang</a:t>
            </a:r>
            <a:r>
              <a:rPr lang="lt-LT" sz="1800" dirty="0">
                <a:solidFill>
                  <a:srgbClr val="3F3F3F"/>
                </a:solidFill>
                <a:latin typeface="Candara"/>
                <a:ea typeface="Candara"/>
                <a:cs typeface="Candara"/>
                <a:sym typeface="Candara"/>
              </a:rPr>
              <a:t>“ per metus modernizavosi, kad išliktų aktualus šiuolaikinei Belgijos visuomenei, kuri tampa vis įvairesnė. Nors festivalis išsaugo savo viduramžių šaknis, sąmoningai stengiamasi jį pristatyti taip, kad jis atitiktų šiuolaikines įtraukties, tolerancijos ir </a:t>
            </a:r>
            <a:r>
              <a:rPr lang="lt-LT" sz="1800" dirty="0" err="1">
                <a:solidFill>
                  <a:srgbClr val="3F3F3F"/>
                </a:solidFill>
                <a:latin typeface="Candara"/>
                <a:ea typeface="Candara"/>
                <a:cs typeface="Candara"/>
                <a:sym typeface="Candara"/>
              </a:rPr>
              <a:t>daugiakultūriškumo</a:t>
            </a:r>
            <a:r>
              <a:rPr lang="lt-LT" sz="1800" dirty="0">
                <a:solidFill>
                  <a:srgbClr val="3F3F3F"/>
                </a:solidFill>
                <a:latin typeface="Candara"/>
                <a:ea typeface="Candara"/>
                <a:cs typeface="Candara"/>
                <a:sym typeface="Candara"/>
              </a:rPr>
              <a:t> vertybes.</a:t>
            </a:r>
          </a:p>
          <a:p>
            <a:pPr lvl="0">
              <a:spcBef>
                <a:spcPts val="600"/>
              </a:spcBef>
            </a:pPr>
            <a:r>
              <a:rPr lang="en-US" sz="1800" b="1" dirty="0">
                <a:solidFill>
                  <a:srgbClr val="3F3F3F"/>
                </a:solidFill>
                <a:latin typeface="Candara"/>
                <a:ea typeface="Candara"/>
                <a:cs typeface="Candara"/>
                <a:sym typeface="Candara"/>
              </a:rPr>
              <a:t>6. </a:t>
            </a:r>
            <a:r>
              <a:rPr lang="pt-BR" sz="1800" b="1" dirty="0">
                <a:solidFill>
                  <a:srgbClr val="3F3F3F"/>
                </a:solidFill>
                <a:latin typeface="Candara"/>
                <a:ea typeface="Candara"/>
                <a:cs typeface="Candara"/>
                <a:sym typeface="Candara"/>
              </a:rPr>
              <a:t>Kultūrinis turizmas ir tarptautinis žinomumas </a:t>
            </a:r>
            <a:r>
              <a:rPr lang="en-US" sz="1800" b="1" dirty="0">
                <a:solidFill>
                  <a:srgbClr val="3F3F3F"/>
                </a:solidFill>
                <a:latin typeface="Candara"/>
                <a:ea typeface="Candara"/>
                <a:cs typeface="Candara"/>
                <a:sym typeface="Candara"/>
              </a:rPr>
              <a:t>: </a:t>
            </a:r>
            <a:r>
              <a:rPr lang="lt-LT" sz="1800" dirty="0">
                <a:solidFill>
                  <a:srgbClr val="3F3F3F"/>
                </a:solidFill>
                <a:latin typeface="Candara"/>
                <a:ea typeface="Candara"/>
                <a:cs typeface="Candara"/>
                <a:sym typeface="Candara"/>
              </a:rPr>
              <a:t>Be vietos gyventojų įsitraukimo, </a:t>
            </a:r>
            <a:r>
              <a:rPr lang="lt-LT" sz="1800" dirty="0" err="1">
                <a:solidFill>
                  <a:srgbClr val="3F3F3F"/>
                </a:solidFill>
                <a:latin typeface="Candara"/>
                <a:ea typeface="Candara"/>
                <a:cs typeface="Candara"/>
                <a:sym typeface="Candara"/>
              </a:rPr>
              <a:t>Ommegang</a:t>
            </a:r>
            <a:r>
              <a:rPr lang="lt-LT" sz="1800" dirty="0">
                <a:solidFill>
                  <a:srgbClr val="3F3F3F"/>
                </a:solidFill>
                <a:latin typeface="Candara"/>
                <a:ea typeface="Candara"/>
                <a:cs typeface="Candara"/>
                <a:sym typeface="Candara"/>
              </a:rPr>
              <a:t> festivalis pritraukia tarptautinius turistus, pristatydamas Belgijos paveldą pasaulinei auditorijai. Tai skatina kultūrinį turizmą ir stiprina Briuselio, kaip svarbios Europos kultūros sostinės, pozicijas. Tarptautinis žinomumas didina vietos gyventojų pasididžiavimą savo unikaliomis tradicijomis ir skatina didesnį priklausymo jausmą pasauliniu mastu pripažintam kultūriniam ir istoriniam paveldui.</a:t>
            </a:r>
            <a:endParaRPr sz="1800" i="0" u="none" strike="noStrike" dirty="0">
              <a:solidFill>
                <a:srgbClr val="3F3F3F"/>
              </a:solidFill>
              <a:latin typeface="Candara"/>
              <a:ea typeface="Candara"/>
              <a:cs typeface="Candara"/>
              <a:sym typeface="Candara"/>
            </a:endParaRPr>
          </a:p>
        </p:txBody>
      </p:sp>
      <p:sp>
        <p:nvSpPr>
          <p:cNvPr id="264" name="Google Shape;264;p13"/>
          <p:cNvSpPr txBox="1"/>
          <p:nvPr/>
        </p:nvSpPr>
        <p:spPr>
          <a:xfrm>
            <a:off x="484053" y="1052961"/>
            <a:ext cx="11135292" cy="400110"/>
          </a:xfrm>
          <a:prstGeom prst="rect">
            <a:avLst/>
          </a:prstGeom>
          <a:noFill/>
          <a:ln>
            <a:noFill/>
          </a:ln>
        </p:spPr>
        <p:txBody>
          <a:bodyPr spcFirstLastPara="1" wrap="square" lIns="91425" tIns="45700" rIns="91425" bIns="45700" anchor="t" anchorCtr="0">
            <a:spAutoFit/>
          </a:bodyPr>
          <a:lstStyle/>
          <a:p>
            <a:pPr lvl="0"/>
            <a:r>
              <a:rPr lang="lt-LT" sz="2000" b="1" dirty="0">
                <a:solidFill>
                  <a:srgbClr val="A99374"/>
                </a:solidFill>
                <a:latin typeface="Candara"/>
                <a:ea typeface="Candara"/>
                <a:cs typeface="Candara"/>
                <a:sym typeface="Candara"/>
              </a:rPr>
              <a:t>Kaip Briuselio „</a:t>
            </a:r>
            <a:r>
              <a:rPr lang="lt-LT" sz="2000" b="1" dirty="0" err="1">
                <a:solidFill>
                  <a:srgbClr val="A99374"/>
                </a:solidFill>
                <a:latin typeface="Candara"/>
                <a:ea typeface="Candara"/>
                <a:cs typeface="Candara"/>
                <a:sym typeface="Candara"/>
              </a:rPr>
              <a:t>Ommegang</a:t>
            </a:r>
            <a:r>
              <a:rPr lang="lt-LT" sz="2000" b="1" dirty="0">
                <a:solidFill>
                  <a:srgbClr val="A99374"/>
                </a:solidFill>
                <a:latin typeface="Candara"/>
                <a:ea typeface="Candara"/>
                <a:cs typeface="Candara"/>
                <a:sym typeface="Candara"/>
              </a:rPr>
              <a:t>“ festivalis stiprina bendruomenės tapatybę ir įsitraukimą?</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 xmlns:a16="http://schemas.microsoft.com/office/drawing/2014/main"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 xmlns:a16="http://schemas.microsoft.com/office/drawing/2014/main"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 xmlns:a16="http://schemas.microsoft.com/office/drawing/2014/main" id="{BE77E335-EF72-CE4C-DC9F-3366EF8DE954}"/>
              </a:ext>
            </a:extLst>
          </p:cNvPr>
          <p:cNvSpPr txBox="1"/>
          <p:nvPr/>
        </p:nvSpPr>
        <p:spPr>
          <a:xfrm>
            <a:off x="0" y="2708872"/>
            <a:ext cx="12191999" cy="461624"/>
          </a:xfrm>
          <a:prstGeom prst="rect">
            <a:avLst/>
          </a:prstGeom>
          <a:solidFill>
            <a:srgbClr val="72BC59"/>
          </a:solidFill>
          <a:ln>
            <a:noFill/>
          </a:ln>
        </p:spPr>
        <p:txBody>
          <a:bodyPr spcFirstLastPara="1" wrap="square" lIns="91425" tIns="45700" rIns="91425" bIns="45700" anchor="t" anchorCtr="0">
            <a:spAutoFit/>
          </a:bodyPr>
          <a:lstStyle/>
          <a:p>
            <a:pPr algn="ctr"/>
            <a:r>
              <a:rPr lang="lt-LT" sz="2400" b="1" dirty="0" smtClean="0">
                <a:solidFill>
                  <a:schemeClr val="bg1"/>
                </a:solidFill>
                <a:latin typeface="Candara" pitchFamily="34" charset="0"/>
              </a:rPr>
              <a:t>Ačiū už jūsų dėmesį</a:t>
            </a:r>
          </a:p>
        </p:txBody>
      </p:sp>
      <p:sp>
        <p:nvSpPr>
          <p:cNvPr id="80" name="Google Shape;80;p5">
            <a:extLst>
              <a:ext uri="{FF2B5EF4-FFF2-40B4-BE49-F238E27FC236}">
                <a16:creationId xmlns="" xmlns:a16="http://schemas.microsoft.com/office/drawing/2014/main"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 xmlns:a16="http://schemas.microsoft.com/office/drawing/2014/main"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 xmlns:a16="http://schemas.microsoft.com/office/drawing/2014/main"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algn="ctr">
              <a:buSzPts val="1600"/>
            </a:pPr>
            <a:r>
              <a:rPr lang="en-US" sz="2800" b="1" dirty="0" err="1" smtClean="0">
                <a:solidFill>
                  <a:schemeClr val="bg1">
                    <a:lumMod val="50000"/>
                  </a:schemeClr>
                </a:solidFill>
                <a:latin typeface="Candara" pitchFamily="34" charset="0"/>
              </a:rPr>
              <a:t>Partneriai</a:t>
            </a:r>
            <a:r>
              <a:rPr lang="en-GB" sz="2800" b="1" i="0" u="none" strike="noStrike" cap="none" dirty="0" smtClean="0">
                <a:solidFill>
                  <a:schemeClr val="bg1">
                    <a:lumMod val="50000"/>
                  </a:schemeClr>
                </a:solidFill>
                <a:latin typeface="Candara" pitchFamily="34" charset="0"/>
                <a:ea typeface="Calibri"/>
                <a:cs typeface="Calibri"/>
                <a:sym typeface="Calibri"/>
              </a:rPr>
              <a:t> </a:t>
            </a:r>
            <a:endParaRPr sz="2800" b="0" i="0" u="none" strike="noStrike" cap="none" dirty="0">
              <a:solidFill>
                <a:schemeClr val="bg1">
                  <a:lumMod val="50000"/>
                </a:schemeClr>
              </a:solidFill>
              <a:latin typeface="Candara" pitchFamily="34" charset="0"/>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 xmlns:a16="http://schemas.microsoft.com/office/drawing/2014/main" id="{3B45D439-3297-79AA-CACA-7096D6D590B0}"/>
              </a:ext>
            </a:extLst>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962338" y="4752724"/>
            <a:ext cx="1676400" cy="40005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a:extLst>
              <a:ext uri="{FF2B5EF4-FFF2-40B4-BE49-F238E27FC236}">
                <a16:creationId xmlns="" xmlns:a16="http://schemas.microsoft.com/office/drawing/2014/main" id="{CEACFF9F-2E19-236D-B5DE-BA61F8D477D4}"/>
              </a:ext>
            </a:extLst>
          </p:cNvPr>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3969614" y="4704157"/>
            <a:ext cx="866775" cy="5429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A red bird on a green leaf&#10;&#10;Description automatically generated">
            <a:extLst>
              <a:ext uri="{FF2B5EF4-FFF2-40B4-BE49-F238E27FC236}">
                <a16:creationId xmlns="" xmlns:a16="http://schemas.microsoft.com/office/drawing/2014/main" id="{64376610-9F6A-7D97-9F5A-E9A5DBD20FBE}"/>
              </a:ext>
            </a:extLst>
          </p:cNvPr>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5167265" y="4723206"/>
            <a:ext cx="971550" cy="5048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Icon&#10;&#10;Description automatically generated">
            <a:extLst>
              <a:ext uri="{FF2B5EF4-FFF2-40B4-BE49-F238E27FC236}">
                <a16:creationId xmlns="" xmlns:a16="http://schemas.microsoft.com/office/drawing/2014/main" id="{787E2769-AEC9-4756-9372-748CDF945564}"/>
              </a:ext>
            </a:extLst>
          </p:cNvPr>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6535659" y="4630211"/>
            <a:ext cx="1257300" cy="5810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A building with red lights&#10;&#10;Description automatically generated">
            <a:extLst>
              <a:ext uri="{FF2B5EF4-FFF2-40B4-BE49-F238E27FC236}">
                <a16:creationId xmlns="" xmlns:a16="http://schemas.microsoft.com/office/drawing/2014/main" id="{31B41789-03F6-70DF-6C37-3B809119B07B}"/>
              </a:ext>
            </a:extLst>
          </p:cNvPr>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8328717" y="4619374"/>
            <a:ext cx="771525" cy="5334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A blue and black logo&#10;&#10;Description automatically generated">
            <a:extLst>
              <a:ext uri="{FF2B5EF4-FFF2-40B4-BE49-F238E27FC236}">
                <a16:creationId xmlns="" xmlns:a16="http://schemas.microsoft.com/office/drawing/2014/main" id="{C9B3BA7D-83AB-3CA7-81BA-35DE5F9EB790}"/>
              </a:ext>
            </a:extLst>
          </p:cNvPr>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9803732" y="4843604"/>
            <a:ext cx="1881904" cy="309170"/>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Google Shape;87;p1">
            <a:extLst>
              <a:ext uri="{FF2B5EF4-FFF2-40B4-BE49-F238E27FC236}">
                <a16:creationId xmlns="" xmlns:a16="http://schemas.microsoft.com/office/drawing/2014/main" id="{9FFF2E58-2E28-BE29-B86E-1A0B409A2824}"/>
              </a:ext>
            </a:extLst>
          </p:cNvPr>
          <p:cNvSpPr txBox="1"/>
          <p:nvPr/>
        </p:nvSpPr>
        <p:spPr>
          <a:xfrm>
            <a:off x="2667000" y="6257876"/>
            <a:ext cx="7781925" cy="646290"/>
          </a:xfrm>
          <a:prstGeom prst="rect">
            <a:avLst/>
          </a:prstGeom>
          <a:noFill/>
          <a:ln>
            <a:noFill/>
          </a:ln>
        </p:spPr>
        <p:txBody>
          <a:bodyPr spcFirstLastPara="1" wrap="square" lIns="91425" tIns="45700" rIns="91425" bIns="45700" anchor="t" anchorCtr="0">
            <a:spAutoFit/>
          </a:bodyPr>
          <a:lstStyle/>
          <a:p>
            <a:pPr lvl="0" algn="just">
              <a:buSzPts val="1050"/>
            </a:pPr>
            <a:r>
              <a:rPr lang="lt-LT" sz="1200" i="1" dirty="0" smtClean="0">
                <a:solidFill>
                  <a:schemeClr val="tx1"/>
                </a:solidFill>
                <a:latin typeface="Calibri" panose="020F0502020204030204" pitchFamily="34" charset="0"/>
              </a:rPr>
              <a:t>Finansuoja Europos Sąjunga. Taiau išreikštos nuomonės ir požiūriai yra tik autoriaus (-ių) nuomonės ir požiūriai, kurie nebūtinai atspindi Europos Sąjungos ar Estijos nacionalinės agentūros nuomonę. Nei Europos Sąjunga, nei finansavimą skirianti institucija negali būti laikomos atsakingomis už juos.</a:t>
            </a:r>
            <a:endParaRPr lang="lt-LT" sz="1200" i="1" dirty="0">
              <a:solidFill>
                <a:schemeClr val="tx1"/>
              </a:solidFill>
              <a:latin typeface="Calibri" panose="020F0502020204030204" pitchFamily="34" charset="0"/>
            </a:endParaRPr>
          </a:p>
        </p:txBody>
      </p:sp>
      <p:pic>
        <p:nvPicPr>
          <p:cNvPr id="17" name="16 - Εικόνα" descr="LT_Co-fundedbytheEU_RGB_POS.png"/>
          <p:cNvPicPr>
            <a:picLocks noChangeAspect="1"/>
          </p:cNvPicPr>
          <p:nvPr/>
        </p:nvPicPr>
        <p:blipFill>
          <a:blip r:embed="rId12"/>
          <a:stretch>
            <a:fillRect/>
          </a:stretch>
        </p:blipFill>
        <p:spPr>
          <a:xfrm>
            <a:off x="0" y="6229350"/>
            <a:ext cx="2628900" cy="628650"/>
          </a:xfrm>
          <a:prstGeom prst="rect">
            <a:avLst/>
          </a:prstGeom>
        </p:spPr>
      </p:pic>
      <p:pic>
        <p:nvPicPr>
          <p:cNvPr id="18" name="17 - Εικόνα" descr="cc-brand-1.png"/>
          <p:cNvPicPr>
            <a:picLocks noChangeAspect="1"/>
          </p:cNvPicPr>
          <p:nvPr/>
        </p:nvPicPr>
        <p:blipFill>
          <a:blip r:embed="rId13"/>
          <a:stretch>
            <a:fillRect/>
          </a:stretch>
        </p:blipFill>
        <p:spPr>
          <a:xfrm>
            <a:off x="10553700" y="6008759"/>
            <a:ext cx="1638300" cy="849241"/>
          </a:xfrm>
          <a:prstGeom prst="rect">
            <a:avLst/>
          </a:prstGeom>
        </p:spPr>
      </p:pic>
    </p:spTree>
    <p:custDataLst>
      <p:tags r:id="rId1"/>
    </p:custDataLst>
    <p:extLst>
      <p:ext uri="{BB962C8B-B14F-4D97-AF65-F5344CB8AC3E}">
        <p14:creationId xmlns="" xmlns:p14="http://schemas.microsoft.com/office/powerpoint/2010/main" val="1229119951"/>
      </p:ext>
    </p:extLst>
  </p:cSld>
  <p:clrMapOvr>
    <a:masterClrMapping/>
  </p:clrMapOvr>
  <mc:AlternateContent xmlns:mc="http://schemas.openxmlformats.org/markup-compatibility/2006">
    <mc:Choice xmlns="" xmlns:p14="http://schemas.microsoft.com/office/powerpoint/2010/main" Requires="p14">
      <p:transition spd="slow" p14:dur="3400" advClick="0" advTm="2000">
        <p14:reveal/>
      </p:transition>
    </mc:Choice>
    <mc:Fallback>
      <p:transition spd="slow" advClick="0" advTm="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4" name="Google Shape;94;p2"/>
          <p:cNvSpPr/>
          <p:nvPr/>
        </p:nvSpPr>
        <p:spPr>
          <a:xfrm>
            <a:off x="814792" y="1240957"/>
            <a:ext cx="10876200" cy="28581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2"/>
          <p:cNvSpPr txBox="1"/>
          <p:nvPr/>
        </p:nvSpPr>
        <p:spPr>
          <a:xfrm>
            <a:off x="105509" y="2170584"/>
            <a:ext cx="12192000" cy="861734"/>
          </a:xfrm>
          <a:prstGeom prst="rect">
            <a:avLst/>
          </a:prstGeom>
          <a:noFill/>
          <a:ln>
            <a:noFill/>
          </a:ln>
        </p:spPr>
        <p:txBody>
          <a:bodyPr spcFirstLastPara="1" wrap="square" lIns="91425" tIns="45700" rIns="91425" bIns="45700" anchor="t" anchorCtr="0">
            <a:spAutoFit/>
          </a:bodyPr>
          <a:lstStyle/>
          <a:p>
            <a:pPr lvl="0" algn="ctr">
              <a:spcBef>
                <a:spcPts val="1200"/>
              </a:spcBef>
            </a:pPr>
            <a:r>
              <a:rPr lang="pt-BR" sz="4000" b="1" dirty="0">
                <a:solidFill>
                  <a:srgbClr val="FFFFFF"/>
                </a:solidFill>
                <a:latin typeface="Candara"/>
                <a:ea typeface="Candara"/>
                <a:cs typeface="Candara"/>
                <a:sym typeface="Candara"/>
              </a:rPr>
              <a:t>1 PAMOKA: Paveldas ir tapatybė</a:t>
            </a:r>
          </a:p>
        </p:txBody>
      </p:sp>
      <p:pic>
        <p:nvPicPr>
          <p:cNvPr id="96" name="Google Shape;96;p2"/>
          <p:cNvPicPr preferRelativeResize="0"/>
          <p:nvPr/>
        </p:nvPicPr>
        <p:blipFill>
          <a:blip r:embed="rId4">
            <a:alphaModFix/>
          </a:blip>
          <a:stretch>
            <a:fillRect/>
          </a:stretch>
        </p:blipFill>
        <p:spPr>
          <a:xfrm>
            <a:off x="4569474" y="4238332"/>
            <a:ext cx="3366868" cy="2104293"/>
          </a:xfrm>
          <a:prstGeom prst="rect">
            <a:avLst/>
          </a:prstGeom>
          <a:noFill/>
          <a:ln>
            <a:noFill/>
          </a:ln>
        </p:spPr>
      </p:pic>
      <p:sp>
        <p:nvSpPr>
          <p:cNvPr id="97" name="Google Shape;97;p2"/>
          <p:cNvSpPr txBox="1"/>
          <p:nvPr/>
        </p:nvSpPr>
        <p:spPr>
          <a:xfrm>
            <a:off x="4828938" y="6342625"/>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Source: freshidea/AdobeStock</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3"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03" name="Google Shape;103;p3"/>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4" name="Google Shape;104;p3"/>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5" name="Google Shape;105;p3"/>
          <p:cNvSpPr txBox="1"/>
          <p:nvPr/>
        </p:nvSpPr>
        <p:spPr>
          <a:xfrm>
            <a:off x="0" y="89588"/>
            <a:ext cx="9646508" cy="646331"/>
          </a:xfrm>
          <a:prstGeom prst="rect">
            <a:avLst/>
          </a:prstGeom>
          <a:noFill/>
          <a:ln>
            <a:noFill/>
          </a:ln>
        </p:spPr>
        <p:txBody>
          <a:bodyPr spcFirstLastPara="1" wrap="square" lIns="91425" tIns="45700" rIns="91425" bIns="45700" anchor="t" anchorCtr="0">
            <a:spAutoFit/>
          </a:bodyPr>
          <a:lstStyle/>
          <a:p>
            <a:pPr marL="457200" lvl="1"/>
            <a:r>
              <a:rPr lang="en-US" sz="3600" b="1" dirty="0">
                <a:solidFill>
                  <a:srgbClr val="FFFFFF"/>
                </a:solidFill>
                <a:latin typeface="Candara"/>
                <a:ea typeface="Candara"/>
                <a:cs typeface="Candara"/>
                <a:sym typeface="Candara"/>
              </a:rPr>
              <a:t>KELETAS APIBRĖŽIMŲ IR SĄVOKŲ (1/3)</a:t>
            </a:r>
          </a:p>
        </p:txBody>
      </p:sp>
      <p:sp>
        <p:nvSpPr>
          <p:cNvPr id="106" name="Google Shape;106;p3"/>
          <p:cNvSpPr txBox="1"/>
          <p:nvPr/>
        </p:nvSpPr>
        <p:spPr>
          <a:xfrm>
            <a:off x="606550" y="1501900"/>
            <a:ext cx="8003100" cy="3416279"/>
          </a:xfrm>
          <a:prstGeom prst="rect">
            <a:avLst/>
          </a:prstGeom>
          <a:noFill/>
          <a:ln>
            <a:noFill/>
          </a:ln>
        </p:spPr>
        <p:txBody>
          <a:bodyPr spcFirstLastPara="1" wrap="square" lIns="91425" tIns="45700" rIns="91425" bIns="45700" anchor="t" anchorCtr="0">
            <a:spAutoFit/>
          </a:bodyPr>
          <a:lstStyle/>
          <a:p>
            <a:pPr lvl="0" algn="just"/>
            <a:r>
              <a:rPr lang="lt-LT" sz="1800" dirty="0">
                <a:solidFill>
                  <a:srgbClr val="3F3F3F"/>
                </a:solidFill>
                <a:latin typeface="Candara"/>
                <a:ea typeface="Candara"/>
                <a:cs typeface="Candara"/>
                <a:sym typeface="Candara"/>
              </a:rPr>
              <a:t>Kultūrinis paveldas – tai materialūs ir nematerialūs žmonių gyvenimo aspektai, perduodami iš kartos į kartą, pavyzdžiui, paminklai, artefaktai, kalbos, tradicijos ir ritualai. Jis įkūnija visuomenės istorinę, meninę ir kultūrinę tapatybę. </a:t>
            </a:r>
          </a:p>
          <a:p>
            <a:pPr lvl="0" algn="just"/>
            <a:endParaRPr lang="lt-LT" sz="1800" dirty="0">
              <a:solidFill>
                <a:srgbClr val="3F3F3F"/>
              </a:solidFill>
              <a:latin typeface="Candara"/>
              <a:ea typeface="Candara"/>
              <a:cs typeface="Candara"/>
              <a:sym typeface="Candara"/>
            </a:endParaRPr>
          </a:p>
          <a:p>
            <a:pPr lvl="0" algn="just"/>
            <a:r>
              <a:rPr lang="lt-LT" sz="1800" dirty="0">
                <a:solidFill>
                  <a:srgbClr val="3F3F3F"/>
                </a:solidFill>
                <a:latin typeface="Candara"/>
                <a:ea typeface="Candara"/>
                <a:cs typeface="Candara"/>
                <a:sym typeface="Candara"/>
              </a:rPr>
              <a:t>Kita vertus, gamtinis paveldas apima reikšmingus gamtos kraštovaizdžius, ekosistemas ir biologinę įvairovę, kurie saugomi dėl jų ekologinės, estetinės ar mokslinės vertės. </a:t>
            </a:r>
          </a:p>
          <a:p>
            <a:pPr lvl="0" algn="just"/>
            <a:endParaRPr lang="lt-LT" sz="1800" dirty="0">
              <a:solidFill>
                <a:srgbClr val="3F3F3F"/>
              </a:solidFill>
              <a:latin typeface="Candara"/>
              <a:ea typeface="Candara"/>
              <a:cs typeface="Candara"/>
              <a:sym typeface="Candara"/>
            </a:endParaRPr>
          </a:p>
          <a:p>
            <a:pPr lvl="0" algn="just"/>
            <a:r>
              <a:rPr lang="lt-LT" sz="1800" dirty="0">
                <a:solidFill>
                  <a:srgbClr val="3F3F3F"/>
                </a:solidFill>
                <a:latin typeface="Candara"/>
                <a:ea typeface="Candara"/>
                <a:cs typeface="Candara"/>
                <a:sym typeface="Candara"/>
              </a:rPr>
              <a:t>UNESCO pripažįsta, kad tiek kultūrinis, tiek gamtinis paveldas yra svarbūs žmonijos bendrai istorijai. Kartu jie atspindi žmonių visuomenių ir gamtinės aplinkos sąveiką, sudaro pagrindą kultūrinei tęstinumui, aplinkos apsaugai ir tvariam vystymuisi.</a:t>
            </a:r>
          </a:p>
        </p:txBody>
      </p:sp>
      <p:sp>
        <p:nvSpPr>
          <p:cNvPr id="107" name="Google Shape;107;p3"/>
          <p:cNvSpPr txBox="1"/>
          <p:nvPr/>
        </p:nvSpPr>
        <p:spPr>
          <a:xfrm>
            <a:off x="484053" y="918849"/>
            <a:ext cx="6098058" cy="400110"/>
          </a:xfrm>
          <a:prstGeom prst="rect">
            <a:avLst/>
          </a:prstGeom>
          <a:noFill/>
          <a:ln>
            <a:noFill/>
          </a:ln>
        </p:spPr>
        <p:txBody>
          <a:bodyPr spcFirstLastPara="1" wrap="square" lIns="91425" tIns="45700" rIns="91425" bIns="45700" anchor="t" anchorCtr="0">
            <a:spAutoFit/>
          </a:bodyPr>
          <a:lstStyle/>
          <a:p>
            <a:pPr lvl="0"/>
            <a:r>
              <a:rPr lang="en-US" sz="2000" b="1" i="0" u="none" strike="noStrike" cap="none" dirty="0">
                <a:solidFill>
                  <a:srgbClr val="A99374"/>
                </a:solidFill>
                <a:latin typeface="Candara"/>
                <a:ea typeface="Candara"/>
                <a:cs typeface="Candara"/>
                <a:sym typeface="Candara"/>
              </a:rPr>
              <a:t>1. </a:t>
            </a:r>
            <a:r>
              <a:rPr lang="pt-BR" sz="2000" b="1" dirty="0">
                <a:solidFill>
                  <a:srgbClr val="A99374"/>
                </a:solidFill>
                <a:latin typeface="Candara"/>
                <a:ea typeface="Candara"/>
                <a:cs typeface="Candara"/>
                <a:sym typeface="Candara"/>
              </a:rPr>
              <a:t>Kultūrinio ir gamtinio paveldo apibrėžimas</a:t>
            </a:r>
            <a:endParaRPr sz="2000" b="1" dirty="0">
              <a:solidFill>
                <a:srgbClr val="A99374"/>
              </a:solidFill>
              <a:latin typeface="Candara"/>
              <a:ea typeface="Candara"/>
              <a:cs typeface="Candara"/>
              <a:sym typeface="Candara"/>
            </a:endParaRPr>
          </a:p>
        </p:txBody>
      </p:sp>
      <p:pic>
        <p:nvPicPr>
          <p:cNvPr id="108" name="Google Shape;108;p3"/>
          <p:cNvPicPr preferRelativeResize="0"/>
          <p:nvPr/>
        </p:nvPicPr>
        <p:blipFill>
          <a:blip r:embed="rId4">
            <a:alphaModFix/>
          </a:blip>
          <a:stretch>
            <a:fillRect/>
          </a:stretch>
        </p:blipFill>
        <p:spPr>
          <a:xfrm>
            <a:off x="8762050" y="888318"/>
            <a:ext cx="3277548" cy="1872427"/>
          </a:xfrm>
          <a:prstGeom prst="rect">
            <a:avLst/>
          </a:prstGeom>
          <a:noFill/>
          <a:ln>
            <a:noFill/>
          </a:ln>
          <a:effectLst>
            <a:outerShdw blurRad="57150" dist="19050" dir="5400000" algn="bl" rotWithShape="0">
              <a:srgbClr val="000000">
                <a:alpha val="50000"/>
              </a:srgbClr>
            </a:outerShdw>
          </a:effectLst>
        </p:spPr>
      </p:pic>
      <p:sp>
        <p:nvSpPr>
          <p:cNvPr id="109" name="Google Shape;109;p3"/>
          <p:cNvSpPr txBox="1"/>
          <p:nvPr/>
        </p:nvSpPr>
        <p:spPr>
          <a:xfrm>
            <a:off x="8900825" y="2913150"/>
            <a:ext cx="3000000" cy="800189"/>
          </a:xfrm>
          <a:prstGeom prst="rect">
            <a:avLst/>
          </a:prstGeom>
          <a:noFill/>
          <a:ln>
            <a:noFill/>
          </a:ln>
        </p:spPr>
        <p:txBody>
          <a:bodyPr spcFirstLastPara="1" wrap="square" lIns="91425" tIns="91425" rIns="91425" bIns="91425" anchor="t" anchorCtr="0">
            <a:spAutoFit/>
          </a:bodyPr>
          <a:lstStyle/>
          <a:p>
            <a:pPr lvl="0"/>
            <a:r>
              <a:rPr lang="en-US" sz="800" dirty="0" err="1"/>
              <a:t>Šaltinis</a:t>
            </a:r>
            <a:r>
              <a:rPr lang="en-US" sz="800" dirty="0"/>
              <a:t> : </a:t>
            </a:r>
            <a:r>
              <a:rPr lang="en-US" sz="800" u="sng" dirty="0">
                <a:solidFill>
                  <a:schemeClr val="hlink"/>
                </a:solidFill>
                <a:hlinkClick r:id="rId5"/>
              </a:rPr>
              <a:t>https://www.freepik.com/free-ai-image/young-women-traditional-clothing-parade-outdoors-generated-by-ai_42431165.htm#fromView=search&amp;page=1&amp;position=20&amp;uuid=ba464ac0-e44f-4baf-8e1c-390ae766ac3f</a:t>
            </a:r>
            <a:r>
              <a:rPr lang="en-US" sz="800" dirty="0"/>
              <a:t> </a:t>
            </a:r>
            <a:endParaRPr sz="800" dirty="0"/>
          </a:p>
          <a:p>
            <a:pPr lvl="0"/>
            <a:r>
              <a:rPr lang="en-US" sz="800" dirty="0" err="1"/>
              <a:t>Sukurtas</a:t>
            </a:r>
            <a:r>
              <a:rPr lang="en-US" sz="800" dirty="0"/>
              <a:t> </a:t>
            </a:r>
            <a:r>
              <a:rPr lang="en-US" sz="800" dirty="0" err="1"/>
              <a:t>dirbtinio</a:t>
            </a:r>
            <a:r>
              <a:rPr lang="en-US" sz="800" dirty="0"/>
              <a:t> </a:t>
            </a:r>
            <a:r>
              <a:rPr lang="en-US" sz="800" dirty="0" err="1"/>
              <a:t>intelekto</a:t>
            </a:r>
            <a:endParaRPr lang="en-US" sz="800" dirty="0"/>
          </a:p>
        </p:txBody>
      </p:sp>
      <p:pic>
        <p:nvPicPr>
          <p:cNvPr id="110" name="Google Shape;110;p3"/>
          <p:cNvPicPr preferRelativeResize="0"/>
          <p:nvPr/>
        </p:nvPicPr>
        <p:blipFill>
          <a:blip r:embed="rId6">
            <a:alphaModFix/>
          </a:blip>
          <a:stretch>
            <a:fillRect/>
          </a:stretch>
        </p:blipFill>
        <p:spPr>
          <a:xfrm>
            <a:off x="8762050" y="3988950"/>
            <a:ext cx="3277550" cy="2163183"/>
          </a:xfrm>
          <a:prstGeom prst="rect">
            <a:avLst/>
          </a:prstGeom>
          <a:noFill/>
          <a:ln>
            <a:noFill/>
          </a:ln>
        </p:spPr>
      </p:pic>
      <p:sp>
        <p:nvSpPr>
          <p:cNvPr id="111" name="Google Shape;111;p3"/>
          <p:cNvSpPr txBox="1"/>
          <p:nvPr/>
        </p:nvSpPr>
        <p:spPr>
          <a:xfrm>
            <a:off x="8822875" y="6228475"/>
            <a:ext cx="3000000" cy="523200"/>
          </a:xfrm>
          <a:prstGeom prst="rect">
            <a:avLst/>
          </a:prstGeom>
          <a:noFill/>
          <a:ln>
            <a:noFill/>
          </a:ln>
        </p:spPr>
        <p:txBody>
          <a:bodyPr spcFirstLastPara="1" wrap="square" lIns="91425" tIns="91425" rIns="91425" bIns="91425" anchor="t" anchorCtr="0">
            <a:spAutoFit/>
          </a:bodyPr>
          <a:lstStyle/>
          <a:p>
            <a:pPr lvl="0"/>
            <a:r>
              <a:rPr lang="en-US" sz="1100" dirty="0" err="1"/>
              <a:t>Šaltinis</a:t>
            </a:r>
            <a:r>
              <a:rPr lang="en-US" sz="1100" dirty="0"/>
              <a:t>, </a:t>
            </a:r>
            <a:r>
              <a:rPr lang="en-US" sz="1100" dirty="0" err="1"/>
              <a:t>nemokama</a:t>
            </a:r>
            <a:r>
              <a:rPr lang="en-US" sz="1100" dirty="0"/>
              <a:t> </a:t>
            </a:r>
            <a:r>
              <a:rPr lang="en-US" sz="1100" dirty="0" err="1"/>
              <a:t>nuotrauka</a:t>
            </a:r>
            <a:r>
              <a:rPr lang="en-US" sz="1100" dirty="0"/>
              <a:t> : </a:t>
            </a:r>
            <a:r>
              <a:rPr lang="en-US" sz="1100" u="sng" dirty="0">
                <a:solidFill>
                  <a:schemeClr val="hlink"/>
                </a:solidFill>
                <a:hlinkClick r:id="rId7"/>
              </a:rPr>
              <a:t>https</a:t>
            </a:r>
            <a:r>
              <a:rPr lang="en-US" sz="500" u="sng" dirty="0">
                <a:solidFill>
                  <a:schemeClr val="hlink"/>
                </a:solidFill>
                <a:hlinkClick r:id="rId7"/>
              </a:rPr>
              <a:t>://</a:t>
            </a:r>
            <a:r>
              <a:rPr lang="en-US" sz="1100" u="sng" dirty="0">
                <a:solidFill>
                  <a:schemeClr val="hlink"/>
                </a:solidFill>
                <a:hlinkClick r:id="rId7"/>
              </a:rPr>
              <a:t>www.needpix.com/photo/825772/</a:t>
            </a:r>
            <a:r>
              <a:rPr lang="en-US" sz="1100" dirty="0"/>
              <a:t> </a:t>
            </a:r>
            <a:endParaRPr sz="1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4"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17" name="Google Shape;117;p4"/>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8" name="Google Shape;118;p4"/>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4"/>
          <p:cNvSpPr txBox="1"/>
          <p:nvPr/>
        </p:nvSpPr>
        <p:spPr>
          <a:xfrm>
            <a:off x="0" y="89588"/>
            <a:ext cx="9646508" cy="646331"/>
          </a:xfrm>
          <a:prstGeom prst="rect">
            <a:avLst/>
          </a:prstGeom>
          <a:noFill/>
          <a:ln>
            <a:noFill/>
          </a:ln>
        </p:spPr>
        <p:txBody>
          <a:bodyPr spcFirstLastPara="1" wrap="square" lIns="91425" tIns="45700" rIns="91425" bIns="45700" anchor="t" anchorCtr="0">
            <a:spAutoFit/>
          </a:bodyPr>
          <a:lstStyle/>
          <a:p>
            <a:pPr marL="457200" lvl="1"/>
            <a:r>
              <a:rPr lang="en-US" sz="3600" b="1" dirty="0">
                <a:solidFill>
                  <a:srgbClr val="FFFFFF"/>
                </a:solidFill>
                <a:latin typeface="Candara"/>
                <a:ea typeface="Candara"/>
                <a:cs typeface="Candara"/>
                <a:sym typeface="Candara"/>
              </a:rPr>
              <a:t>KELETAS APIBŪDINIMŲ IR SĄVOKŲ</a:t>
            </a:r>
          </a:p>
        </p:txBody>
      </p:sp>
      <p:sp>
        <p:nvSpPr>
          <p:cNvPr id="120" name="Google Shape;120;p4"/>
          <p:cNvSpPr txBox="1"/>
          <p:nvPr/>
        </p:nvSpPr>
        <p:spPr>
          <a:xfrm>
            <a:off x="196975" y="1126750"/>
            <a:ext cx="11358000" cy="3693278"/>
          </a:xfrm>
          <a:prstGeom prst="rect">
            <a:avLst/>
          </a:prstGeom>
          <a:noFill/>
          <a:ln>
            <a:noFill/>
          </a:ln>
        </p:spPr>
        <p:txBody>
          <a:bodyPr spcFirstLastPara="1" wrap="square" lIns="91425" tIns="45700" rIns="91425" bIns="45700" anchor="t" anchorCtr="0">
            <a:spAutoFit/>
          </a:bodyPr>
          <a:lstStyle/>
          <a:p>
            <a:pPr lvl="0" algn="just"/>
            <a:r>
              <a:rPr lang="lt-LT" sz="1800" b="1" dirty="0">
                <a:solidFill>
                  <a:srgbClr val="3F3F3F"/>
                </a:solidFill>
                <a:latin typeface="Candara" panose="020E0502030303020204" pitchFamily="34" charset="0"/>
                <a:ea typeface="Candara"/>
                <a:cs typeface="Candara"/>
                <a:sym typeface="Candara"/>
              </a:rPr>
              <a:t>Belgija: </a:t>
            </a:r>
            <a:r>
              <a:rPr lang="lt-LT" dirty="0">
                <a:solidFill>
                  <a:srgbClr val="3F3F3F"/>
                </a:solidFill>
                <a:latin typeface="Candara" panose="020E0502030303020204" pitchFamily="34" charset="0"/>
                <a:ea typeface="Candara"/>
                <a:cs typeface="Candara"/>
                <a:sym typeface="Candara"/>
              </a:rPr>
              <a:t>Briuselio Didžioji aikštė, įtraukta į UNESCO pasaulio paveldo sąrašą, yra puikus Belgijos turtingo kultūrinio paveldo pavyzdys, pasižymintis gotikos ir baroko architektūra. </a:t>
            </a:r>
            <a:r>
              <a:rPr lang="lt-LT" dirty="0" err="1">
                <a:solidFill>
                  <a:srgbClr val="3F3F3F"/>
                </a:solidFill>
                <a:latin typeface="Candara" panose="020E0502030303020204" pitchFamily="34" charset="0"/>
                <a:ea typeface="Candara"/>
                <a:cs typeface="Candara"/>
                <a:sym typeface="Candara"/>
              </a:rPr>
              <a:t>Sonian</a:t>
            </a:r>
            <a:r>
              <a:rPr lang="lt-LT" dirty="0">
                <a:solidFill>
                  <a:srgbClr val="3F3F3F"/>
                </a:solidFill>
                <a:latin typeface="Candara" panose="020E0502030303020204" pitchFamily="34" charset="0"/>
                <a:ea typeface="Candara"/>
                <a:cs typeface="Candara"/>
                <a:sym typeface="Candara"/>
              </a:rPr>
              <a:t> </a:t>
            </a:r>
            <a:r>
              <a:rPr lang="lt-LT" dirty="0" err="1">
                <a:solidFill>
                  <a:srgbClr val="3F3F3F"/>
                </a:solidFill>
                <a:latin typeface="Candara" panose="020E0502030303020204" pitchFamily="34" charset="0"/>
                <a:ea typeface="Candara"/>
                <a:cs typeface="Candara"/>
                <a:sym typeface="Candara"/>
              </a:rPr>
              <a:t>Forest</a:t>
            </a:r>
            <a:r>
              <a:rPr lang="lt-LT" dirty="0">
                <a:solidFill>
                  <a:srgbClr val="3F3F3F"/>
                </a:solidFill>
                <a:latin typeface="Candara" panose="020E0502030303020204" pitchFamily="34" charset="0"/>
                <a:ea typeface="Candara"/>
                <a:cs typeface="Candara"/>
                <a:sym typeface="Candara"/>
              </a:rPr>
              <a:t>, kuris driekiasi per Belgijos sostinę, yra dalis senovinių Europos miškų, atstovaujančių Belgijos gamtos paveldui.</a:t>
            </a:r>
          </a:p>
          <a:p>
            <a:pPr marL="0" marR="0" lvl="0" indent="0" algn="just" rtl="0">
              <a:spcBef>
                <a:spcPts val="600"/>
              </a:spcBef>
              <a:spcAft>
                <a:spcPts val="0"/>
              </a:spcAft>
              <a:buNone/>
            </a:pPr>
            <a:endParaRPr sz="800" dirty="0">
              <a:solidFill>
                <a:srgbClr val="3F3F3F"/>
              </a:solidFill>
              <a:latin typeface="Candara" panose="020E0502030303020204" pitchFamily="34" charset="0"/>
              <a:ea typeface="Candara"/>
              <a:cs typeface="Candara"/>
              <a:sym typeface="Candara"/>
            </a:endParaRPr>
          </a:p>
          <a:p>
            <a:pPr lvl="0" algn="just">
              <a:spcBef>
                <a:spcPts val="600"/>
              </a:spcBef>
            </a:pPr>
            <a:r>
              <a:rPr lang="lt-LT" sz="1800" b="1" dirty="0">
                <a:solidFill>
                  <a:srgbClr val="3F3F3F"/>
                </a:solidFill>
                <a:latin typeface="Candara" panose="020E0502030303020204" pitchFamily="34" charset="0"/>
                <a:ea typeface="Candara"/>
                <a:cs typeface="Candara"/>
                <a:sym typeface="Candara"/>
              </a:rPr>
              <a:t>Ispanija: </a:t>
            </a:r>
            <a:r>
              <a:rPr lang="lt-LT" dirty="0" err="1">
                <a:solidFill>
                  <a:srgbClr val="3F3F3F"/>
                </a:solidFill>
                <a:latin typeface="Candara" panose="020E0502030303020204" pitchFamily="34" charset="0"/>
                <a:ea typeface="Candara"/>
                <a:cs typeface="Candara"/>
                <a:sym typeface="Candara"/>
              </a:rPr>
              <a:t>Alhambra</a:t>
            </a:r>
            <a:r>
              <a:rPr lang="lt-LT" dirty="0">
                <a:solidFill>
                  <a:srgbClr val="3F3F3F"/>
                </a:solidFill>
                <a:latin typeface="Candara" panose="020E0502030303020204" pitchFamily="34" charset="0"/>
                <a:ea typeface="Candara"/>
                <a:cs typeface="Candara"/>
                <a:sym typeface="Candara"/>
              </a:rPr>
              <a:t> Granadoje yra viena iš svarbiausių Ispanijos kultūros paveldo vietų, atspindinti šalies islamo istoriją. </a:t>
            </a:r>
            <a:r>
              <a:rPr lang="lt-LT" dirty="0" err="1">
                <a:solidFill>
                  <a:srgbClr val="3F3F3F"/>
                </a:solidFill>
                <a:latin typeface="Candara" panose="020E0502030303020204" pitchFamily="34" charset="0"/>
                <a:ea typeface="Candara"/>
                <a:cs typeface="Candara"/>
                <a:sym typeface="Candara"/>
              </a:rPr>
              <a:t>Doñana</a:t>
            </a:r>
            <a:r>
              <a:rPr lang="lt-LT" dirty="0">
                <a:solidFill>
                  <a:srgbClr val="3F3F3F"/>
                </a:solidFill>
                <a:latin typeface="Candara" panose="020E0502030303020204" pitchFamily="34" charset="0"/>
                <a:ea typeface="Candara"/>
                <a:cs typeface="Candara"/>
                <a:sym typeface="Candara"/>
              </a:rPr>
              <a:t> nacionalinis parkas yra svarbi gamtos paveldo vieta, pasižyminti drėgnomis vietovėmis ir turtinga biologine įvairove.</a:t>
            </a:r>
          </a:p>
          <a:p>
            <a:pPr marL="0" marR="0" lvl="0" indent="0" algn="just" rtl="0">
              <a:spcBef>
                <a:spcPts val="600"/>
              </a:spcBef>
              <a:spcAft>
                <a:spcPts val="0"/>
              </a:spcAft>
              <a:buNone/>
            </a:pPr>
            <a:endParaRPr sz="800" dirty="0">
              <a:solidFill>
                <a:srgbClr val="3F3F3F"/>
              </a:solidFill>
              <a:latin typeface="Candara" panose="020E0502030303020204" pitchFamily="34" charset="0"/>
              <a:ea typeface="Candara"/>
              <a:cs typeface="Candara"/>
              <a:sym typeface="Candara"/>
            </a:endParaRPr>
          </a:p>
          <a:p>
            <a:pPr lvl="0" algn="just">
              <a:spcBef>
                <a:spcPts val="600"/>
              </a:spcBef>
            </a:pPr>
            <a:r>
              <a:rPr lang="en-US" sz="1800" b="1" dirty="0">
                <a:solidFill>
                  <a:srgbClr val="3F3F3F"/>
                </a:solidFill>
                <a:latin typeface="Candara" panose="020E0502030303020204" pitchFamily="34" charset="0"/>
                <a:ea typeface="Candara"/>
                <a:cs typeface="Candara"/>
                <a:sym typeface="Candara"/>
              </a:rPr>
              <a:t>Est</a:t>
            </a:r>
            <a:r>
              <a:rPr lang="lt-LT" sz="1800" b="1" dirty="0" err="1">
                <a:solidFill>
                  <a:srgbClr val="3F3F3F"/>
                </a:solidFill>
                <a:latin typeface="Candara" panose="020E0502030303020204" pitchFamily="34" charset="0"/>
                <a:ea typeface="Candara"/>
                <a:cs typeface="Candara"/>
                <a:sym typeface="Candara"/>
              </a:rPr>
              <a:t>ija</a:t>
            </a:r>
            <a:r>
              <a:rPr lang="en-US" sz="1800" b="1" dirty="0">
                <a:solidFill>
                  <a:srgbClr val="3F3F3F"/>
                </a:solidFill>
                <a:latin typeface="Candara" panose="020E0502030303020204" pitchFamily="34" charset="0"/>
                <a:ea typeface="Candara"/>
                <a:cs typeface="Candara"/>
                <a:sym typeface="Candara"/>
              </a:rPr>
              <a:t>: </a:t>
            </a:r>
            <a:r>
              <a:rPr lang="lt-LT" dirty="0">
                <a:solidFill>
                  <a:srgbClr val="3F3F3F"/>
                </a:solidFill>
                <a:latin typeface="Candara" panose="020E0502030303020204" pitchFamily="34" charset="0"/>
                <a:ea typeface="Candara"/>
                <a:cs typeface="Candara"/>
                <a:sym typeface="Candara"/>
              </a:rPr>
              <a:t>Estijos kultūrinis paveldas apima viduramžių Talino senamiestį, kuris išliko nuo viduramžių laikų. Kalbant apie gamtinį paveldą, </a:t>
            </a:r>
            <a:r>
              <a:rPr lang="lt-LT" dirty="0" err="1">
                <a:solidFill>
                  <a:srgbClr val="3F3F3F"/>
                </a:solidFill>
                <a:latin typeface="Candara" panose="020E0502030303020204" pitchFamily="34" charset="0"/>
                <a:ea typeface="Candara"/>
                <a:cs typeface="Candara"/>
                <a:sym typeface="Candara"/>
              </a:rPr>
              <a:t>Lahemaa</a:t>
            </a:r>
            <a:r>
              <a:rPr lang="lt-LT" dirty="0">
                <a:solidFill>
                  <a:srgbClr val="3F3F3F"/>
                </a:solidFill>
                <a:latin typeface="Candara" panose="020E0502030303020204" pitchFamily="34" charset="0"/>
                <a:ea typeface="Candara"/>
                <a:cs typeface="Candara"/>
                <a:sym typeface="Candara"/>
              </a:rPr>
              <a:t> nacionalinis parkas yra vienas iš svarbiausių Estijos gamtos rezervatų, žinomas dėl savo miškų ir pakrančių.</a:t>
            </a:r>
          </a:p>
          <a:p>
            <a:pPr marL="0" marR="0" lvl="0" indent="0" algn="just" rtl="0">
              <a:spcBef>
                <a:spcPts val="600"/>
              </a:spcBef>
              <a:spcAft>
                <a:spcPts val="0"/>
              </a:spcAft>
              <a:buNone/>
            </a:pPr>
            <a:endParaRPr sz="800" dirty="0">
              <a:solidFill>
                <a:srgbClr val="3F3F3F"/>
              </a:solidFill>
              <a:latin typeface="Candara" panose="020E0502030303020204" pitchFamily="34" charset="0"/>
              <a:ea typeface="Candara"/>
              <a:cs typeface="Candara"/>
              <a:sym typeface="Candara"/>
            </a:endParaRPr>
          </a:p>
          <a:p>
            <a:pPr lvl="0" algn="just">
              <a:spcBef>
                <a:spcPts val="600"/>
              </a:spcBef>
            </a:pPr>
            <a:r>
              <a:rPr lang="en-US" sz="1800" b="1" dirty="0">
                <a:solidFill>
                  <a:srgbClr val="3F3F3F"/>
                </a:solidFill>
                <a:latin typeface="Candara" panose="020E0502030303020204" pitchFamily="34" charset="0"/>
                <a:ea typeface="Candara"/>
                <a:cs typeface="Candara"/>
                <a:sym typeface="Candara"/>
              </a:rPr>
              <a:t>Gr</a:t>
            </a:r>
            <a:r>
              <a:rPr lang="lt-LT" sz="1800" b="1" dirty="0" err="1">
                <a:solidFill>
                  <a:srgbClr val="3F3F3F"/>
                </a:solidFill>
                <a:latin typeface="Candara" panose="020E0502030303020204" pitchFamily="34" charset="0"/>
                <a:ea typeface="Candara"/>
                <a:cs typeface="Candara"/>
                <a:sym typeface="Candara"/>
              </a:rPr>
              <a:t>aikija</a:t>
            </a:r>
            <a:r>
              <a:rPr lang="en-US" sz="1800" b="1" dirty="0">
                <a:solidFill>
                  <a:srgbClr val="3F3F3F"/>
                </a:solidFill>
                <a:latin typeface="Candara" panose="020E0502030303020204" pitchFamily="34" charset="0"/>
                <a:ea typeface="Candara"/>
                <a:cs typeface="Candara"/>
                <a:sym typeface="Candara"/>
              </a:rPr>
              <a:t>: </a:t>
            </a:r>
            <a:r>
              <a:rPr lang="lt-LT" dirty="0">
                <a:solidFill>
                  <a:srgbClr val="3F3F3F"/>
                </a:solidFill>
                <a:latin typeface="Candara" panose="020E0502030303020204" pitchFamily="34" charset="0"/>
                <a:ea typeface="Candara"/>
                <a:cs typeface="Candara"/>
                <a:sym typeface="Candara"/>
              </a:rPr>
              <a:t>Atėnų Akropolis yra svarbiausias senovės graikų civilizacijos simbolis, atliekantis pagrindinį vaidmenį Vakarų kultūros pavelde. Graikijos Olimpo nacionalinis parkas, mitologinė graikų dievų buveinė, atstovauja jos gamtos paveldui ir yra svarbus biologinės įvairovės centras.</a:t>
            </a:r>
          </a:p>
          <a:p>
            <a:pPr lvl="0" algn="just">
              <a:spcBef>
                <a:spcPts val="600"/>
              </a:spcBef>
            </a:pPr>
            <a:endParaRPr lang="lt-LT" dirty="0">
              <a:solidFill>
                <a:srgbClr val="3F3F3F"/>
              </a:solidFill>
              <a:latin typeface="Candara" panose="020E0502030303020204" pitchFamily="34" charset="0"/>
              <a:ea typeface="Candara"/>
              <a:cs typeface="Candara"/>
              <a:sym typeface="Candara"/>
            </a:endParaRPr>
          </a:p>
          <a:p>
            <a:pPr marL="0" marR="0" lvl="0" indent="0" algn="just" rtl="0">
              <a:spcBef>
                <a:spcPts val="600"/>
              </a:spcBef>
              <a:spcAft>
                <a:spcPts val="0"/>
              </a:spcAft>
              <a:buNone/>
            </a:pPr>
            <a:endParaRPr sz="1400" i="0" u="none" strike="noStrike" dirty="0">
              <a:solidFill>
                <a:srgbClr val="3F3F3F"/>
              </a:solidFill>
              <a:latin typeface="Candara" panose="020E0502030303020204" pitchFamily="34" charset="0"/>
              <a:ea typeface="Candara"/>
              <a:cs typeface="Candara"/>
              <a:sym typeface="Candara"/>
            </a:endParaRPr>
          </a:p>
        </p:txBody>
      </p:sp>
      <p:sp>
        <p:nvSpPr>
          <p:cNvPr id="121" name="Google Shape;121;p4"/>
          <p:cNvSpPr txBox="1"/>
          <p:nvPr/>
        </p:nvSpPr>
        <p:spPr>
          <a:xfrm>
            <a:off x="196986" y="735918"/>
            <a:ext cx="9629765" cy="400110"/>
          </a:xfrm>
          <a:prstGeom prst="rect">
            <a:avLst/>
          </a:prstGeom>
          <a:noFill/>
          <a:ln>
            <a:noFill/>
          </a:ln>
        </p:spPr>
        <p:txBody>
          <a:bodyPr spcFirstLastPara="1" wrap="square" lIns="91425" tIns="45700" rIns="91425" bIns="45700" anchor="t" anchorCtr="0">
            <a:spAutoFit/>
          </a:bodyPr>
          <a:lstStyle/>
          <a:p>
            <a:pPr lvl="0"/>
            <a:r>
              <a:rPr lang="en-US" sz="2000" b="1" dirty="0">
                <a:solidFill>
                  <a:srgbClr val="A99374"/>
                </a:solidFill>
                <a:latin typeface="Candara"/>
                <a:ea typeface="Candara"/>
                <a:cs typeface="Candara"/>
                <a:sym typeface="Candara"/>
              </a:rPr>
              <a:t>1. </a:t>
            </a:r>
            <a:r>
              <a:rPr lang="lt-LT" sz="2000" b="1" dirty="0">
                <a:solidFill>
                  <a:srgbClr val="A99374"/>
                </a:solidFill>
                <a:latin typeface="Candara"/>
                <a:ea typeface="Candara"/>
                <a:cs typeface="Candara"/>
                <a:sym typeface="Candara"/>
              </a:rPr>
              <a:t>Kultūrinio ir gamtinio paveldo apibrėžimas – keletas pavyzdžių</a:t>
            </a:r>
            <a:endParaRPr sz="2000" b="1" dirty="0">
              <a:solidFill>
                <a:srgbClr val="A99374"/>
              </a:solidFill>
              <a:latin typeface="Candara"/>
              <a:ea typeface="Candara"/>
              <a:cs typeface="Candara"/>
              <a:sym typeface="Candara"/>
            </a:endParaRPr>
          </a:p>
        </p:txBody>
      </p:sp>
      <p:pic>
        <p:nvPicPr>
          <p:cNvPr id="122" name="Google Shape;122;p4"/>
          <p:cNvPicPr preferRelativeResize="0"/>
          <p:nvPr/>
        </p:nvPicPr>
        <p:blipFill>
          <a:blip r:embed="rId4">
            <a:alphaModFix/>
          </a:blip>
          <a:stretch>
            <a:fillRect/>
          </a:stretch>
        </p:blipFill>
        <p:spPr>
          <a:xfrm>
            <a:off x="196975" y="4304175"/>
            <a:ext cx="1162426" cy="1744326"/>
          </a:xfrm>
          <a:prstGeom prst="rect">
            <a:avLst/>
          </a:prstGeom>
          <a:noFill/>
          <a:ln>
            <a:noFill/>
          </a:ln>
        </p:spPr>
      </p:pic>
      <p:sp>
        <p:nvSpPr>
          <p:cNvPr id="123" name="Google Shape;123;p4"/>
          <p:cNvSpPr txBox="1"/>
          <p:nvPr/>
        </p:nvSpPr>
        <p:spPr>
          <a:xfrm>
            <a:off x="196975" y="6048500"/>
            <a:ext cx="2558100" cy="677078"/>
          </a:xfrm>
          <a:prstGeom prst="rect">
            <a:avLst/>
          </a:prstGeom>
          <a:noFill/>
          <a:ln>
            <a:noFill/>
          </a:ln>
        </p:spPr>
        <p:txBody>
          <a:bodyPr spcFirstLastPara="1" wrap="square" lIns="91425" tIns="91425" rIns="91425" bIns="91425" anchor="t" anchorCtr="0">
            <a:spAutoFit/>
          </a:bodyPr>
          <a:lstStyle/>
          <a:p>
            <a:pPr lvl="0"/>
            <a:r>
              <a:rPr lang="lt-LT" b="1" dirty="0">
                <a:solidFill>
                  <a:srgbClr val="548135"/>
                </a:solidFill>
                <a:latin typeface="Candara"/>
                <a:ea typeface="Candara"/>
                <a:cs typeface="Candara"/>
                <a:sym typeface="Candara"/>
              </a:rPr>
              <a:t>Didžioji aikštė Briuselyje</a:t>
            </a:r>
          </a:p>
          <a:p>
            <a:pPr lvl="0"/>
            <a:r>
              <a:rPr lang="lt-LT" sz="900" b="1" dirty="0">
                <a:solidFill>
                  <a:srgbClr val="548135"/>
                </a:solidFill>
                <a:latin typeface="Candara"/>
                <a:ea typeface="Candara"/>
                <a:cs typeface="Candara"/>
                <a:sym typeface="Candara"/>
              </a:rPr>
              <a:t>Šaltinis, nemokama nuotrauka </a:t>
            </a:r>
            <a:r>
              <a:rPr lang="en-US" sz="900" dirty="0"/>
              <a:t>: </a:t>
            </a:r>
            <a:r>
              <a:rPr lang="en-US" sz="900" u="sng" dirty="0">
                <a:solidFill>
                  <a:schemeClr val="hlink"/>
                </a:solidFill>
                <a:hlinkClick r:id="rId5"/>
              </a:rPr>
              <a:t>https://www.needpix.com/photo/1816480</a:t>
            </a:r>
            <a:r>
              <a:rPr lang="en-US" sz="900" dirty="0"/>
              <a:t> </a:t>
            </a:r>
            <a:endParaRPr sz="900" dirty="0"/>
          </a:p>
        </p:txBody>
      </p:sp>
      <p:pic>
        <p:nvPicPr>
          <p:cNvPr id="124" name="Google Shape;124;p4"/>
          <p:cNvPicPr preferRelativeResize="0"/>
          <p:nvPr/>
        </p:nvPicPr>
        <p:blipFill>
          <a:blip r:embed="rId6">
            <a:alphaModFix/>
          </a:blip>
          <a:stretch>
            <a:fillRect/>
          </a:stretch>
        </p:blipFill>
        <p:spPr>
          <a:xfrm>
            <a:off x="3242800" y="4409275"/>
            <a:ext cx="2277126" cy="1517500"/>
          </a:xfrm>
          <a:prstGeom prst="rect">
            <a:avLst/>
          </a:prstGeom>
          <a:noFill/>
          <a:ln>
            <a:noFill/>
          </a:ln>
        </p:spPr>
      </p:pic>
      <p:sp>
        <p:nvSpPr>
          <p:cNvPr id="125" name="Google Shape;125;p4"/>
          <p:cNvSpPr txBox="1"/>
          <p:nvPr/>
        </p:nvSpPr>
        <p:spPr>
          <a:xfrm>
            <a:off x="3295513" y="6017600"/>
            <a:ext cx="2171700" cy="815700"/>
          </a:xfrm>
          <a:prstGeom prst="rect">
            <a:avLst/>
          </a:prstGeom>
          <a:noFill/>
          <a:ln>
            <a:noFill/>
          </a:ln>
        </p:spPr>
        <p:txBody>
          <a:bodyPr spcFirstLastPara="1" wrap="square" lIns="91425" tIns="91425" rIns="91425" bIns="91425" anchor="t" anchorCtr="0">
            <a:spAutoFit/>
          </a:bodyPr>
          <a:lstStyle/>
          <a:p>
            <a:pPr lvl="0"/>
            <a:r>
              <a:rPr lang="en-US" b="1" dirty="0">
                <a:solidFill>
                  <a:srgbClr val="548135"/>
                </a:solidFill>
                <a:latin typeface="Candara"/>
                <a:ea typeface="Candara"/>
                <a:cs typeface="Candara"/>
                <a:sym typeface="Candara"/>
              </a:rPr>
              <a:t>Alhambra </a:t>
            </a:r>
            <a:r>
              <a:rPr lang="en-US" b="1" dirty="0" err="1">
                <a:solidFill>
                  <a:srgbClr val="548135"/>
                </a:solidFill>
                <a:latin typeface="Candara"/>
                <a:ea typeface="Candara"/>
                <a:cs typeface="Candara"/>
                <a:sym typeface="Candara"/>
              </a:rPr>
              <a:t>Granadoje</a:t>
            </a:r>
            <a:endParaRPr lang="en-US" b="1" dirty="0">
              <a:solidFill>
                <a:srgbClr val="548135"/>
              </a:solidFill>
              <a:latin typeface="Candara"/>
              <a:ea typeface="Candara"/>
              <a:cs typeface="Candara"/>
              <a:sym typeface="Candara"/>
            </a:endParaRPr>
          </a:p>
          <a:p>
            <a:pPr marL="0" lvl="0" indent="0" algn="l" rtl="0">
              <a:spcBef>
                <a:spcPts val="0"/>
              </a:spcBef>
              <a:spcAft>
                <a:spcPts val="0"/>
              </a:spcAft>
              <a:buNone/>
            </a:pPr>
            <a:r>
              <a:rPr lang="en-US" sz="900" dirty="0" err="1"/>
              <a:t>Šaltinis</a:t>
            </a:r>
            <a:r>
              <a:rPr lang="en-US" sz="900" dirty="0"/>
              <a:t>, </a:t>
            </a:r>
            <a:r>
              <a:rPr lang="en-US" sz="900" dirty="0" err="1"/>
              <a:t>nemokama</a:t>
            </a:r>
            <a:r>
              <a:rPr lang="en-US" sz="900" dirty="0"/>
              <a:t> </a:t>
            </a:r>
            <a:r>
              <a:rPr lang="en-US" sz="900" dirty="0" err="1"/>
              <a:t>nuotrauka</a:t>
            </a:r>
            <a:r>
              <a:rPr lang="en-US" sz="900" dirty="0"/>
              <a:t>: </a:t>
            </a:r>
            <a:r>
              <a:rPr lang="en-US" sz="900" u="sng" dirty="0">
                <a:solidFill>
                  <a:schemeClr val="hlink"/>
                </a:solidFill>
                <a:hlinkClick r:id="rId7"/>
              </a:rPr>
              <a:t>https://www.needpix.com/photo/1069312/</a:t>
            </a:r>
            <a:r>
              <a:rPr lang="en-US" sz="900" dirty="0"/>
              <a:t> </a:t>
            </a:r>
            <a:endParaRPr sz="900" dirty="0"/>
          </a:p>
        </p:txBody>
      </p:sp>
      <p:pic>
        <p:nvPicPr>
          <p:cNvPr id="126" name="Google Shape;126;p4"/>
          <p:cNvPicPr preferRelativeResize="0"/>
          <p:nvPr/>
        </p:nvPicPr>
        <p:blipFill>
          <a:blip r:embed="rId8">
            <a:alphaModFix/>
          </a:blip>
          <a:stretch>
            <a:fillRect/>
          </a:stretch>
        </p:blipFill>
        <p:spPr>
          <a:xfrm>
            <a:off x="6346599" y="4409288"/>
            <a:ext cx="2277126" cy="1517487"/>
          </a:xfrm>
          <a:prstGeom prst="rect">
            <a:avLst/>
          </a:prstGeom>
          <a:noFill/>
          <a:ln>
            <a:noFill/>
          </a:ln>
        </p:spPr>
      </p:pic>
      <p:sp>
        <p:nvSpPr>
          <p:cNvPr id="127" name="Google Shape;127;p4"/>
          <p:cNvSpPr txBox="1"/>
          <p:nvPr/>
        </p:nvSpPr>
        <p:spPr>
          <a:xfrm>
            <a:off x="6346600" y="6117650"/>
            <a:ext cx="3000000" cy="677100"/>
          </a:xfrm>
          <a:prstGeom prst="rect">
            <a:avLst/>
          </a:prstGeom>
          <a:noFill/>
          <a:ln>
            <a:noFill/>
          </a:ln>
        </p:spPr>
        <p:txBody>
          <a:bodyPr spcFirstLastPara="1" wrap="square" lIns="91425" tIns="91425" rIns="91425" bIns="91425" anchor="t" anchorCtr="0">
            <a:spAutoFit/>
          </a:bodyPr>
          <a:lstStyle/>
          <a:p>
            <a:pPr lvl="0"/>
            <a:r>
              <a:rPr lang="en-US" b="1" dirty="0" err="1">
                <a:solidFill>
                  <a:srgbClr val="548135"/>
                </a:solidFill>
                <a:latin typeface="Candara"/>
                <a:ea typeface="Candara"/>
                <a:cs typeface="Candara"/>
                <a:sym typeface="Candara"/>
              </a:rPr>
              <a:t>Talino</a:t>
            </a:r>
            <a:r>
              <a:rPr lang="en-US" b="1" dirty="0">
                <a:solidFill>
                  <a:srgbClr val="548135"/>
                </a:solidFill>
                <a:latin typeface="Candara"/>
                <a:ea typeface="Candara"/>
                <a:cs typeface="Candara"/>
                <a:sym typeface="Candara"/>
              </a:rPr>
              <a:t> </a:t>
            </a:r>
            <a:r>
              <a:rPr lang="en-US" b="1" dirty="0" err="1">
                <a:solidFill>
                  <a:srgbClr val="548135"/>
                </a:solidFill>
                <a:latin typeface="Candara"/>
                <a:ea typeface="Candara"/>
                <a:cs typeface="Candara"/>
                <a:sym typeface="Candara"/>
              </a:rPr>
              <a:t>senamiestis</a:t>
            </a:r>
            <a:endParaRPr lang="en-US" b="1" dirty="0">
              <a:solidFill>
                <a:srgbClr val="548135"/>
              </a:solidFill>
              <a:latin typeface="Candara"/>
              <a:ea typeface="Candara"/>
              <a:cs typeface="Candara"/>
              <a:sym typeface="Candara"/>
            </a:endParaRPr>
          </a:p>
          <a:p>
            <a:pPr marL="0" lvl="0" indent="0" algn="l" rtl="0">
              <a:spcBef>
                <a:spcPts val="0"/>
              </a:spcBef>
              <a:spcAft>
                <a:spcPts val="0"/>
              </a:spcAft>
              <a:buNone/>
            </a:pPr>
            <a:r>
              <a:rPr lang="en-US" sz="900" dirty="0" err="1"/>
              <a:t>Šaltinis</a:t>
            </a:r>
            <a:r>
              <a:rPr lang="en-US" sz="900" dirty="0"/>
              <a:t>, </a:t>
            </a:r>
            <a:r>
              <a:rPr lang="en-US" sz="900" dirty="0" err="1"/>
              <a:t>nemokama</a:t>
            </a:r>
            <a:r>
              <a:rPr lang="en-US" sz="900" dirty="0"/>
              <a:t> </a:t>
            </a:r>
            <a:r>
              <a:rPr lang="en-US" sz="900" dirty="0" err="1"/>
              <a:t>nuotrauka</a:t>
            </a:r>
            <a:r>
              <a:rPr lang="en-US" sz="900" dirty="0"/>
              <a:t>: :</a:t>
            </a:r>
            <a:endParaRPr sz="900" dirty="0"/>
          </a:p>
          <a:p>
            <a:pPr marL="0" lvl="0" indent="0" algn="l" rtl="0">
              <a:spcBef>
                <a:spcPts val="0"/>
              </a:spcBef>
              <a:spcAft>
                <a:spcPts val="0"/>
              </a:spcAft>
              <a:buNone/>
            </a:pPr>
            <a:r>
              <a:rPr lang="en-US" sz="900" u="sng" dirty="0">
                <a:solidFill>
                  <a:schemeClr val="hlink"/>
                </a:solidFill>
                <a:hlinkClick r:id="rId9"/>
              </a:rPr>
              <a:t>https://www.needpix.com/photo/1674002</a:t>
            </a:r>
            <a:r>
              <a:rPr lang="en-US" sz="900" dirty="0"/>
              <a:t> </a:t>
            </a:r>
            <a:endParaRPr sz="900" dirty="0"/>
          </a:p>
        </p:txBody>
      </p:sp>
      <p:pic>
        <p:nvPicPr>
          <p:cNvPr id="128" name="Google Shape;128;p4"/>
          <p:cNvPicPr preferRelativeResize="0"/>
          <p:nvPr/>
        </p:nvPicPr>
        <p:blipFill>
          <a:blip r:embed="rId10">
            <a:alphaModFix/>
          </a:blip>
          <a:stretch>
            <a:fillRect/>
          </a:stretch>
        </p:blipFill>
        <p:spPr>
          <a:xfrm>
            <a:off x="9346600" y="4443575"/>
            <a:ext cx="2171702" cy="1448926"/>
          </a:xfrm>
          <a:prstGeom prst="rect">
            <a:avLst/>
          </a:prstGeom>
          <a:noFill/>
          <a:ln>
            <a:noFill/>
          </a:ln>
        </p:spPr>
      </p:pic>
      <p:sp>
        <p:nvSpPr>
          <p:cNvPr id="129" name="Google Shape;129;p4"/>
          <p:cNvSpPr txBox="1"/>
          <p:nvPr/>
        </p:nvSpPr>
        <p:spPr>
          <a:xfrm>
            <a:off x="9346600" y="6079250"/>
            <a:ext cx="3000000" cy="708000"/>
          </a:xfrm>
          <a:prstGeom prst="rect">
            <a:avLst/>
          </a:prstGeom>
          <a:noFill/>
          <a:ln>
            <a:noFill/>
          </a:ln>
        </p:spPr>
        <p:txBody>
          <a:bodyPr spcFirstLastPara="1" wrap="square" lIns="91425" tIns="91425" rIns="91425" bIns="91425" anchor="t" anchorCtr="0">
            <a:spAutoFit/>
          </a:bodyPr>
          <a:lstStyle/>
          <a:p>
            <a:pPr lvl="0"/>
            <a:r>
              <a:rPr lang="lt-LT" b="1" dirty="0">
                <a:solidFill>
                  <a:srgbClr val="548135"/>
                </a:solidFill>
                <a:latin typeface="Candara"/>
                <a:ea typeface="Candara"/>
                <a:cs typeface="Candara"/>
                <a:sym typeface="Candara"/>
              </a:rPr>
              <a:t>Atėnų Akropolis</a:t>
            </a:r>
          </a:p>
          <a:p>
            <a:pPr lvl="0"/>
            <a:r>
              <a:rPr lang="en-US" sz="1000" dirty="0" err="1"/>
              <a:t>Šaltinis</a:t>
            </a:r>
            <a:r>
              <a:rPr lang="en-US" sz="1000" dirty="0"/>
              <a:t>, </a:t>
            </a:r>
            <a:r>
              <a:rPr lang="en-US" sz="1000" dirty="0" err="1"/>
              <a:t>nemokama</a:t>
            </a:r>
            <a:r>
              <a:rPr lang="en-US" sz="1000" dirty="0"/>
              <a:t> </a:t>
            </a:r>
            <a:r>
              <a:rPr lang="en-US" sz="1000" dirty="0" err="1"/>
              <a:t>nuotrauka</a:t>
            </a:r>
            <a:r>
              <a:rPr lang="en-US" sz="1000" dirty="0"/>
              <a:t>: </a:t>
            </a:r>
            <a:r>
              <a:rPr lang="en-US" sz="1000" u="sng" dirty="0">
                <a:solidFill>
                  <a:schemeClr val="hlink"/>
                </a:solidFill>
                <a:hlinkClick r:id="rId11"/>
              </a:rPr>
              <a:t>://www.needpix.com/photo/1517953</a:t>
            </a:r>
            <a:r>
              <a:rPr lang="en-US" sz="1000" dirty="0"/>
              <a:t> </a:t>
            </a:r>
            <a:endParaRPr sz="1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g3248fd4eafb_0_20"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35" name="Google Shape;135;g3248fd4eafb_0_20"/>
          <p:cNvSpPr/>
          <p:nvPr/>
        </p:nvSpPr>
        <p:spPr>
          <a:xfrm>
            <a:off x="360486" y="-1"/>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6" name="Google Shape;136;g3248fd4eafb_0_20"/>
          <p:cNvSpPr/>
          <p:nvPr/>
        </p:nvSpPr>
        <p:spPr>
          <a:xfrm>
            <a:off x="0" y="0"/>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7" name="Google Shape;137;g3248fd4eafb_0_20"/>
          <p:cNvSpPr txBox="1"/>
          <p:nvPr/>
        </p:nvSpPr>
        <p:spPr>
          <a:xfrm>
            <a:off x="0" y="89588"/>
            <a:ext cx="9646500" cy="646500"/>
          </a:xfrm>
          <a:prstGeom prst="rect">
            <a:avLst/>
          </a:prstGeom>
          <a:noFill/>
          <a:ln>
            <a:noFill/>
          </a:ln>
        </p:spPr>
        <p:txBody>
          <a:bodyPr spcFirstLastPara="1" wrap="square" lIns="91425" tIns="45700" rIns="91425" bIns="45700" anchor="t" anchorCtr="0">
            <a:spAutoFit/>
          </a:bodyPr>
          <a:lstStyle/>
          <a:p>
            <a:pPr marL="457200" lvl="1"/>
            <a:r>
              <a:rPr lang="en-US" sz="3600" b="1" dirty="0">
                <a:solidFill>
                  <a:srgbClr val="FFFFFF"/>
                </a:solidFill>
                <a:latin typeface="Candara"/>
                <a:ea typeface="Candara"/>
                <a:cs typeface="Candara"/>
                <a:sym typeface="Candara"/>
              </a:rPr>
              <a:t>KELETAS APIBŪDINIMŲ IR SĄVOKŲ</a:t>
            </a:r>
          </a:p>
        </p:txBody>
      </p:sp>
      <p:sp>
        <p:nvSpPr>
          <p:cNvPr id="138" name="Google Shape;138;g3248fd4eafb_0_20"/>
          <p:cNvSpPr txBox="1"/>
          <p:nvPr/>
        </p:nvSpPr>
        <p:spPr>
          <a:xfrm>
            <a:off x="196986" y="1126747"/>
            <a:ext cx="11838000" cy="2631449"/>
          </a:xfrm>
          <a:prstGeom prst="rect">
            <a:avLst/>
          </a:prstGeom>
          <a:noFill/>
          <a:ln>
            <a:noFill/>
          </a:ln>
        </p:spPr>
        <p:txBody>
          <a:bodyPr spcFirstLastPara="1" wrap="square" lIns="91425" tIns="45700" rIns="91425" bIns="45700" anchor="t" anchorCtr="0">
            <a:spAutoFit/>
          </a:bodyPr>
          <a:lstStyle/>
          <a:p>
            <a:pPr lvl="0" algn="just">
              <a:spcBef>
                <a:spcPts val="600"/>
              </a:spcBef>
            </a:pPr>
            <a:r>
              <a:rPr lang="en-US" sz="1800" b="1" dirty="0">
                <a:solidFill>
                  <a:srgbClr val="3F3F3F"/>
                </a:solidFill>
                <a:latin typeface="Candara"/>
                <a:ea typeface="Candara"/>
                <a:cs typeface="Candara"/>
                <a:sym typeface="Candara"/>
              </a:rPr>
              <a:t>Turk</a:t>
            </a:r>
            <a:r>
              <a:rPr lang="lt-LT" sz="1800" b="1" dirty="0" err="1">
                <a:solidFill>
                  <a:srgbClr val="3F3F3F"/>
                </a:solidFill>
                <a:latin typeface="Candara"/>
                <a:ea typeface="Candara"/>
                <a:cs typeface="Candara"/>
                <a:sym typeface="Candara"/>
              </a:rPr>
              <a:t>ija</a:t>
            </a:r>
            <a:r>
              <a:rPr lang="en-US" sz="1800" b="1" dirty="0">
                <a:solidFill>
                  <a:srgbClr val="3F3F3F"/>
                </a:solidFill>
                <a:latin typeface="Candara"/>
                <a:ea typeface="Candara"/>
                <a:cs typeface="Candara"/>
                <a:sym typeface="Candara"/>
              </a:rPr>
              <a:t>: </a:t>
            </a:r>
            <a:r>
              <a:rPr lang="lt-LT" b="1" dirty="0" err="1">
                <a:solidFill>
                  <a:srgbClr val="548135"/>
                </a:solidFill>
                <a:latin typeface="Candara"/>
                <a:ea typeface="Candara"/>
                <a:cs typeface="Candara"/>
                <a:sym typeface="Candara"/>
              </a:rPr>
              <a:t>Hagia</a:t>
            </a:r>
            <a:r>
              <a:rPr lang="lt-LT" b="1" dirty="0">
                <a:solidFill>
                  <a:srgbClr val="548135"/>
                </a:solidFill>
                <a:latin typeface="Candara"/>
                <a:ea typeface="Candara"/>
                <a:cs typeface="Candara"/>
                <a:sym typeface="Candara"/>
              </a:rPr>
              <a:t> </a:t>
            </a:r>
            <a:r>
              <a:rPr lang="lt-LT" b="1" dirty="0" err="1">
                <a:solidFill>
                  <a:srgbClr val="548135"/>
                </a:solidFill>
                <a:latin typeface="Candara"/>
                <a:ea typeface="Candara"/>
                <a:cs typeface="Candara"/>
                <a:sym typeface="Candara"/>
              </a:rPr>
              <a:t>Sophia</a:t>
            </a:r>
            <a:r>
              <a:rPr lang="lt-LT" b="1" dirty="0">
                <a:solidFill>
                  <a:srgbClr val="548135"/>
                </a:solidFill>
                <a:latin typeface="Candara"/>
                <a:ea typeface="Candara"/>
                <a:cs typeface="Candara"/>
                <a:sym typeface="Candara"/>
              </a:rPr>
              <a:t> </a:t>
            </a:r>
            <a:r>
              <a:rPr lang="lt-LT" dirty="0">
                <a:solidFill>
                  <a:schemeClr val="tx1"/>
                </a:solidFill>
                <a:latin typeface="Candara"/>
                <a:ea typeface="Candara"/>
                <a:cs typeface="Candara"/>
                <a:sym typeface="Candara"/>
              </a:rPr>
              <a:t>Stambule yra svarbus kultūrinis paminklas, įkūnijantis Turkijos </a:t>
            </a:r>
            <a:r>
              <a:rPr lang="lt-LT" dirty="0" err="1">
                <a:solidFill>
                  <a:schemeClr val="tx1"/>
                </a:solidFill>
                <a:latin typeface="Candara"/>
                <a:ea typeface="Candara"/>
                <a:cs typeface="Candara"/>
                <a:sym typeface="Candara"/>
              </a:rPr>
              <a:t>bizantinį</a:t>
            </a:r>
            <a:r>
              <a:rPr lang="lt-LT" dirty="0">
                <a:solidFill>
                  <a:schemeClr val="tx1"/>
                </a:solidFill>
                <a:latin typeface="Candara"/>
                <a:ea typeface="Candara"/>
                <a:cs typeface="Candara"/>
                <a:sym typeface="Candara"/>
              </a:rPr>
              <a:t> ir </a:t>
            </a:r>
            <a:r>
              <a:rPr lang="lt-LT" dirty="0" err="1">
                <a:solidFill>
                  <a:schemeClr val="tx1"/>
                </a:solidFill>
                <a:latin typeface="Candara"/>
                <a:ea typeface="Candara"/>
                <a:cs typeface="Candara"/>
                <a:sym typeface="Candara"/>
              </a:rPr>
              <a:t>osmanų</a:t>
            </a:r>
            <a:r>
              <a:rPr lang="lt-LT" dirty="0">
                <a:solidFill>
                  <a:schemeClr val="tx1"/>
                </a:solidFill>
                <a:latin typeface="Candara"/>
                <a:ea typeface="Candara"/>
                <a:cs typeface="Candara"/>
                <a:sym typeface="Candara"/>
              </a:rPr>
              <a:t> paveldą. Kalbant apie gamtos paveldą, </a:t>
            </a:r>
            <a:r>
              <a:rPr lang="lt-LT" dirty="0" err="1">
                <a:solidFill>
                  <a:schemeClr val="tx1"/>
                </a:solidFill>
                <a:latin typeface="Candara"/>
                <a:ea typeface="Candara"/>
                <a:cs typeface="Candara"/>
                <a:sym typeface="Candara"/>
              </a:rPr>
              <a:t>Göreme</a:t>
            </a:r>
            <a:r>
              <a:rPr lang="lt-LT" dirty="0">
                <a:solidFill>
                  <a:schemeClr val="tx1"/>
                </a:solidFill>
                <a:latin typeface="Candara"/>
                <a:ea typeface="Candara"/>
                <a:cs typeface="Candara"/>
                <a:sym typeface="Candara"/>
              </a:rPr>
              <a:t> nacionalinis parkas </a:t>
            </a:r>
            <a:r>
              <a:rPr lang="lt-LT" dirty="0" err="1">
                <a:solidFill>
                  <a:schemeClr val="tx1"/>
                </a:solidFill>
                <a:latin typeface="Candara"/>
                <a:ea typeface="Candara"/>
                <a:cs typeface="Candara"/>
                <a:sym typeface="Candara"/>
              </a:rPr>
              <a:t>Kapadokijoje</a:t>
            </a:r>
            <a:r>
              <a:rPr lang="lt-LT" dirty="0">
                <a:solidFill>
                  <a:schemeClr val="tx1"/>
                </a:solidFill>
                <a:latin typeface="Candara"/>
                <a:ea typeface="Candara"/>
                <a:cs typeface="Candara"/>
                <a:sym typeface="Candara"/>
              </a:rPr>
              <a:t> yra UNESCO objektas, žinomas dėl savo unikalių uolų formų ir senovinių urvų gyvenviečių.</a:t>
            </a:r>
          </a:p>
          <a:p>
            <a:pPr marL="0" marR="0" lvl="0" indent="0" algn="just" rtl="0">
              <a:spcBef>
                <a:spcPts val="600"/>
              </a:spcBef>
              <a:spcAft>
                <a:spcPts val="0"/>
              </a:spcAft>
              <a:buNone/>
            </a:pPr>
            <a:endParaRPr sz="800" dirty="0">
              <a:solidFill>
                <a:schemeClr val="tx1"/>
              </a:solidFill>
              <a:latin typeface="Candara"/>
              <a:ea typeface="Candara"/>
              <a:cs typeface="Candara"/>
              <a:sym typeface="Candara"/>
            </a:endParaRPr>
          </a:p>
          <a:p>
            <a:pPr lvl="0" algn="just">
              <a:spcBef>
                <a:spcPts val="600"/>
              </a:spcBef>
            </a:pPr>
            <a:r>
              <a:rPr lang="en-US" sz="1800" b="1" dirty="0">
                <a:solidFill>
                  <a:srgbClr val="3F3F3F"/>
                </a:solidFill>
                <a:latin typeface="Candara"/>
                <a:ea typeface="Candara"/>
                <a:cs typeface="Candara"/>
                <a:sym typeface="Candara"/>
              </a:rPr>
              <a:t>Ital</a:t>
            </a:r>
            <a:r>
              <a:rPr lang="lt-LT" sz="1800" b="1" dirty="0" err="1">
                <a:solidFill>
                  <a:srgbClr val="3F3F3F"/>
                </a:solidFill>
                <a:latin typeface="Candara"/>
                <a:ea typeface="Candara"/>
                <a:cs typeface="Candara"/>
                <a:sym typeface="Candara"/>
              </a:rPr>
              <a:t>ija</a:t>
            </a:r>
            <a:r>
              <a:rPr lang="en-US" sz="1800" b="1" dirty="0">
                <a:solidFill>
                  <a:srgbClr val="3F3F3F"/>
                </a:solidFill>
                <a:latin typeface="Candara"/>
                <a:ea typeface="Candara"/>
                <a:cs typeface="Candara"/>
                <a:sym typeface="Candara"/>
              </a:rPr>
              <a:t>: </a:t>
            </a:r>
            <a:r>
              <a:rPr lang="lt-LT" b="1" dirty="0">
                <a:solidFill>
                  <a:srgbClr val="548135"/>
                </a:solidFill>
                <a:latin typeface="Candara"/>
                <a:ea typeface="Candara"/>
                <a:cs typeface="Candara"/>
                <a:sym typeface="Candara"/>
              </a:rPr>
              <a:t>Romos </a:t>
            </a:r>
            <a:r>
              <a:rPr lang="lt-LT" b="1" dirty="0" err="1">
                <a:solidFill>
                  <a:srgbClr val="548135"/>
                </a:solidFill>
                <a:latin typeface="Candara"/>
                <a:ea typeface="Candara"/>
                <a:cs typeface="Candara"/>
                <a:sym typeface="Candara"/>
              </a:rPr>
              <a:t>Koliziejus</a:t>
            </a:r>
            <a:r>
              <a:rPr lang="lt-LT" b="1" dirty="0">
                <a:solidFill>
                  <a:srgbClr val="548135"/>
                </a:solidFill>
                <a:latin typeface="Candara"/>
                <a:ea typeface="Candara"/>
                <a:cs typeface="Candara"/>
                <a:sym typeface="Candara"/>
              </a:rPr>
              <a:t> </a:t>
            </a:r>
            <a:r>
              <a:rPr lang="lt-LT" dirty="0">
                <a:solidFill>
                  <a:srgbClr val="3F3F3F"/>
                </a:solidFill>
                <a:latin typeface="Candara"/>
                <a:ea typeface="Candara"/>
                <a:cs typeface="Candara"/>
                <a:sym typeface="Candara"/>
              </a:rPr>
              <a:t>yra Italijos romėnų paveldo simbolis ir svarbus kultūros paminklas. </a:t>
            </a:r>
            <a:r>
              <a:rPr lang="lt-LT" dirty="0" err="1">
                <a:solidFill>
                  <a:srgbClr val="3F3F3F"/>
                </a:solidFill>
                <a:latin typeface="Candara"/>
                <a:ea typeface="Candara"/>
                <a:cs typeface="Candara"/>
                <a:sym typeface="Candara"/>
              </a:rPr>
              <a:t>Cinque</a:t>
            </a:r>
            <a:r>
              <a:rPr lang="lt-LT" dirty="0">
                <a:solidFill>
                  <a:srgbClr val="3F3F3F"/>
                </a:solidFill>
                <a:latin typeface="Candara"/>
                <a:ea typeface="Candara"/>
                <a:cs typeface="Candara"/>
                <a:sym typeface="Candara"/>
              </a:rPr>
              <a:t> </a:t>
            </a:r>
            <a:r>
              <a:rPr lang="lt-LT" dirty="0" err="1">
                <a:solidFill>
                  <a:srgbClr val="3F3F3F"/>
                </a:solidFill>
                <a:latin typeface="Candara"/>
                <a:ea typeface="Candara"/>
                <a:cs typeface="Candara"/>
                <a:sym typeface="Candara"/>
              </a:rPr>
              <a:t>Terre</a:t>
            </a:r>
            <a:r>
              <a:rPr lang="lt-LT" dirty="0">
                <a:solidFill>
                  <a:srgbClr val="3F3F3F"/>
                </a:solidFill>
                <a:latin typeface="Candara"/>
                <a:ea typeface="Candara"/>
                <a:cs typeface="Candara"/>
                <a:sym typeface="Candara"/>
              </a:rPr>
              <a:t> nacionalinis parkas atstovauja Italijos gamtos paveldui, demonstruodamas pakrančių kraštovaizdžius ir senovines terasas, atspindinčias žmogaus sąveiką su gamta.</a:t>
            </a:r>
          </a:p>
          <a:p>
            <a:pPr marL="0" marR="0" lvl="0" indent="0" algn="just" rtl="0">
              <a:spcBef>
                <a:spcPts val="600"/>
              </a:spcBef>
              <a:spcAft>
                <a:spcPts val="0"/>
              </a:spcAft>
              <a:buNone/>
            </a:pPr>
            <a:endParaRPr sz="800" dirty="0">
              <a:solidFill>
                <a:srgbClr val="3F3F3F"/>
              </a:solidFill>
              <a:latin typeface="Candara"/>
              <a:ea typeface="Candara"/>
              <a:cs typeface="Candara"/>
              <a:sym typeface="Candara"/>
            </a:endParaRPr>
          </a:p>
          <a:p>
            <a:pPr lvl="0" algn="just">
              <a:spcBef>
                <a:spcPts val="600"/>
              </a:spcBef>
            </a:pPr>
            <a:r>
              <a:rPr lang="en-US" sz="1800" b="1" dirty="0">
                <a:solidFill>
                  <a:srgbClr val="3F3F3F"/>
                </a:solidFill>
                <a:latin typeface="Candara"/>
                <a:ea typeface="Candara"/>
                <a:cs typeface="Candara"/>
                <a:sym typeface="Candara"/>
              </a:rPr>
              <a:t>Li</a:t>
            </a:r>
            <a:r>
              <a:rPr lang="lt-LT" sz="1800" b="1" dirty="0" err="1">
                <a:solidFill>
                  <a:srgbClr val="3F3F3F"/>
                </a:solidFill>
                <a:latin typeface="Candara"/>
                <a:ea typeface="Candara"/>
                <a:cs typeface="Candara"/>
                <a:sym typeface="Candara"/>
              </a:rPr>
              <a:t>etuva</a:t>
            </a:r>
            <a:r>
              <a:rPr lang="en-US" sz="1800" b="1" dirty="0">
                <a:solidFill>
                  <a:srgbClr val="3F3F3F"/>
                </a:solidFill>
                <a:latin typeface="Candara"/>
                <a:ea typeface="Candara"/>
                <a:cs typeface="Candara"/>
                <a:sym typeface="Candara"/>
              </a:rPr>
              <a:t>: </a:t>
            </a:r>
            <a:r>
              <a:rPr lang="lt-LT" b="1" dirty="0">
                <a:solidFill>
                  <a:srgbClr val="548135"/>
                </a:solidFill>
                <a:latin typeface="Candara"/>
                <a:ea typeface="Candara"/>
                <a:cs typeface="Candara"/>
                <a:sym typeface="Candara"/>
              </a:rPr>
              <a:t>Vilniaus istorinis centras</a:t>
            </a:r>
            <a:r>
              <a:rPr lang="lt-LT" dirty="0">
                <a:solidFill>
                  <a:srgbClr val="3F3F3F"/>
                </a:solidFill>
                <a:latin typeface="Candara"/>
                <a:ea typeface="Candara"/>
                <a:cs typeface="Candara"/>
                <a:sym typeface="Candara"/>
              </a:rPr>
              <a:t> yra įtrauktas į UNESCO pasaulio paveldo sąrašą ir yra puikus Lietuvos kultūrinio paveldo pavyzdys. Šioje senamiesčio dalyje yra gotikos, renesanso, baroko ir klasicizmo stiliaus pastatų, atspindinčių šalies istoriją kaip Rytų ir Vakarų Europos kultūrų sankirtą.</a:t>
            </a:r>
            <a:r>
              <a:rPr lang="en-US" sz="1400" dirty="0">
                <a:solidFill>
                  <a:srgbClr val="3F3F3F"/>
                </a:solidFill>
                <a:latin typeface="Candara"/>
                <a:ea typeface="Candara"/>
                <a:cs typeface="Candara"/>
                <a:sym typeface="Candara"/>
              </a:rPr>
              <a:t> </a:t>
            </a:r>
            <a:r>
              <a:rPr lang="lt-LT" b="1" dirty="0">
                <a:solidFill>
                  <a:srgbClr val="548135"/>
                </a:solidFill>
                <a:latin typeface="Candara"/>
                <a:ea typeface="Candara"/>
                <a:cs typeface="Candara"/>
                <a:sym typeface="Candara"/>
              </a:rPr>
              <a:t>Šiaulių kryžių kalnas</a:t>
            </a:r>
            <a:r>
              <a:rPr lang="lt-LT" dirty="0">
                <a:solidFill>
                  <a:srgbClr val="3F3F3F"/>
                </a:solidFill>
                <a:latin typeface="Candara"/>
                <a:ea typeface="Candara"/>
                <a:cs typeface="Candara"/>
                <a:sym typeface="Candara"/>
              </a:rPr>
              <a:t> yra svarbi religinė ir kultūrinė vieta, kurioje per šimtmečius piligrimai pastatė tūkstančius kryžių, simbolizuojančių Lietuvos pasipriešinimą, tikėjimą ir kultūrinę tapatybę.</a:t>
            </a:r>
            <a:endParaRPr sz="1400" i="0" u="none" strike="noStrike" dirty="0">
              <a:solidFill>
                <a:srgbClr val="3F3F3F"/>
              </a:solidFill>
              <a:latin typeface="Candara"/>
              <a:ea typeface="Candara"/>
              <a:cs typeface="Candara"/>
              <a:sym typeface="Candara"/>
            </a:endParaRPr>
          </a:p>
        </p:txBody>
      </p:sp>
      <p:sp>
        <p:nvSpPr>
          <p:cNvPr id="139" name="Google Shape;139;g3248fd4eafb_0_20"/>
          <p:cNvSpPr txBox="1"/>
          <p:nvPr/>
        </p:nvSpPr>
        <p:spPr>
          <a:xfrm>
            <a:off x="196986" y="735918"/>
            <a:ext cx="9629700" cy="400200"/>
          </a:xfrm>
          <a:prstGeom prst="rect">
            <a:avLst/>
          </a:prstGeom>
          <a:noFill/>
          <a:ln>
            <a:noFill/>
          </a:ln>
        </p:spPr>
        <p:txBody>
          <a:bodyPr spcFirstLastPara="1" wrap="square" lIns="91425" tIns="45700" rIns="91425" bIns="45700" anchor="t" anchorCtr="0">
            <a:spAutoFit/>
          </a:bodyPr>
          <a:lstStyle/>
          <a:p>
            <a:pPr lvl="0"/>
            <a:r>
              <a:rPr lang="en-US" sz="2000" b="1" dirty="0">
                <a:solidFill>
                  <a:srgbClr val="A99374"/>
                </a:solidFill>
                <a:latin typeface="Candara"/>
                <a:ea typeface="Candara"/>
                <a:cs typeface="Candara"/>
                <a:sym typeface="Candara"/>
              </a:rPr>
              <a:t>1. </a:t>
            </a:r>
            <a:r>
              <a:rPr lang="lt-LT" sz="2000" b="1" dirty="0">
                <a:solidFill>
                  <a:srgbClr val="A99374"/>
                </a:solidFill>
                <a:latin typeface="Candara"/>
                <a:ea typeface="Candara"/>
                <a:cs typeface="Candara"/>
                <a:sym typeface="Candara"/>
              </a:rPr>
              <a:t>Kultūrinio ir gamtinio paveldo apibrėžimas – keletas pavyzdžių</a:t>
            </a:r>
            <a:endParaRPr sz="2000" b="1" dirty="0">
              <a:solidFill>
                <a:srgbClr val="A99374"/>
              </a:solidFill>
              <a:latin typeface="Candara"/>
              <a:ea typeface="Candara"/>
              <a:cs typeface="Candara"/>
              <a:sym typeface="Candara"/>
            </a:endParaRPr>
          </a:p>
        </p:txBody>
      </p:sp>
      <p:pic>
        <p:nvPicPr>
          <p:cNvPr id="140" name="Google Shape;140;g3248fd4eafb_0_20"/>
          <p:cNvPicPr preferRelativeResize="0"/>
          <p:nvPr/>
        </p:nvPicPr>
        <p:blipFill>
          <a:blip r:embed="rId4">
            <a:alphaModFix/>
          </a:blip>
          <a:stretch>
            <a:fillRect/>
          </a:stretch>
        </p:blipFill>
        <p:spPr>
          <a:xfrm>
            <a:off x="360475" y="3910448"/>
            <a:ext cx="2487174" cy="1399025"/>
          </a:xfrm>
          <a:prstGeom prst="rect">
            <a:avLst/>
          </a:prstGeom>
          <a:noFill/>
          <a:ln>
            <a:noFill/>
          </a:ln>
        </p:spPr>
      </p:pic>
      <p:sp>
        <p:nvSpPr>
          <p:cNvPr id="141" name="Google Shape;141;g3248fd4eafb_0_20"/>
          <p:cNvSpPr txBox="1"/>
          <p:nvPr/>
        </p:nvSpPr>
        <p:spPr>
          <a:xfrm>
            <a:off x="360475" y="5425425"/>
            <a:ext cx="3000000" cy="985200"/>
          </a:xfrm>
          <a:prstGeom prst="rect">
            <a:avLst/>
          </a:prstGeom>
          <a:noFill/>
          <a:ln>
            <a:noFill/>
          </a:ln>
        </p:spPr>
        <p:txBody>
          <a:bodyPr spcFirstLastPara="1" wrap="square" lIns="91425" tIns="91425" rIns="91425" bIns="91425" anchor="t" anchorCtr="0">
            <a:spAutoFit/>
          </a:bodyPr>
          <a:lstStyle/>
          <a:p>
            <a:pPr lvl="0"/>
            <a:r>
              <a:rPr lang="en-US" b="1" dirty="0">
                <a:solidFill>
                  <a:srgbClr val="548135"/>
                </a:solidFill>
                <a:latin typeface="Candara"/>
                <a:ea typeface="Candara"/>
                <a:cs typeface="Candara"/>
                <a:sym typeface="Candara"/>
              </a:rPr>
              <a:t>Hagia Sophia, </a:t>
            </a:r>
            <a:r>
              <a:rPr lang="en-US" b="1" dirty="0" err="1">
                <a:solidFill>
                  <a:srgbClr val="548135"/>
                </a:solidFill>
                <a:latin typeface="Candara"/>
                <a:ea typeface="Candara"/>
                <a:cs typeface="Candara"/>
                <a:sym typeface="Candara"/>
              </a:rPr>
              <a:t>Stambulas</a:t>
            </a:r>
            <a:endParaRPr lang="en-US" b="1" dirty="0">
              <a:solidFill>
                <a:srgbClr val="548135"/>
              </a:solidFill>
              <a:latin typeface="Candara"/>
              <a:ea typeface="Candara"/>
              <a:cs typeface="Candara"/>
              <a:sym typeface="Candara"/>
            </a:endParaRPr>
          </a:p>
          <a:p>
            <a:pPr lvl="0"/>
            <a:r>
              <a:rPr lang="en-US" sz="1200" dirty="0" err="1"/>
              <a:t>Šaltinis</a:t>
            </a:r>
            <a:r>
              <a:rPr lang="en-US" sz="1200" dirty="0"/>
              <a:t>, </a:t>
            </a:r>
            <a:r>
              <a:rPr lang="en-US" sz="1200" dirty="0" err="1"/>
              <a:t>nemokama</a:t>
            </a:r>
            <a:r>
              <a:rPr lang="en-US" sz="1200" dirty="0"/>
              <a:t> </a:t>
            </a:r>
            <a:r>
              <a:rPr lang="en-US" sz="1200" dirty="0" err="1"/>
              <a:t>nuotrauka</a:t>
            </a:r>
            <a:r>
              <a:rPr lang="en-US" sz="1200" dirty="0"/>
              <a:t> : </a:t>
            </a:r>
            <a:r>
              <a:rPr lang="en-US" sz="1200" u="sng" dirty="0">
                <a:solidFill>
                  <a:schemeClr val="hlink"/>
                </a:solidFill>
                <a:hlinkClick r:id="rId5"/>
              </a:rPr>
              <a:t>https://www.needpix.com/photo/533044</a:t>
            </a:r>
            <a:r>
              <a:rPr lang="en-US" sz="1200" dirty="0"/>
              <a:t> </a:t>
            </a:r>
            <a:endParaRPr sz="1200" dirty="0"/>
          </a:p>
          <a:p>
            <a:pPr marL="0" lvl="0" indent="0" algn="l" rtl="0">
              <a:spcBef>
                <a:spcPts val="0"/>
              </a:spcBef>
              <a:spcAft>
                <a:spcPts val="0"/>
              </a:spcAft>
              <a:buNone/>
            </a:pPr>
            <a:endParaRPr dirty="0"/>
          </a:p>
        </p:txBody>
      </p:sp>
      <p:pic>
        <p:nvPicPr>
          <p:cNvPr id="142" name="Google Shape;142;g3248fd4eafb_0_20"/>
          <p:cNvPicPr preferRelativeResize="0"/>
          <p:nvPr/>
        </p:nvPicPr>
        <p:blipFill>
          <a:blip r:embed="rId6">
            <a:alphaModFix/>
          </a:blip>
          <a:stretch>
            <a:fillRect/>
          </a:stretch>
        </p:blipFill>
        <p:spPr>
          <a:xfrm>
            <a:off x="4107225" y="3910450"/>
            <a:ext cx="2274381" cy="1515651"/>
          </a:xfrm>
          <a:prstGeom prst="rect">
            <a:avLst/>
          </a:prstGeom>
          <a:noFill/>
          <a:ln>
            <a:noFill/>
          </a:ln>
        </p:spPr>
      </p:pic>
      <p:sp>
        <p:nvSpPr>
          <p:cNvPr id="143" name="Google Shape;143;g3248fd4eafb_0_20"/>
          <p:cNvSpPr txBox="1"/>
          <p:nvPr/>
        </p:nvSpPr>
        <p:spPr>
          <a:xfrm>
            <a:off x="4107225" y="5654700"/>
            <a:ext cx="3000000" cy="708000"/>
          </a:xfrm>
          <a:prstGeom prst="rect">
            <a:avLst/>
          </a:prstGeom>
          <a:noFill/>
          <a:ln>
            <a:noFill/>
          </a:ln>
        </p:spPr>
        <p:txBody>
          <a:bodyPr spcFirstLastPara="1" wrap="square" lIns="91425" tIns="91425" rIns="91425" bIns="91425" anchor="t" anchorCtr="0">
            <a:spAutoFit/>
          </a:bodyPr>
          <a:lstStyle/>
          <a:p>
            <a:pPr lvl="0"/>
            <a:r>
              <a:rPr lang="en-US" b="1" dirty="0" err="1">
                <a:solidFill>
                  <a:srgbClr val="548135"/>
                </a:solidFill>
                <a:latin typeface="Candara"/>
                <a:ea typeface="Candara"/>
                <a:cs typeface="Candara"/>
                <a:sym typeface="Candara"/>
              </a:rPr>
              <a:t>Koliziejus</a:t>
            </a:r>
            <a:r>
              <a:rPr lang="en-US" b="1" dirty="0">
                <a:solidFill>
                  <a:srgbClr val="548135"/>
                </a:solidFill>
                <a:latin typeface="Candara"/>
                <a:ea typeface="Candara"/>
                <a:cs typeface="Candara"/>
                <a:sym typeface="Candara"/>
              </a:rPr>
              <a:t>, Roma</a:t>
            </a:r>
          </a:p>
          <a:p>
            <a:pPr lvl="0"/>
            <a:r>
              <a:rPr lang="en-US" sz="1000" dirty="0" err="1"/>
              <a:t>Šaltinis</a:t>
            </a:r>
            <a:r>
              <a:rPr lang="en-US" sz="1000" dirty="0"/>
              <a:t>, </a:t>
            </a:r>
            <a:r>
              <a:rPr lang="en-US" sz="1000" dirty="0" err="1"/>
              <a:t>nemokama</a:t>
            </a:r>
            <a:r>
              <a:rPr lang="en-US" sz="1000" dirty="0"/>
              <a:t> </a:t>
            </a:r>
            <a:r>
              <a:rPr lang="en-US" sz="1000" dirty="0" err="1"/>
              <a:t>nuotrauka</a:t>
            </a:r>
            <a:r>
              <a:rPr lang="en-US" sz="1000" dirty="0"/>
              <a:t> : </a:t>
            </a:r>
            <a:r>
              <a:rPr lang="en-US" sz="1000" u="sng" dirty="0">
                <a:solidFill>
                  <a:schemeClr val="hlink"/>
                </a:solidFill>
                <a:hlinkClick r:id="rId7"/>
              </a:rPr>
              <a:t>https://www.needpix.com/photo/571218</a:t>
            </a:r>
            <a:r>
              <a:rPr lang="en-US" sz="1000" dirty="0"/>
              <a:t> </a:t>
            </a:r>
            <a:endParaRPr sz="1000" dirty="0"/>
          </a:p>
        </p:txBody>
      </p:sp>
      <p:pic>
        <p:nvPicPr>
          <p:cNvPr id="144" name="Google Shape;144;g3248fd4eafb_0_20"/>
          <p:cNvPicPr preferRelativeResize="0"/>
          <p:nvPr/>
        </p:nvPicPr>
        <p:blipFill>
          <a:blip r:embed="rId8">
            <a:alphaModFix/>
          </a:blip>
          <a:stretch>
            <a:fillRect/>
          </a:stretch>
        </p:blipFill>
        <p:spPr>
          <a:xfrm>
            <a:off x="7641172" y="3910449"/>
            <a:ext cx="1495150" cy="1993526"/>
          </a:xfrm>
          <a:prstGeom prst="rect">
            <a:avLst/>
          </a:prstGeom>
          <a:noFill/>
          <a:ln>
            <a:noFill/>
          </a:ln>
        </p:spPr>
      </p:pic>
      <p:sp>
        <p:nvSpPr>
          <p:cNvPr id="145" name="Google Shape;145;g3248fd4eafb_0_20"/>
          <p:cNvSpPr txBox="1"/>
          <p:nvPr/>
        </p:nvSpPr>
        <p:spPr>
          <a:xfrm>
            <a:off x="7641175" y="5989325"/>
            <a:ext cx="3000000" cy="708000"/>
          </a:xfrm>
          <a:prstGeom prst="rect">
            <a:avLst/>
          </a:prstGeom>
          <a:noFill/>
          <a:ln>
            <a:noFill/>
          </a:ln>
        </p:spPr>
        <p:txBody>
          <a:bodyPr spcFirstLastPara="1" wrap="square" lIns="91425" tIns="91425" rIns="91425" bIns="91425" anchor="t" anchorCtr="0">
            <a:spAutoFit/>
          </a:bodyPr>
          <a:lstStyle/>
          <a:p>
            <a:pPr lvl="0"/>
            <a:r>
              <a:rPr lang="en-US" b="1" dirty="0">
                <a:solidFill>
                  <a:srgbClr val="548135"/>
                </a:solidFill>
                <a:latin typeface="Candara"/>
                <a:ea typeface="Candara"/>
                <a:cs typeface="Candara"/>
                <a:sym typeface="Candara"/>
              </a:rPr>
              <a:t>Vilniaus </a:t>
            </a:r>
            <a:r>
              <a:rPr lang="en-US" b="1" dirty="0" err="1">
                <a:solidFill>
                  <a:srgbClr val="548135"/>
                </a:solidFill>
                <a:latin typeface="Candara"/>
                <a:ea typeface="Candara"/>
                <a:cs typeface="Candara"/>
                <a:sym typeface="Candara"/>
              </a:rPr>
              <a:t>istorinis</a:t>
            </a:r>
            <a:r>
              <a:rPr lang="en-US" b="1" dirty="0">
                <a:solidFill>
                  <a:srgbClr val="548135"/>
                </a:solidFill>
                <a:latin typeface="Candara"/>
                <a:ea typeface="Candara"/>
                <a:cs typeface="Candara"/>
                <a:sym typeface="Candara"/>
              </a:rPr>
              <a:t> centras</a:t>
            </a:r>
          </a:p>
          <a:p>
            <a:pPr lvl="0"/>
            <a:r>
              <a:rPr lang="en-US" sz="1000" dirty="0" err="1"/>
              <a:t>Šaltinis</a:t>
            </a:r>
            <a:r>
              <a:rPr lang="en-US" sz="1000" dirty="0"/>
              <a:t>, </a:t>
            </a:r>
            <a:r>
              <a:rPr lang="en-US" sz="1000" dirty="0" err="1"/>
              <a:t>nemokama</a:t>
            </a:r>
            <a:r>
              <a:rPr lang="en-US" sz="1000" dirty="0"/>
              <a:t> </a:t>
            </a:r>
            <a:r>
              <a:rPr lang="en-US" sz="1000" dirty="0" err="1"/>
              <a:t>nuotrauka</a:t>
            </a:r>
            <a:r>
              <a:rPr lang="en-US" sz="1000" dirty="0"/>
              <a:t> : </a:t>
            </a:r>
            <a:r>
              <a:rPr lang="en-US" sz="1000" u="sng" dirty="0">
                <a:solidFill>
                  <a:schemeClr val="hlink"/>
                </a:solidFill>
                <a:hlinkClick r:id="rId9"/>
              </a:rPr>
              <a:t>https://www.needpix.com/photo/1622664/</a:t>
            </a:r>
            <a:r>
              <a:rPr lang="en-US" sz="1000" dirty="0"/>
              <a:t> </a:t>
            </a:r>
            <a:endParaRPr sz="1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5"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51" name="Google Shape;151;p5"/>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2" name="Google Shape;152;p5"/>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3" name="Google Shape;153;p5"/>
          <p:cNvSpPr txBox="1"/>
          <p:nvPr/>
        </p:nvSpPr>
        <p:spPr>
          <a:xfrm>
            <a:off x="0" y="89588"/>
            <a:ext cx="9646508" cy="646331"/>
          </a:xfrm>
          <a:prstGeom prst="rect">
            <a:avLst/>
          </a:prstGeom>
          <a:noFill/>
          <a:ln>
            <a:noFill/>
          </a:ln>
        </p:spPr>
        <p:txBody>
          <a:bodyPr spcFirstLastPara="1" wrap="square" lIns="91425" tIns="45700" rIns="91425" bIns="45700" anchor="t" anchorCtr="0">
            <a:spAutoFit/>
          </a:bodyPr>
          <a:lstStyle/>
          <a:p>
            <a:pPr marL="457200" lvl="1"/>
            <a:r>
              <a:rPr lang="en-US" sz="3600" b="1" dirty="0">
                <a:solidFill>
                  <a:srgbClr val="FFFFFF"/>
                </a:solidFill>
                <a:latin typeface="Candara"/>
                <a:ea typeface="Candara"/>
                <a:cs typeface="Candara"/>
                <a:sym typeface="Candara"/>
              </a:rPr>
              <a:t>KELETAS APIBŪDINIMŲ IR SĄVOKŲ </a:t>
            </a:r>
          </a:p>
        </p:txBody>
      </p:sp>
      <p:sp>
        <p:nvSpPr>
          <p:cNvPr id="154" name="Google Shape;154;p5"/>
          <p:cNvSpPr txBox="1"/>
          <p:nvPr/>
        </p:nvSpPr>
        <p:spPr>
          <a:xfrm>
            <a:off x="4056900" y="1501900"/>
            <a:ext cx="7340700" cy="3693278"/>
          </a:xfrm>
          <a:prstGeom prst="rect">
            <a:avLst/>
          </a:prstGeom>
          <a:noFill/>
          <a:ln>
            <a:noFill/>
          </a:ln>
        </p:spPr>
        <p:txBody>
          <a:bodyPr spcFirstLastPara="1" wrap="square" lIns="91425" tIns="45700" rIns="91425" bIns="45700" anchor="t" anchorCtr="0">
            <a:spAutoFit/>
          </a:bodyPr>
          <a:lstStyle/>
          <a:p>
            <a:pPr lvl="0" algn="just"/>
            <a:r>
              <a:rPr lang="en-US" sz="1800" dirty="0">
                <a:solidFill>
                  <a:srgbClr val="3F3F3F"/>
                </a:solidFill>
                <a:latin typeface="Candara"/>
                <a:ea typeface="Candara"/>
                <a:cs typeface="Candara"/>
                <a:sym typeface="Candara"/>
              </a:rPr>
              <a:t>Identity is the set of characteristics, beliefs, and expressions that define </a:t>
            </a:r>
            <a:r>
              <a:rPr lang="lt-LT" sz="1800" dirty="0">
                <a:solidFill>
                  <a:srgbClr val="3F3F3F"/>
                </a:solidFill>
                <a:latin typeface="Candara"/>
                <a:ea typeface="Candara"/>
                <a:cs typeface="Candara"/>
                <a:sym typeface="Candara"/>
              </a:rPr>
              <a:t>asmuo ar grupė. Tai sudėtinga, kintanti sąvoka, kurią formuoja asmeninė patirtis, socialiniai santykiai, kultūra ir istorinis kontekstas. </a:t>
            </a:r>
          </a:p>
          <a:p>
            <a:pPr lvl="0" algn="just"/>
            <a:endParaRPr lang="lt-LT" sz="1800" dirty="0">
              <a:solidFill>
                <a:srgbClr val="3F3F3F"/>
              </a:solidFill>
              <a:latin typeface="Candara"/>
              <a:ea typeface="Candara"/>
              <a:cs typeface="Candara"/>
              <a:sym typeface="Candara"/>
            </a:endParaRPr>
          </a:p>
          <a:p>
            <a:pPr lvl="0" algn="just"/>
            <a:r>
              <a:rPr lang="lt-LT" sz="1800" dirty="0">
                <a:solidFill>
                  <a:srgbClr val="3F3F3F"/>
                </a:solidFill>
                <a:latin typeface="Candara"/>
                <a:ea typeface="Candara"/>
                <a:cs typeface="Candara"/>
                <a:sym typeface="Candara"/>
              </a:rPr>
              <a:t>Tapatybė gali būti individuali (asmeninė tapatybė) arba kolektyvinė (grupės, kultūrinė, nacionalinė tapatybė), kuri vystosi per dinamišką savęs suvokimo ir išorinio pripažinimo procesą. </a:t>
            </a:r>
          </a:p>
          <a:p>
            <a:pPr lvl="0" algn="just"/>
            <a:endParaRPr lang="lt-LT" sz="1800" dirty="0">
              <a:solidFill>
                <a:srgbClr val="3F3F3F"/>
              </a:solidFill>
              <a:latin typeface="Candara"/>
              <a:ea typeface="Candara"/>
              <a:cs typeface="Candara"/>
              <a:sym typeface="Candara"/>
            </a:endParaRPr>
          </a:p>
          <a:p>
            <a:pPr lvl="0" algn="just"/>
            <a:r>
              <a:rPr lang="lt-LT" sz="1800" dirty="0">
                <a:solidFill>
                  <a:srgbClr val="3F3F3F"/>
                </a:solidFill>
                <a:latin typeface="Candara"/>
                <a:ea typeface="Candara"/>
                <a:cs typeface="Candara"/>
                <a:sym typeface="Candara"/>
              </a:rPr>
              <a:t>Šis formavimasis vyksta, kai asmenys ir bendruomenės sąveikauja su savo aplinka, įsisavina normas ir vertybes bei derasi dėl priklausymo platesnėse visuomenės struktūrose. Tapatybė dažnai patvirtinama per socialines praktikas, paveldą, kalbą ir simbolinius žymenis, kurie išskiria grupes ir palaiko kultūrinį tęstinumą.</a:t>
            </a:r>
          </a:p>
        </p:txBody>
      </p:sp>
      <p:sp>
        <p:nvSpPr>
          <p:cNvPr id="155" name="Google Shape;155;p5"/>
          <p:cNvSpPr txBox="1"/>
          <p:nvPr/>
        </p:nvSpPr>
        <p:spPr>
          <a:xfrm>
            <a:off x="484053" y="918849"/>
            <a:ext cx="6098058" cy="400110"/>
          </a:xfrm>
          <a:prstGeom prst="rect">
            <a:avLst/>
          </a:prstGeom>
          <a:noFill/>
          <a:ln>
            <a:noFill/>
          </a:ln>
        </p:spPr>
        <p:txBody>
          <a:bodyPr spcFirstLastPara="1" wrap="square" lIns="91425" tIns="45700" rIns="91425" bIns="45700" anchor="t" anchorCtr="0">
            <a:spAutoFit/>
          </a:bodyPr>
          <a:lstStyle/>
          <a:p>
            <a:pPr lvl="0"/>
            <a:r>
              <a:rPr lang="en-US" sz="2000" b="1" dirty="0">
                <a:solidFill>
                  <a:srgbClr val="A99374"/>
                </a:solidFill>
                <a:latin typeface="Candara"/>
                <a:ea typeface="Candara"/>
                <a:cs typeface="Candara"/>
                <a:sym typeface="Candara"/>
              </a:rPr>
              <a:t>2. </a:t>
            </a:r>
            <a:r>
              <a:rPr lang="lt-LT" sz="2000" b="1" dirty="0">
                <a:solidFill>
                  <a:srgbClr val="A99374"/>
                </a:solidFill>
                <a:latin typeface="Candara"/>
                <a:ea typeface="Candara"/>
                <a:cs typeface="Candara"/>
                <a:sym typeface="Candara"/>
              </a:rPr>
              <a:t>Tapatybės apibrėžimas ir formavimas</a:t>
            </a:r>
            <a:endParaRPr sz="2000" b="1" dirty="0">
              <a:solidFill>
                <a:srgbClr val="A99374"/>
              </a:solidFill>
              <a:latin typeface="Candara"/>
              <a:ea typeface="Candara"/>
              <a:cs typeface="Candara"/>
              <a:sym typeface="Candara"/>
            </a:endParaRPr>
          </a:p>
        </p:txBody>
      </p:sp>
      <p:pic>
        <p:nvPicPr>
          <p:cNvPr id="156" name="Google Shape;156;p5"/>
          <p:cNvPicPr preferRelativeResize="0"/>
          <p:nvPr/>
        </p:nvPicPr>
        <p:blipFill>
          <a:blip r:embed="rId4">
            <a:alphaModFix/>
          </a:blip>
          <a:stretch>
            <a:fillRect/>
          </a:stretch>
        </p:blipFill>
        <p:spPr>
          <a:xfrm>
            <a:off x="606550" y="1633121"/>
            <a:ext cx="2979092" cy="251215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6"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62" name="Google Shape;162;p6"/>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3" name="Google Shape;163;p6"/>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4" name="Google Shape;164;p6"/>
          <p:cNvSpPr txBox="1"/>
          <p:nvPr/>
        </p:nvSpPr>
        <p:spPr>
          <a:xfrm>
            <a:off x="0" y="89588"/>
            <a:ext cx="9646508" cy="646331"/>
          </a:xfrm>
          <a:prstGeom prst="rect">
            <a:avLst/>
          </a:prstGeom>
          <a:noFill/>
          <a:ln>
            <a:noFill/>
          </a:ln>
        </p:spPr>
        <p:txBody>
          <a:bodyPr spcFirstLastPara="1" wrap="square" lIns="91425" tIns="45700" rIns="91425" bIns="45700" anchor="t" anchorCtr="0">
            <a:spAutoFit/>
          </a:bodyPr>
          <a:lstStyle/>
          <a:p>
            <a:pPr marL="457200" lvl="1"/>
            <a:r>
              <a:rPr lang="en-US" sz="3600" b="1" dirty="0">
                <a:solidFill>
                  <a:srgbClr val="FFFFFF"/>
                </a:solidFill>
                <a:latin typeface="Candara"/>
                <a:ea typeface="Candara"/>
                <a:cs typeface="Candara"/>
                <a:sym typeface="Candara"/>
              </a:rPr>
              <a:t>KELETAS APIBŪDINIMŲ IR SĄVOKŲ</a:t>
            </a:r>
          </a:p>
        </p:txBody>
      </p:sp>
      <p:sp>
        <p:nvSpPr>
          <p:cNvPr id="165" name="Google Shape;165;p6"/>
          <p:cNvSpPr txBox="1"/>
          <p:nvPr/>
        </p:nvSpPr>
        <p:spPr>
          <a:xfrm>
            <a:off x="520182" y="1136028"/>
            <a:ext cx="11022032" cy="5355272"/>
          </a:xfrm>
          <a:prstGeom prst="rect">
            <a:avLst/>
          </a:prstGeom>
          <a:noFill/>
          <a:ln>
            <a:noFill/>
          </a:ln>
        </p:spPr>
        <p:txBody>
          <a:bodyPr spcFirstLastPara="1" wrap="square" lIns="91425" tIns="45700" rIns="91425" bIns="45700" anchor="t" anchorCtr="0">
            <a:spAutoFit/>
          </a:bodyPr>
          <a:lstStyle/>
          <a:p>
            <a:pPr lvl="0"/>
            <a:r>
              <a:rPr lang="en-US" sz="1800" b="1" dirty="0" err="1">
                <a:solidFill>
                  <a:schemeClr val="dk1"/>
                </a:solidFill>
                <a:latin typeface="Candara"/>
                <a:ea typeface="Candara"/>
                <a:cs typeface="Candara"/>
                <a:sym typeface="Candara"/>
              </a:rPr>
              <a:t>Belgi</a:t>
            </a:r>
            <a:r>
              <a:rPr lang="lt-LT" sz="1800" b="1" dirty="0">
                <a:solidFill>
                  <a:schemeClr val="dk1"/>
                </a:solidFill>
                <a:latin typeface="Candara"/>
                <a:ea typeface="Candara"/>
                <a:cs typeface="Candara"/>
                <a:sym typeface="Candara"/>
              </a:rPr>
              <a:t>ja</a:t>
            </a:r>
            <a:r>
              <a:rPr lang="en-US" sz="1800" dirty="0">
                <a:solidFill>
                  <a:schemeClr val="dk1"/>
                </a:solidFill>
                <a:latin typeface="Candara"/>
                <a:ea typeface="Candara"/>
                <a:cs typeface="Candara"/>
                <a:sym typeface="Candara"/>
              </a:rPr>
              <a:t>:</a:t>
            </a:r>
            <a:br>
              <a:rPr lang="en-US" sz="1800" dirty="0">
                <a:solidFill>
                  <a:schemeClr val="dk1"/>
                </a:solidFill>
                <a:latin typeface="Candara"/>
                <a:ea typeface="Candara"/>
                <a:cs typeface="Candara"/>
                <a:sym typeface="Candara"/>
              </a:rPr>
            </a:br>
            <a:r>
              <a:rPr lang="lt-LT" sz="1800" dirty="0">
                <a:solidFill>
                  <a:schemeClr val="dk1"/>
                </a:solidFill>
                <a:latin typeface="Candara"/>
                <a:ea typeface="Candara"/>
                <a:cs typeface="Candara"/>
                <a:sym typeface="Candara"/>
              </a:rPr>
              <a:t>Belgijos tapatybę formuoja kalbinis skirtumas tarp Flandrijos (olandų kalba) ir </a:t>
            </a:r>
            <a:r>
              <a:rPr lang="lt-LT" sz="1800" dirty="0" err="1">
                <a:solidFill>
                  <a:schemeClr val="dk1"/>
                </a:solidFill>
                <a:latin typeface="Candara"/>
                <a:ea typeface="Candara"/>
                <a:cs typeface="Candara"/>
                <a:sym typeface="Candara"/>
              </a:rPr>
              <a:t>Valonijos</a:t>
            </a:r>
            <a:r>
              <a:rPr lang="lt-LT" sz="1800" dirty="0">
                <a:solidFill>
                  <a:schemeClr val="dk1"/>
                </a:solidFill>
                <a:latin typeface="Candara"/>
                <a:ea typeface="Candara"/>
                <a:cs typeface="Candara"/>
                <a:sym typeface="Candara"/>
              </a:rPr>
              <a:t> (prancūzų kalba). Kiekvienas regionas turi savitą kultūrinę ir politinę tapatybę, prisidedančią prie sudėtingos Belgijos nacionalinės tapatybės. </a:t>
            </a:r>
            <a:r>
              <a:rPr lang="lt-LT" sz="1800" dirty="0" err="1">
                <a:solidFill>
                  <a:schemeClr val="dk1"/>
                </a:solidFill>
                <a:latin typeface="Candara"/>
                <a:ea typeface="Candara"/>
                <a:cs typeface="Candara"/>
                <a:sym typeface="Candara"/>
              </a:rPr>
              <a:t>Manneken</a:t>
            </a:r>
            <a:r>
              <a:rPr lang="lt-LT" sz="1800" dirty="0">
                <a:solidFill>
                  <a:schemeClr val="dk1"/>
                </a:solidFill>
                <a:latin typeface="Candara"/>
                <a:ea typeface="Candara"/>
                <a:cs typeface="Candara"/>
                <a:sym typeface="Candara"/>
              </a:rPr>
              <a:t> Pis statula Briuselyje juokingai atspindi Belgijos tapatybę ir laisvės bei atsparumo vertybes.</a:t>
            </a:r>
          </a:p>
          <a:p>
            <a:pPr marL="0" marR="0" lvl="0" indent="0" algn="l" rtl="0">
              <a:spcBef>
                <a:spcPts val="0"/>
              </a:spcBef>
              <a:spcAft>
                <a:spcPts val="0"/>
              </a:spcAft>
              <a:buNone/>
            </a:pPr>
            <a:endParaRPr sz="1800" dirty="0">
              <a:solidFill>
                <a:schemeClr val="dk1"/>
              </a:solidFill>
              <a:latin typeface="Candara"/>
              <a:ea typeface="Candara"/>
              <a:cs typeface="Candara"/>
              <a:sym typeface="Candara"/>
            </a:endParaRPr>
          </a:p>
          <a:p>
            <a:pPr lvl="0"/>
            <a:r>
              <a:rPr lang="lt-LT" sz="1800" b="1" dirty="0">
                <a:solidFill>
                  <a:schemeClr val="dk1"/>
                </a:solidFill>
                <a:latin typeface="Candara"/>
                <a:ea typeface="Candara"/>
                <a:cs typeface="Candara"/>
                <a:sym typeface="Candara"/>
              </a:rPr>
              <a:t>Ispanija</a:t>
            </a:r>
            <a:r>
              <a:rPr lang="en-US" sz="1800" dirty="0">
                <a:solidFill>
                  <a:schemeClr val="dk1"/>
                </a:solidFill>
                <a:latin typeface="Candara"/>
                <a:ea typeface="Candara"/>
                <a:cs typeface="Candara"/>
                <a:sym typeface="Candara"/>
              </a:rPr>
              <a:t>:</a:t>
            </a:r>
            <a:br>
              <a:rPr lang="en-US" sz="1800" dirty="0">
                <a:solidFill>
                  <a:schemeClr val="dk1"/>
                </a:solidFill>
                <a:latin typeface="Candara"/>
                <a:ea typeface="Candara"/>
                <a:cs typeface="Candara"/>
                <a:sym typeface="Candara"/>
              </a:rPr>
            </a:br>
            <a:r>
              <a:rPr lang="lt-LT" sz="1800" dirty="0">
                <a:solidFill>
                  <a:schemeClr val="dk1"/>
                </a:solidFill>
                <a:latin typeface="Candara"/>
                <a:ea typeface="Candara"/>
                <a:cs typeface="Candara"/>
                <a:sym typeface="Candara"/>
              </a:rPr>
              <a:t>Ispanijoje regionų tapatybė yra labai stipri. Katalonijos ir Baskų regionai išlaiko savitas kalbas ir kultūras. Katalonijos tapatybė stiprinama per kalbą (katalonų) ir tradicijas, pavyzdžiui, </a:t>
            </a:r>
            <a:r>
              <a:rPr lang="lt-LT" sz="1800" dirty="0" err="1">
                <a:solidFill>
                  <a:schemeClr val="dk1"/>
                </a:solidFill>
                <a:latin typeface="Candara"/>
                <a:ea typeface="Candara"/>
                <a:cs typeface="Candara"/>
                <a:sym typeface="Candara"/>
              </a:rPr>
              <a:t>Castells</a:t>
            </a:r>
            <a:r>
              <a:rPr lang="lt-LT" sz="1800" dirty="0">
                <a:solidFill>
                  <a:schemeClr val="dk1"/>
                </a:solidFill>
                <a:latin typeface="Candara"/>
                <a:ea typeface="Candara"/>
                <a:cs typeface="Candara"/>
                <a:sym typeface="Candara"/>
              </a:rPr>
              <a:t> (žmogaus bokštai), o Baskų tapatybė formuojama naudojant </a:t>
            </a:r>
            <a:r>
              <a:rPr lang="lt-LT" sz="1800" dirty="0" err="1">
                <a:solidFill>
                  <a:schemeClr val="dk1"/>
                </a:solidFill>
                <a:latin typeface="Candara"/>
                <a:ea typeface="Candara"/>
                <a:cs typeface="Candara"/>
                <a:sym typeface="Candara"/>
              </a:rPr>
              <a:t>euskara</a:t>
            </a:r>
            <a:r>
              <a:rPr lang="lt-LT" sz="1800" dirty="0">
                <a:solidFill>
                  <a:schemeClr val="dk1"/>
                </a:solidFill>
                <a:latin typeface="Candara"/>
                <a:ea typeface="Candara"/>
                <a:cs typeface="Candara"/>
                <a:sym typeface="Candara"/>
              </a:rPr>
              <a:t> kalbą ir savitą autonomijos judėjimų istoriją.</a:t>
            </a:r>
          </a:p>
          <a:p>
            <a:pPr marL="0" marR="0" lvl="0" indent="0" algn="l" rtl="0">
              <a:spcBef>
                <a:spcPts val="0"/>
              </a:spcBef>
              <a:spcAft>
                <a:spcPts val="0"/>
              </a:spcAft>
              <a:buNone/>
            </a:pPr>
            <a:endParaRPr sz="1800" dirty="0">
              <a:solidFill>
                <a:schemeClr val="dk1"/>
              </a:solidFill>
              <a:latin typeface="Candara"/>
              <a:ea typeface="Candara"/>
              <a:cs typeface="Candara"/>
              <a:sym typeface="Candara"/>
            </a:endParaRPr>
          </a:p>
          <a:p>
            <a:pPr lvl="0"/>
            <a:r>
              <a:rPr lang="en-US" sz="1800" b="1" dirty="0">
                <a:solidFill>
                  <a:schemeClr val="dk1"/>
                </a:solidFill>
                <a:latin typeface="Candara"/>
                <a:ea typeface="Candara"/>
                <a:cs typeface="Candara"/>
                <a:sym typeface="Candara"/>
              </a:rPr>
              <a:t>Est</a:t>
            </a:r>
            <a:r>
              <a:rPr lang="lt-LT" sz="1800" b="1" dirty="0" err="1">
                <a:solidFill>
                  <a:schemeClr val="dk1"/>
                </a:solidFill>
                <a:latin typeface="Candara"/>
                <a:ea typeface="Candara"/>
                <a:cs typeface="Candara"/>
                <a:sym typeface="Candara"/>
              </a:rPr>
              <a:t>ija</a:t>
            </a:r>
            <a:r>
              <a:rPr lang="en-US" sz="1800" dirty="0">
                <a:solidFill>
                  <a:schemeClr val="dk1"/>
                </a:solidFill>
                <a:latin typeface="Candara"/>
                <a:ea typeface="Candara"/>
                <a:cs typeface="Candara"/>
                <a:sym typeface="Candara"/>
              </a:rPr>
              <a:t>:</a:t>
            </a:r>
            <a:br>
              <a:rPr lang="en-US" sz="1800" dirty="0">
                <a:solidFill>
                  <a:schemeClr val="dk1"/>
                </a:solidFill>
                <a:latin typeface="Candara"/>
                <a:ea typeface="Candara"/>
                <a:cs typeface="Candara"/>
                <a:sym typeface="Candara"/>
              </a:rPr>
            </a:br>
            <a:r>
              <a:rPr lang="lt-LT" sz="1800" dirty="0">
                <a:solidFill>
                  <a:schemeClr val="dk1"/>
                </a:solidFill>
                <a:latin typeface="Candara"/>
                <a:ea typeface="Candara"/>
                <a:cs typeface="Candara"/>
                <a:sym typeface="Candara"/>
              </a:rPr>
              <a:t>Estijos tapatybę labai paveikė patirtis sovietų valdymo laikotarpiu. Dainuojanti revoliucija (1987–1991 m.), kurios metu estai taikiai protestavo už nepriklausomybę, susirinkdami dainuoti tradicines dainas, suvaidino svarbų vaidmenį formuojant šiuolaikinę Estijos nacionalinę tapatybę.</a:t>
            </a:r>
          </a:p>
          <a:p>
            <a:pPr marL="0" marR="0" lvl="0" indent="0" algn="l" rtl="0">
              <a:spcBef>
                <a:spcPts val="0"/>
              </a:spcBef>
              <a:spcAft>
                <a:spcPts val="0"/>
              </a:spcAft>
              <a:buNone/>
            </a:pPr>
            <a:endParaRPr sz="1800" dirty="0">
              <a:solidFill>
                <a:schemeClr val="dk1"/>
              </a:solidFill>
              <a:latin typeface="Candara"/>
              <a:ea typeface="Candara"/>
              <a:cs typeface="Candara"/>
              <a:sym typeface="Candara"/>
            </a:endParaRPr>
          </a:p>
          <a:p>
            <a:pPr lvl="0"/>
            <a:r>
              <a:rPr lang="en-US" sz="1800" b="1" dirty="0">
                <a:solidFill>
                  <a:schemeClr val="dk1"/>
                </a:solidFill>
                <a:latin typeface="Candara"/>
                <a:ea typeface="Candara"/>
                <a:cs typeface="Candara"/>
                <a:sym typeface="Candara"/>
              </a:rPr>
              <a:t>Gr</a:t>
            </a:r>
            <a:r>
              <a:rPr lang="lt-LT" sz="1800" b="1" dirty="0" err="1">
                <a:solidFill>
                  <a:schemeClr val="dk1"/>
                </a:solidFill>
                <a:latin typeface="Candara"/>
                <a:ea typeface="Candara"/>
                <a:cs typeface="Candara"/>
                <a:sym typeface="Candara"/>
              </a:rPr>
              <a:t>aikija</a:t>
            </a:r>
            <a:r>
              <a:rPr lang="en-US" sz="1800" dirty="0">
                <a:solidFill>
                  <a:schemeClr val="dk1"/>
                </a:solidFill>
                <a:latin typeface="Candara"/>
                <a:ea typeface="Candara"/>
                <a:cs typeface="Candara"/>
                <a:sym typeface="Candara"/>
              </a:rPr>
              <a:t>:</a:t>
            </a:r>
            <a:br>
              <a:rPr lang="en-US" sz="1800" dirty="0">
                <a:solidFill>
                  <a:schemeClr val="dk1"/>
                </a:solidFill>
                <a:latin typeface="Candara"/>
                <a:ea typeface="Candara"/>
                <a:cs typeface="Candara"/>
                <a:sym typeface="Candara"/>
              </a:rPr>
            </a:br>
            <a:r>
              <a:rPr lang="lt-LT" sz="1800" dirty="0">
                <a:solidFill>
                  <a:schemeClr val="dk1"/>
                </a:solidFill>
                <a:latin typeface="Candara"/>
                <a:ea typeface="Candara"/>
                <a:cs typeface="Candara"/>
                <a:sym typeface="Candara"/>
              </a:rPr>
              <a:t>Graikų tapatybę stipriai įtakoja senovės istorija ir ortodoksinis krikščionybė. Graikijos nepriklausomybės karas (1821–1830) su Osmanų imperija yra svarbus įvykis formuojantis šiuolaikinę graikų tautinę tapatybę, grindžiamą laisvės idealais ir tęstinumu su senovės helenistine civilizacija.</a:t>
            </a:r>
            <a:endParaRPr sz="1800" i="0" u="none" strike="noStrike" dirty="0">
              <a:solidFill>
                <a:srgbClr val="3F3F3F"/>
              </a:solidFill>
              <a:latin typeface="Candara"/>
              <a:ea typeface="Candara"/>
              <a:cs typeface="Candara"/>
              <a:sym typeface="Candara"/>
            </a:endParaRPr>
          </a:p>
        </p:txBody>
      </p:sp>
      <p:sp>
        <p:nvSpPr>
          <p:cNvPr id="166" name="Google Shape;166;p6"/>
          <p:cNvSpPr txBox="1"/>
          <p:nvPr/>
        </p:nvSpPr>
        <p:spPr>
          <a:xfrm>
            <a:off x="360485" y="735918"/>
            <a:ext cx="7292171" cy="400069"/>
          </a:xfrm>
          <a:prstGeom prst="rect">
            <a:avLst/>
          </a:prstGeom>
          <a:noFill/>
          <a:ln>
            <a:noFill/>
          </a:ln>
        </p:spPr>
        <p:txBody>
          <a:bodyPr spcFirstLastPara="1" wrap="square" lIns="91425" tIns="45700" rIns="91425" bIns="45700" anchor="t" anchorCtr="0">
            <a:spAutoFit/>
          </a:bodyPr>
          <a:lstStyle/>
          <a:p>
            <a:pPr lvl="0"/>
            <a:r>
              <a:rPr lang="en-US" sz="2000" b="1" dirty="0">
                <a:solidFill>
                  <a:srgbClr val="A99374"/>
                </a:solidFill>
                <a:latin typeface="Candara"/>
                <a:ea typeface="Candara"/>
                <a:cs typeface="Candara"/>
                <a:sym typeface="Candara"/>
              </a:rPr>
              <a:t>2. </a:t>
            </a:r>
            <a:r>
              <a:rPr lang="pt-BR" sz="2000" b="1" dirty="0">
                <a:solidFill>
                  <a:srgbClr val="A99374"/>
                </a:solidFill>
                <a:latin typeface="Candara"/>
                <a:ea typeface="Candara"/>
                <a:cs typeface="Candara"/>
                <a:sym typeface="Candara"/>
              </a:rPr>
              <a:t>Tapatybės apibrėžimas ir formavimas – keletas pavyzdžių</a:t>
            </a:r>
            <a:endParaRPr sz="2000" b="1" dirty="0">
              <a:solidFill>
                <a:srgbClr val="A99374"/>
              </a:solidFill>
              <a:latin typeface="Candara"/>
              <a:ea typeface="Candara"/>
              <a:cs typeface="Candara"/>
              <a:sym typeface="Candar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p7"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72" name="Google Shape;172;p7"/>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3" name="Google Shape;173;p7"/>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4" name="Google Shape;174;p7"/>
          <p:cNvSpPr txBox="1"/>
          <p:nvPr/>
        </p:nvSpPr>
        <p:spPr>
          <a:xfrm>
            <a:off x="0" y="89588"/>
            <a:ext cx="9646508" cy="646331"/>
          </a:xfrm>
          <a:prstGeom prst="rect">
            <a:avLst/>
          </a:prstGeom>
          <a:noFill/>
          <a:ln>
            <a:noFill/>
          </a:ln>
        </p:spPr>
        <p:txBody>
          <a:bodyPr spcFirstLastPara="1" wrap="square" lIns="91425" tIns="45700" rIns="91425" bIns="45700" anchor="t" anchorCtr="0">
            <a:spAutoFit/>
          </a:bodyPr>
          <a:lstStyle/>
          <a:p>
            <a:pPr marL="457200" lvl="1"/>
            <a:r>
              <a:rPr lang="en-US" sz="3600" b="1" dirty="0">
                <a:solidFill>
                  <a:srgbClr val="FFFFFF"/>
                </a:solidFill>
                <a:latin typeface="Candara"/>
                <a:ea typeface="Candara"/>
                <a:cs typeface="Candara"/>
                <a:sym typeface="Candara"/>
              </a:rPr>
              <a:t>KELETAS APIBŪDINIMŲ IR SĄVOKŲ</a:t>
            </a:r>
          </a:p>
        </p:txBody>
      </p:sp>
      <p:sp>
        <p:nvSpPr>
          <p:cNvPr id="175" name="Google Shape;175;p7"/>
          <p:cNvSpPr txBox="1"/>
          <p:nvPr/>
        </p:nvSpPr>
        <p:spPr>
          <a:xfrm>
            <a:off x="606550" y="1501889"/>
            <a:ext cx="10791123" cy="4247276"/>
          </a:xfrm>
          <a:prstGeom prst="rect">
            <a:avLst/>
          </a:prstGeom>
          <a:noFill/>
          <a:ln>
            <a:noFill/>
          </a:ln>
        </p:spPr>
        <p:txBody>
          <a:bodyPr spcFirstLastPara="1" wrap="square" lIns="91425" tIns="45700" rIns="91425" bIns="45700" anchor="t" anchorCtr="0">
            <a:spAutoFit/>
          </a:bodyPr>
          <a:lstStyle/>
          <a:p>
            <a:pPr lvl="0"/>
            <a:r>
              <a:rPr lang="en-US" sz="1800" b="1" dirty="0">
                <a:solidFill>
                  <a:schemeClr val="dk1"/>
                </a:solidFill>
                <a:latin typeface="Candara"/>
                <a:ea typeface="Candara"/>
                <a:cs typeface="Candara"/>
                <a:sym typeface="Candara"/>
              </a:rPr>
              <a:t>Turk</a:t>
            </a:r>
            <a:r>
              <a:rPr lang="lt-LT" sz="1800" b="1" dirty="0" err="1">
                <a:solidFill>
                  <a:schemeClr val="dk1"/>
                </a:solidFill>
                <a:latin typeface="Candara"/>
                <a:ea typeface="Candara"/>
                <a:cs typeface="Candara"/>
                <a:sym typeface="Candara"/>
              </a:rPr>
              <a:t>ija</a:t>
            </a:r>
            <a:r>
              <a:rPr lang="en-US" sz="1800" dirty="0">
                <a:solidFill>
                  <a:schemeClr val="dk1"/>
                </a:solidFill>
                <a:latin typeface="Candara"/>
                <a:ea typeface="Candara"/>
                <a:cs typeface="Candara"/>
                <a:sym typeface="Candara"/>
              </a:rPr>
              <a:t>:</a:t>
            </a:r>
            <a:br>
              <a:rPr lang="en-US" sz="1800" dirty="0">
                <a:solidFill>
                  <a:schemeClr val="dk1"/>
                </a:solidFill>
                <a:latin typeface="Candara"/>
                <a:ea typeface="Candara"/>
                <a:cs typeface="Candara"/>
                <a:sym typeface="Candara"/>
              </a:rPr>
            </a:br>
            <a:r>
              <a:rPr lang="lt-LT" sz="1800" dirty="0">
                <a:solidFill>
                  <a:schemeClr val="dk1"/>
                </a:solidFill>
                <a:latin typeface="Candara"/>
                <a:ea typeface="Candara"/>
                <a:cs typeface="Candara"/>
                <a:sym typeface="Candara"/>
              </a:rPr>
              <a:t>Turkijos tapatybę formavo </a:t>
            </a:r>
            <a:r>
              <a:rPr lang="lt-LT" sz="1800" dirty="0" err="1">
                <a:solidFill>
                  <a:schemeClr val="dk1"/>
                </a:solidFill>
                <a:latin typeface="Candara"/>
                <a:ea typeface="Candara"/>
                <a:cs typeface="Candara"/>
                <a:sym typeface="Candara"/>
              </a:rPr>
              <a:t>Mustafos</a:t>
            </a:r>
            <a:r>
              <a:rPr lang="lt-LT" sz="1800" dirty="0">
                <a:solidFill>
                  <a:schemeClr val="dk1"/>
                </a:solidFill>
                <a:latin typeface="Candara"/>
                <a:ea typeface="Candara"/>
                <a:cs typeface="Candara"/>
                <a:sym typeface="Candara"/>
              </a:rPr>
              <a:t> </a:t>
            </a:r>
            <a:r>
              <a:rPr lang="lt-LT" sz="1800" dirty="0" err="1">
                <a:solidFill>
                  <a:schemeClr val="dk1"/>
                </a:solidFill>
                <a:latin typeface="Candara"/>
                <a:ea typeface="Candara"/>
                <a:cs typeface="Candara"/>
                <a:sym typeface="Candara"/>
              </a:rPr>
              <a:t>Kemalo</a:t>
            </a:r>
            <a:r>
              <a:rPr lang="lt-LT" sz="1800" dirty="0">
                <a:solidFill>
                  <a:schemeClr val="dk1"/>
                </a:solidFill>
                <a:latin typeface="Candara"/>
                <a:ea typeface="Candara"/>
                <a:cs typeface="Candara"/>
                <a:sym typeface="Candara"/>
              </a:rPr>
              <a:t> </a:t>
            </a:r>
            <a:r>
              <a:rPr lang="lt-LT" sz="1800" dirty="0" err="1">
                <a:solidFill>
                  <a:schemeClr val="dk1"/>
                </a:solidFill>
                <a:latin typeface="Candara"/>
                <a:ea typeface="Candara"/>
                <a:cs typeface="Candara"/>
                <a:sym typeface="Candara"/>
              </a:rPr>
              <a:t>Atatiurko</a:t>
            </a:r>
            <a:r>
              <a:rPr lang="lt-LT" sz="1800" dirty="0">
                <a:solidFill>
                  <a:schemeClr val="dk1"/>
                </a:solidFill>
                <a:latin typeface="Candara"/>
                <a:ea typeface="Candara"/>
                <a:cs typeface="Candara"/>
                <a:sym typeface="Candara"/>
              </a:rPr>
              <a:t> reformos, kurios po Osmanų imperijos žlugimo sukūrė pasaulietinę, nacionalistinę tapatybę. Turkijos tapatybė suderina pasaulietines </a:t>
            </a:r>
            <a:r>
              <a:rPr lang="lt-LT" sz="1800" dirty="0" err="1">
                <a:solidFill>
                  <a:schemeClr val="dk1"/>
                </a:solidFill>
                <a:latin typeface="Candara"/>
                <a:ea typeface="Candara"/>
                <a:cs typeface="Candara"/>
                <a:sym typeface="Candara"/>
              </a:rPr>
              <a:t>respublikonines</a:t>
            </a:r>
            <a:r>
              <a:rPr lang="lt-LT" sz="1800" dirty="0">
                <a:solidFill>
                  <a:schemeClr val="dk1"/>
                </a:solidFill>
                <a:latin typeface="Candara"/>
                <a:ea typeface="Candara"/>
                <a:cs typeface="Candara"/>
                <a:sym typeface="Candara"/>
              </a:rPr>
              <a:t> vertybes su turtinga Osmanų ir islamo kultūros paveldu, kurį simbolizuoja tokie paminklai kaip </a:t>
            </a:r>
            <a:r>
              <a:rPr lang="lt-LT" sz="1800" dirty="0" err="1">
                <a:solidFill>
                  <a:schemeClr val="dk1"/>
                </a:solidFill>
                <a:latin typeface="Candara"/>
                <a:ea typeface="Candara"/>
                <a:cs typeface="Candara"/>
                <a:sym typeface="Candara"/>
              </a:rPr>
              <a:t>Topkapi</a:t>
            </a:r>
            <a:r>
              <a:rPr lang="lt-LT" sz="1800" dirty="0">
                <a:solidFill>
                  <a:schemeClr val="dk1"/>
                </a:solidFill>
                <a:latin typeface="Candara"/>
                <a:ea typeface="Candara"/>
                <a:cs typeface="Candara"/>
                <a:sym typeface="Candara"/>
              </a:rPr>
              <a:t> rūmai.</a:t>
            </a:r>
          </a:p>
          <a:p>
            <a:pPr marL="0" marR="0" lvl="0" indent="0" algn="l" rtl="0">
              <a:spcBef>
                <a:spcPts val="0"/>
              </a:spcBef>
              <a:spcAft>
                <a:spcPts val="0"/>
              </a:spcAft>
              <a:buNone/>
            </a:pPr>
            <a:endParaRPr sz="1800" dirty="0">
              <a:solidFill>
                <a:schemeClr val="dk1"/>
              </a:solidFill>
              <a:latin typeface="Candara"/>
              <a:ea typeface="Candara"/>
              <a:cs typeface="Candara"/>
              <a:sym typeface="Candara"/>
            </a:endParaRPr>
          </a:p>
          <a:p>
            <a:pPr lvl="0"/>
            <a:r>
              <a:rPr lang="en-US" sz="1800" b="1" dirty="0">
                <a:solidFill>
                  <a:schemeClr val="dk1"/>
                </a:solidFill>
                <a:latin typeface="Candara"/>
                <a:ea typeface="Candara"/>
                <a:cs typeface="Candara"/>
                <a:sym typeface="Candara"/>
              </a:rPr>
              <a:t>Ital</a:t>
            </a:r>
            <a:r>
              <a:rPr lang="lt-LT" sz="1800" b="1" dirty="0" err="1">
                <a:solidFill>
                  <a:schemeClr val="dk1"/>
                </a:solidFill>
                <a:latin typeface="Candara"/>
                <a:ea typeface="Candara"/>
                <a:cs typeface="Candara"/>
                <a:sym typeface="Candara"/>
              </a:rPr>
              <a:t>ija</a:t>
            </a:r>
            <a:r>
              <a:rPr lang="en-US" sz="1800" dirty="0">
                <a:solidFill>
                  <a:schemeClr val="dk1"/>
                </a:solidFill>
                <a:latin typeface="Candara"/>
                <a:ea typeface="Candara"/>
                <a:cs typeface="Candara"/>
                <a:sym typeface="Candara"/>
              </a:rPr>
              <a:t>:</a:t>
            </a:r>
            <a:br>
              <a:rPr lang="en-US" sz="1800" dirty="0">
                <a:solidFill>
                  <a:schemeClr val="dk1"/>
                </a:solidFill>
                <a:latin typeface="Candara"/>
                <a:ea typeface="Candara"/>
                <a:cs typeface="Candara"/>
                <a:sym typeface="Candara"/>
              </a:rPr>
            </a:br>
            <a:r>
              <a:rPr lang="lt-LT" sz="1800" dirty="0">
                <a:solidFill>
                  <a:schemeClr val="dk1"/>
                </a:solidFill>
                <a:latin typeface="Candara"/>
                <a:ea typeface="Candara"/>
                <a:cs typeface="Candara"/>
                <a:sym typeface="Candara"/>
              </a:rPr>
              <a:t>Italijos regionalizmas yra svarbus identiteto formavimui. Tokie regionai kaip Toskana, </a:t>
            </a:r>
            <a:r>
              <a:rPr lang="lt-LT" sz="1800" dirty="0" err="1">
                <a:solidFill>
                  <a:schemeClr val="dk1"/>
                </a:solidFill>
                <a:latin typeface="Candara"/>
                <a:ea typeface="Candara"/>
                <a:cs typeface="Candara"/>
                <a:sym typeface="Candara"/>
              </a:rPr>
              <a:t>Veneto</a:t>
            </a:r>
            <a:r>
              <a:rPr lang="lt-LT" sz="1800" dirty="0">
                <a:solidFill>
                  <a:schemeClr val="dk1"/>
                </a:solidFill>
                <a:latin typeface="Candara"/>
                <a:ea typeface="Candara"/>
                <a:cs typeface="Candara"/>
                <a:sym typeface="Candara"/>
              </a:rPr>
              <a:t> ir Sicilija išlaiko stiprų vietos identitetą. </a:t>
            </a:r>
            <a:r>
              <a:rPr lang="lt-LT" sz="1800" dirty="0" err="1">
                <a:solidFill>
                  <a:schemeClr val="dk1"/>
                </a:solidFill>
                <a:latin typeface="Candara"/>
                <a:ea typeface="Candara"/>
                <a:cs typeface="Candara"/>
                <a:sym typeface="Candara"/>
              </a:rPr>
              <a:t>Palio</a:t>
            </a:r>
            <a:r>
              <a:rPr lang="lt-LT" sz="1800" dirty="0">
                <a:solidFill>
                  <a:schemeClr val="dk1"/>
                </a:solidFill>
                <a:latin typeface="Candara"/>
                <a:ea typeface="Candara"/>
                <a:cs typeface="Candara"/>
                <a:sym typeface="Candara"/>
              </a:rPr>
              <a:t> di Siena Toskanoje yra istorinės žirgų lenktynės, kurios stiprina vietos gyventojų pasididžiavimą ir priklausomybę skirtingiems rajonams (</a:t>
            </a:r>
            <a:r>
              <a:rPr lang="lt-LT" sz="1800" dirty="0" err="1">
                <a:solidFill>
                  <a:schemeClr val="dk1"/>
                </a:solidFill>
                <a:latin typeface="Candara"/>
                <a:ea typeface="Candara"/>
                <a:cs typeface="Candara"/>
                <a:sym typeface="Candara"/>
              </a:rPr>
              <a:t>contrade</a:t>
            </a:r>
            <a:r>
              <a:rPr lang="lt-LT" sz="1800" dirty="0">
                <a:solidFill>
                  <a:schemeClr val="dk1"/>
                </a:solidFill>
                <a:latin typeface="Candara"/>
                <a:ea typeface="Candara"/>
                <a:cs typeface="Candara"/>
                <a:sym typeface="Candara"/>
              </a:rPr>
              <a:t>).</a:t>
            </a:r>
            <a:endParaRPr dirty="0"/>
          </a:p>
          <a:p>
            <a:pPr marL="0" marR="0" lvl="0" indent="0" algn="l" rtl="0">
              <a:spcBef>
                <a:spcPts val="0"/>
              </a:spcBef>
              <a:spcAft>
                <a:spcPts val="0"/>
              </a:spcAft>
              <a:buNone/>
            </a:pPr>
            <a:endParaRPr sz="1800" dirty="0">
              <a:solidFill>
                <a:schemeClr val="dk1"/>
              </a:solidFill>
              <a:latin typeface="Candara"/>
              <a:ea typeface="Candara"/>
              <a:cs typeface="Candara"/>
              <a:sym typeface="Candara"/>
            </a:endParaRPr>
          </a:p>
          <a:p>
            <a:pPr lvl="0"/>
            <a:r>
              <a:rPr lang="en-US" sz="1800" b="1" dirty="0">
                <a:solidFill>
                  <a:schemeClr val="dk1"/>
                </a:solidFill>
                <a:latin typeface="Candara"/>
                <a:ea typeface="Candara"/>
                <a:cs typeface="Candara"/>
                <a:sym typeface="Candara"/>
              </a:rPr>
              <a:t>Li</a:t>
            </a:r>
            <a:r>
              <a:rPr lang="lt-LT" sz="1800" b="1" dirty="0" err="1">
                <a:solidFill>
                  <a:schemeClr val="dk1"/>
                </a:solidFill>
                <a:latin typeface="Candara"/>
                <a:ea typeface="Candara"/>
                <a:cs typeface="Candara"/>
                <a:sym typeface="Candara"/>
              </a:rPr>
              <a:t>etuva</a:t>
            </a:r>
            <a:r>
              <a:rPr lang="en-US" sz="1800" dirty="0">
                <a:solidFill>
                  <a:schemeClr val="dk1"/>
                </a:solidFill>
                <a:latin typeface="Candara"/>
                <a:ea typeface="Candara"/>
                <a:cs typeface="Candara"/>
                <a:sym typeface="Candara"/>
              </a:rPr>
              <a:t>:</a:t>
            </a:r>
            <a:br>
              <a:rPr lang="en-US" sz="1800" dirty="0">
                <a:solidFill>
                  <a:schemeClr val="dk1"/>
                </a:solidFill>
                <a:latin typeface="Candara"/>
                <a:ea typeface="Candara"/>
                <a:cs typeface="Candara"/>
                <a:sym typeface="Candara"/>
              </a:rPr>
            </a:br>
            <a:r>
              <a:rPr lang="lt-LT" sz="1800" dirty="0">
                <a:solidFill>
                  <a:schemeClr val="dk1"/>
                </a:solidFill>
                <a:latin typeface="Candara"/>
                <a:ea typeface="Candara"/>
                <a:cs typeface="Candara"/>
                <a:sym typeface="Candara"/>
              </a:rPr>
              <a:t>Lietuvių tapatybė yra glaudžiai susijusi su kalba ir katalikų tikėjimu. Sovietų okupacijos metais lietuvių kalbos ir tradicijų išsaugojimas tapo pasipriešinimo forma. Dainuojanti revoliucija ir Nepriklausomybės atkūrimo diena (1990 m. kovo 11 d.) yra svarbūs momentai, kurie formavo šiuolaikinę lietuvių tautinę tapatybę.</a:t>
            </a:r>
          </a:p>
          <a:p>
            <a:pPr marL="0" marR="0" lvl="0" indent="0" algn="just" rtl="0">
              <a:spcBef>
                <a:spcPts val="0"/>
              </a:spcBef>
              <a:spcAft>
                <a:spcPts val="0"/>
              </a:spcAft>
              <a:buNone/>
            </a:pPr>
            <a:r>
              <a:rPr lang="en-US" sz="1800" dirty="0">
                <a:solidFill>
                  <a:srgbClr val="3F3F3F"/>
                </a:solidFill>
                <a:latin typeface="Candara"/>
                <a:ea typeface="Candara"/>
                <a:cs typeface="Candara"/>
                <a:sym typeface="Candara"/>
              </a:rPr>
              <a:t>.</a:t>
            </a:r>
            <a:endParaRPr sz="1800" i="0" u="none" strike="noStrike" dirty="0">
              <a:solidFill>
                <a:srgbClr val="3F3F3F"/>
              </a:solidFill>
              <a:latin typeface="Candara"/>
              <a:ea typeface="Candara"/>
              <a:cs typeface="Candara"/>
              <a:sym typeface="Candara"/>
            </a:endParaRPr>
          </a:p>
        </p:txBody>
      </p:sp>
      <p:sp>
        <p:nvSpPr>
          <p:cNvPr id="176" name="Google Shape;176;p7"/>
          <p:cNvSpPr txBox="1"/>
          <p:nvPr/>
        </p:nvSpPr>
        <p:spPr>
          <a:xfrm>
            <a:off x="484053" y="918849"/>
            <a:ext cx="7702004" cy="400069"/>
          </a:xfrm>
          <a:prstGeom prst="rect">
            <a:avLst/>
          </a:prstGeom>
          <a:noFill/>
          <a:ln>
            <a:noFill/>
          </a:ln>
        </p:spPr>
        <p:txBody>
          <a:bodyPr spcFirstLastPara="1" wrap="square" lIns="91425" tIns="45700" rIns="91425" bIns="45700" anchor="t" anchorCtr="0">
            <a:spAutoFit/>
          </a:bodyPr>
          <a:lstStyle/>
          <a:p>
            <a:pPr lvl="0"/>
            <a:r>
              <a:rPr lang="en-US" sz="2000" b="1" dirty="0">
                <a:solidFill>
                  <a:srgbClr val="A99374"/>
                </a:solidFill>
                <a:latin typeface="Candara"/>
                <a:ea typeface="Candara"/>
                <a:cs typeface="Candara"/>
                <a:sym typeface="Candara"/>
              </a:rPr>
              <a:t>2. </a:t>
            </a:r>
            <a:r>
              <a:rPr lang="pt-BR" sz="2000" b="1" dirty="0">
                <a:solidFill>
                  <a:srgbClr val="A99374"/>
                </a:solidFill>
                <a:latin typeface="Candara"/>
                <a:ea typeface="Candara"/>
                <a:cs typeface="Candara"/>
                <a:sym typeface="Candara"/>
              </a:rPr>
              <a:t>Tapatybės apibrėžimas ir formavimas – keletas pavyzdžių</a:t>
            </a:r>
            <a:endParaRPr sz="2000" b="1" dirty="0">
              <a:solidFill>
                <a:srgbClr val="A99374"/>
              </a:solidFill>
              <a:latin typeface="Candara"/>
              <a:ea typeface="Candara"/>
              <a:cs typeface="Candara"/>
              <a:sym typeface="Candar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8"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82" name="Google Shape;182;p8"/>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3" name="Google Shape;183;p8"/>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4" name="Google Shape;184;p8"/>
          <p:cNvSpPr txBox="1"/>
          <p:nvPr/>
        </p:nvSpPr>
        <p:spPr>
          <a:xfrm>
            <a:off x="0" y="89588"/>
            <a:ext cx="9646508" cy="646331"/>
          </a:xfrm>
          <a:prstGeom prst="rect">
            <a:avLst/>
          </a:prstGeom>
          <a:noFill/>
          <a:ln>
            <a:noFill/>
          </a:ln>
        </p:spPr>
        <p:txBody>
          <a:bodyPr spcFirstLastPara="1" wrap="square" lIns="91425" tIns="45700" rIns="91425" bIns="45700" anchor="t" anchorCtr="0">
            <a:spAutoFit/>
          </a:bodyPr>
          <a:lstStyle/>
          <a:p>
            <a:pPr marL="457200" lvl="1"/>
            <a:r>
              <a:rPr lang="en-US" sz="3600" b="1" dirty="0">
                <a:solidFill>
                  <a:srgbClr val="FFFFFF"/>
                </a:solidFill>
                <a:latin typeface="Candara"/>
                <a:ea typeface="Candara"/>
                <a:cs typeface="Candara"/>
                <a:sym typeface="Candara"/>
              </a:rPr>
              <a:t>KELETAS APIBŪDINIMŲ IR SĄVOKŲ </a:t>
            </a:r>
          </a:p>
        </p:txBody>
      </p:sp>
      <p:sp>
        <p:nvSpPr>
          <p:cNvPr id="185" name="Google Shape;185;p8"/>
          <p:cNvSpPr txBox="1"/>
          <p:nvPr/>
        </p:nvSpPr>
        <p:spPr>
          <a:xfrm>
            <a:off x="606550" y="1501900"/>
            <a:ext cx="6635400" cy="3693278"/>
          </a:xfrm>
          <a:prstGeom prst="rect">
            <a:avLst/>
          </a:prstGeom>
          <a:noFill/>
          <a:ln>
            <a:noFill/>
          </a:ln>
        </p:spPr>
        <p:txBody>
          <a:bodyPr spcFirstLastPara="1" wrap="square" lIns="91425" tIns="45700" rIns="91425" bIns="45700" anchor="t" anchorCtr="0">
            <a:spAutoFit/>
          </a:bodyPr>
          <a:lstStyle/>
          <a:p>
            <a:pPr lvl="0" algn="just"/>
            <a:r>
              <a:rPr lang="lt-LT" sz="1800" dirty="0">
                <a:solidFill>
                  <a:srgbClr val="3F3F3F"/>
                </a:solidFill>
                <a:latin typeface="Candara"/>
                <a:ea typeface="Candara"/>
                <a:cs typeface="Candara"/>
                <a:sym typeface="Candara"/>
              </a:rPr>
              <a:t>Paveldas atlieka svarbų vaidmenį ugdant bendruomenių narių priklausymo jausmą, nes sujungia žmones bendra istorija, kultūra ir vertybėmis. Per materialųjį (paminklai, artefaktai) ir nematerialųjį (tradicijos, kalba) paveldą žmonės jaučiasi įsišakniję savo kolektyvinėje praeityje, o tai stiprina grupės tapatybę. </a:t>
            </a:r>
          </a:p>
          <a:p>
            <a:pPr lvl="0" algn="just"/>
            <a:endParaRPr lang="lt-LT" sz="1800" dirty="0">
              <a:solidFill>
                <a:srgbClr val="3F3F3F"/>
              </a:solidFill>
              <a:latin typeface="Candara"/>
              <a:ea typeface="Candara"/>
              <a:cs typeface="Candara"/>
              <a:sym typeface="Candara"/>
            </a:endParaRPr>
          </a:p>
          <a:p>
            <a:pPr lvl="0" algn="just"/>
            <a:r>
              <a:rPr lang="lt-LT" sz="1800" dirty="0">
                <a:solidFill>
                  <a:srgbClr val="3F3F3F"/>
                </a:solidFill>
                <a:latin typeface="Candara"/>
                <a:ea typeface="Candara"/>
                <a:cs typeface="Candara"/>
                <a:sym typeface="Candara"/>
              </a:rPr>
              <a:t>Kultūrinio paveldo šventės, pavyzdžiui, festivaliai ir bendruomeninės veiklos, sukuria erdvę, kurioje nariai gali patirti solidarumą ir tęstinumą, stiprindami emocinius ryšius. </a:t>
            </a:r>
          </a:p>
          <a:p>
            <a:pPr lvl="0" algn="just"/>
            <a:endParaRPr lang="lt-LT" sz="1800" dirty="0">
              <a:solidFill>
                <a:srgbClr val="3F3F3F"/>
              </a:solidFill>
              <a:latin typeface="Candara"/>
              <a:ea typeface="Candara"/>
              <a:cs typeface="Candara"/>
              <a:sym typeface="Candara"/>
            </a:endParaRPr>
          </a:p>
          <a:p>
            <a:pPr lvl="0" algn="just"/>
            <a:r>
              <a:rPr lang="lt-LT" sz="1800" dirty="0">
                <a:solidFill>
                  <a:srgbClr val="3F3F3F"/>
                </a:solidFill>
                <a:latin typeface="Candara"/>
                <a:ea typeface="Candara"/>
                <a:cs typeface="Candara"/>
                <a:sym typeface="Candara"/>
              </a:rPr>
              <a:t>Tokiu būdu paveldas tampa socialinės sanglaudos pagrindu, leidžiančiu žmonėms patvirtinti savo vietą bendruomenėje ir išlaikyti savo tapatybę sparčiai kintančiame pasaulyje.</a:t>
            </a:r>
          </a:p>
        </p:txBody>
      </p:sp>
      <p:sp>
        <p:nvSpPr>
          <p:cNvPr id="186" name="Google Shape;186;p8"/>
          <p:cNvSpPr txBox="1"/>
          <p:nvPr/>
        </p:nvSpPr>
        <p:spPr>
          <a:xfrm>
            <a:off x="484052" y="918849"/>
            <a:ext cx="9583583" cy="400110"/>
          </a:xfrm>
          <a:prstGeom prst="rect">
            <a:avLst/>
          </a:prstGeom>
          <a:noFill/>
          <a:ln>
            <a:noFill/>
          </a:ln>
        </p:spPr>
        <p:txBody>
          <a:bodyPr spcFirstLastPara="1" wrap="square" lIns="91425" tIns="45700" rIns="91425" bIns="45700" anchor="t" anchorCtr="0">
            <a:spAutoFit/>
          </a:bodyPr>
          <a:lstStyle/>
          <a:p>
            <a:pPr lvl="0"/>
            <a:r>
              <a:rPr lang="en-US" sz="2000" b="1" dirty="0">
                <a:solidFill>
                  <a:srgbClr val="A99374"/>
                </a:solidFill>
                <a:latin typeface="Candara"/>
                <a:ea typeface="Candara"/>
                <a:cs typeface="Candara"/>
                <a:sym typeface="Candara"/>
              </a:rPr>
              <a:t>3. </a:t>
            </a:r>
            <a:r>
              <a:rPr lang="lt-LT" sz="2000" b="1" dirty="0">
                <a:solidFill>
                  <a:srgbClr val="A99374"/>
                </a:solidFill>
                <a:latin typeface="Candara"/>
                <a:ea typeface="Candara"/>
                <a:cs typeface="Candara"/>
                <a:sym typeface="Candara"/>
              </a:rPr>
              <a:t>Paveldo vaidmuo kuriant bendruomenių priklausomybės jausmą</a:t>
            </a:r>
            <a:endParaRPr sz="2000" b="1" dirty="0">
              <a:solidFill>
                <a:srgbClr val="A99374"/>
              </a:solidFill>
              <a:latin typeface="Candara"/>
              <a:ea typeface="Candara"/>
              <a:cs typeface="Candara"/>
              <a:sym typeface="Candara"/>
            </a:endParaRPr>
          </a:p>
        </p:txBody>
      </p:sp>
      <p:pic>
        <p:nvPicPr>
          <p:cNvPr id="187" name="Google Shape;187;p8"/>
          <p:cNvPicPr preferRelativeResize="0"/>
          <p:nvPr/>
        </p:nvPicPr>
        <p:blipFill>
          <a:blip r:embed="rId4">
            <a:alphaModFix/>
          </a:blip>
          <a:stretch>
            <a:fillRect/>
          </a:stretch>
        </p:blipFill>
        <p:spPr>
          <a:xfrm>
            <a:off x="7406625" y="1501878"/>
            <a:ext cx="4300196" cy="2866097"/>
          </a:xfrm>
          <a:prstGeom prst="rect">
            <a:avLst/>
          </a:prstGeom>
          <a:noFill/>
          <a:ln>
            <a:noFill/>
          </a:ln>
          <a:effectLst>
            <a:outerShdw blurRad="57150" dist="19050" dir="5400000" algn="bl" rotWithShape="0">
              <a:srgbClr val="000000">
                <a:alpha val="50000"/>
              </a:srgbClr>
            </a:outerShdw>
          </a:effectLst>
        </p:spPr>
      </p:pic>
      <p:sp>
        <p:nvSpPr>
          <p:cNvPr id="188" name="Google Shape;188;p8"/>
          <p:cNvSpPr txBox="1"/>
          <p:nvPr/>
        </p:nvSpPr>
        <p:spPr>
          <a:xfrm>
            <a:off x="7642575" y="4550900"/>
            <a:ext cx="3828300" cy="738900"/>
          </a:xfrm>
          <a:prstGeom prst="rect">
            <a:avLst/>
          </a:prstGeom>
          <a:noFill/>
          <a:ln>
            <a:noFill/>
          </a:ln>
        </p:spPr>
        <p:txBody>
          <a:bodyPr spcFirstLastPara="1" wrap="square" lIns="91425" tIns="91425" rIns="91425" bIns="91425" anchor="t" anchorCtr="0">
            <a:spAutoFit/>
          </a:bodyPr>
          <a:lstStyle/>
          <a:p>
            <a:pPr lvl="0"/>
            <a:r>
              <a:rPr lang="en-US" sz="900" dirty="0" err="1"/>
              <a:t>Šaltinis</a:t>
            </a:r>
            <a:r>
              <a:rPr lang="en-US" sz="900" dirty="0"/>
              <a:t>, </a:t>
            </a:r>
            <a:r>
              <a:rPr lang="en-US" sz="900" dirty="0" err="1"/>
              <a:t>nemokama</a:t>
            </a:r>
            <a:r>
              <a:rPr lang="en-US" sz="900" dirty="0"/>
              <a:t> </a:t>
            </a:r>
            <a:r>
              <a:rPr lang="en-US" sz="900" dirty="0" err="1"/>
              <a:t>nuotrauka</a:t>
            </a:r>
            <a:r>
              <a:rPr lang="en-US" sz="900" dirty="0"/>
              <a:t> : </a:t>
            </a:r>
            <a:r>
              <a:rPr lang="en-US" sz="900" u="sng" dirty="0">
                <a:solidFill>
                  <a:schemeClr val="hlink"/>
                </a:solidFill>
                <a:hlinkClick r:id="rId5"/>
              </a:rPr>
              <a:t>https://www.freepik.com/free-vector/flat-international-human-solidarity-day-illustration_33433039.htm#fromView=keyword&amp;page=2&amp;position=16&amp;uuid=e52df06c-7243-42fa-8489-68f60d33410d</a:t>
            </a:r>
            <a:r>
              <a:rPr lang="en-US" sz="900" dirty="0"/>
              <a:t> </a:t>
            </a:r>
            <a:endParaRPr sz="900"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0"/>
  <p:tag name="GENSWF_SLIDE_UID" val="{566D9898-A9F0-4ABE-A76C-E164E5C73CE1}:274"/>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TotalTime>
  <Words>2008</Words>
  <Application>Microsoft Office PowerPoint</Application>
  <PresentationFormat>Προσαρμογή</PresentationFormat>
  <Paragraphs>142</Paragraphs>
  <Slides>16</Slides>
  <Notes>16</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16</vt:i4>
      </vt:variant>
    </vt:vector>
  </HeadingPairs>
  <TitlesOfParts>
    <vt:vector size="21" baseType="lpstr">
      <vt:lpstr>Arial</vt:lpstr>
      <vt:lpstr>Candara</vt:lpstr>
      <vt:lpstr>Times New Roman</vt:lpstr>
      <vt:lpstr>Calibri</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Fernandez</dc:creator>
  <cp:lastModifiedBy>Νικολέττα</cp:lastModifiedBy>
  <cp:revision>6</cp:revision>
  <dcterms:created xsi:type="dcterms:W3CDTF">2024-06-10T15:48:53Z</dcterms:created>
  <dcterms:modified xsi:type="dcterms:W3CDTF">2026-04-27T08:37:34Z</dcterms:modified>
</cp:coreProperties>
</file>