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68" r:id="rId2"/>
    <p:sldId id="257" r:id="rId3"/>
    <p:sldId id="265" r:id="rId4"/>
    <p:sldId id="266" r:id="rId5"/>
    <p:sldId id="267" r:id="rId6"/>
    <p:sldId id="269"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Jii13cMbHf8F97vtngbqRVylm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20AD7-3B41-4E8D-901B-E394DA6B7B86}" v="95" dt="2026-01-12T18:08:41.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modSld">
      <pc:chgData name="Nijolė Butkevičienė" userId="71ab2797-8547-484b-bd93-0617b24d964c" providerId="ADAL" clId="{6F86FD42-C63E-43C3-AD3F-93F4AB532842}" dt="2026-01-12T18:08:51.859" v="292" actId="20577"/>
      <pc:docMkLst>
        <pc:docMk/>
      </pc:docMkLst>
      <pc:sldChg chg="modSp">
        <pc:chgData name="Nijolė Butkevičienė" userId="71ab2797-8547-484b-bd93-0617b24d964c" providerId="ADAL" clId="{6F86FD42-C63E-43C3-AD3F-93F4AB532842}" dt="2026-01-12T17:46:39.546" v="3"/>
        <pc:sldMkLst>
          <pc:docMk/>
          <pc:sldMk cId="0" sldId="257"/>
        </pc:sldMkLst>
        <pc:spChg chg="mod">
          <ac:chgData name="Nijolė Butkevičienė" userId="71ab2797-8547-484b-bd93-0617b24d964c" providerId="ADAL" clId="{6F86FD42-C63E-43C3-AD3F-93F4AB532842}" dt="2026-01-12T17:46:39.546" v="3"/>
          <ac:spMkLst>
            <pc:docMk/>
            <pc:sldMk cId="0" sldId="257"/>
            <ac:spMk id="95" creationId="{00000000-0000-0000-0000-000000000000}"/>
          </ac:spMkLst>
        </pc:spChg>
      </pc:sldChg>
      <pc:sldChg chg="modSp modNotes">
        <pc:chgData name="Nijolė Butkevičienė" userId="71ab2797-8547-484b-bd93-0617b24d964c" providerId="ADAL" clId="{6F86FD42-C63E-43C3-AD3F-93F4AB532842}" dt="2026-01-12T17:47:12.110" v="6"/>
        <pc:sldMkLst>
          <pc:docMk/>
          <pc:sldMk cId="0" sldId="258"/>
        </pc:sldMkLst>
        <pc:spChg chg="mod">
          <ac:chgData name="Nijolė Butkevičienė" userId="71ab2797-8547-484b-bd93-0617b24d964c" providerId="ADAL" clId="{6F86FD42-C63E-43C3-AD3F-93F4AB532842}" dt="2026-01-12T17:46:53.179" v="4"/>
          <ac:spMkLst>
            <pc:docMk/>
            <pc:sldMk cId="0" sldId="258"/>
            <ac:spMk id="104" creationId="{00000000-0000-0000-0000-000000000000}"/>
          </ac:spMkLst>
        </pc:spChg>
        <pc:spChg chg="mod">
          <ac:chgData name="Nijolė Butkevičienė" userId="71ab2797-8547-484b-bd93-0617b24d964c" providerId="ADAL" clId="{6F86FD42-C63E-43C3-AD3F-93F4AB532842}" dt="2026-01-12T17:47:12.110" v="6"/>
          <ac:spMkLst>
            <pc:docMk/>
            <pc:sldMk cId="0" sldId="258"/>
            <ac:spMk id="105" creationId="{00000000-0000-0000-0000-000000000000}"/>
          </ac:spMkLst>
        </pc:spChg>
        <pc:spChg chg="mod">
          <ac:chgData name="Nijolė Butkevičienė" userId="71ab2797-8547-484b-bd93-0617b24d964c" providerId="ADAL" clId="{6F86FD42-C63E-43C3-AD3F-93F4AB532842}" dt="2026-01-12T17:47:03.949" v="5"/>
          <ac:spMkLst>
            <pc:docMk/>
            <pc:sldMk cId="0" sldId="258"/>
            <ac:spMk id="106" creationId="{00000000-0000-0000-0000-000000000000}"/>
          </ac:spMkLst>
        </pc:spChg>
      </pc:sldChg>
      <pc:sldChg chg="modSp mod modNotes">
        <pc:chgData name="Nijolė Butkevičienė" userId="71ab2797-8547-484b-bd93-0617b24d964c" providerId="ADAL" clId="{6F86FD42-C63E-43C3-AD3F-93F4AB532842}" dt="2026-01-12T17:52:30.839" v="88"/>
        <pc:sldMkLst>
          <pc:docMk/>
          <pc:sldMk cId="0" sldId="259"/>
        </pc:sldMkLst>
        <pc:spChg chg="mod">
          <ac:chgData name="Nijolė Butkevičienė" userId="71ab2797-8547-484b-bd93-0617b24d964c" providerId="ADAL" clId="{6F86FD42-C63E-43C3-AD3F-93F4AB532842}" dt="2026-01-12T17:47:22.822" v="7"/>
          <ac:spMkLst>
            <pc:docMk/>
            <pc:sldMk cId="0" sldId="259"/>
            <ac:spMk id="114" creationId="{00000000-0000-0000-0000-000000000000}"/>
          </ac:spMkLst>
        </pc:spChg>
        <pc:spChg chg="mod">
          <ac:chgData name="Nijolė Butkevičienė" userId="71ab2797-8547-484b-bd93-0617b24d964c" providerId="ADAL" clId="{6F86FD42-C63E-43C3-AD3F-93F4AB532842}" dt="2026-01-12T17:52:30.839" v="88"/>
          <ac:spMkLst>
            <pc:docMk/>
            <pc:sldMk cId="0" sldId="259"/>
            <ac:spMk id="115" creationId="{00000000-0000-0000-0000-000000000000}"/>
          </ac:spMkLst>
        </pc:spChg>
        <pc:spChg chg="mod">
          <ac:chgData name="Nijolė Butkevičienė" userId="71ab2797-8547-484b-bd93-0617b24d964c" providerId="ADAL" clId="{6F86FD42-C63E-43C3-AD3F-93F4AB532842}" dt="2026-01-12T17:47:36.517" v="8"/>
          <ac:spMkLst>
            <pc:docMk/>
            <pc:sldMk cId="0" sldId="259"/>
            <ac:spMk id="116" creationId="{00000000-0000-0000-0000-000000000000}"/>
          </ac:spMkLst>
        </pc:spChg>
      </pc:sldChg>
      <pc:sldChg chg="modSp modNotes">
        <pc:chgData name="Nijolė Butkevičienė" userId="71ab2797-8547-484b-bd93-0617b24d964c" providerId="ADAL" clId="{6F86FD42-C63E-43C3-AD3F-93F4AB532842}" dt="2026-01-12T17:53:03.283" v="91"/>
        <pc:sldMkLst>
          <pc:docMk/>
          <pc:sldMk cId="0" sldId="260"/>
        </pc:sldMkLst>
        <pc:spChg chg="mod">
          <ac:chgData name="Nijolė Butkevičienė" userId="71ab2797-8547-484b-bd93-0617b24d964c" providerId="ADAL" clId="{6F86FD42-C63E-43C3-AD3F-93F4AB532842}" dt="2026-01-12T17:52:45.106" v="89"/>
          <ac:spMkLst>
            <pc:docMk/>
            <pc:sldMk cId="0" sldId="260"/>
            <ac:spMk id="124" creationId="{00000000-0000-0000-0000-000000000000}"/>
          </ac:spMkLst>
        </pc:spChg>
        <pc:spChg chg="mod">
          <ac:chgData name="Nijolė Butkevičienė" userId="71ab2797-8547-484b-bd93-0617b24d964c" providerId="ADAL" clId="{6F86FD42-C63E-43C3-AD3F-93F4AB532842}" dt="2026-01-12T17:53:03.283" v="91"/>
          <ac:spMkLst>
            <pc:docMk/>
            <pc:sldMk cId="0" sldId="260"/>
            <ac:spMk id="125" creationId="{00000000-0000-0000-0000-000000000000}"/>
          </ac:spMkLst>
        </pc:spChg>
        <pc:spChg chg="mod">
          <ac:chgData name="Nijolė Butkevičienė" userId="71ab2797-8547-484b-bd93-0617b24d964c" providerId="ADAL" clId="{6F86FD42-C63E-43C3-AD3F-93F4AB532842}" dt="2026-01-12T17:52:54.804" v="90"/>
          <ac:spMkLst>
            <pc:docMk/>
            <pc:sldMk cId="0" sldId="260"/>
            <ac:spMk id="126" creationId="{00000000-0000-0000-0000-000000000000}"/>
          </ac:spMkLst>
        </pc:spChg>
      </pc:sldChg>
      <pc:sldChg chg="modSp mod modNotes">
        <pc:chgData name="Nijolė Butkevičienė" userId="71ab2797-8547-484b-bd93-0617b24d964c" providerId="ADAL" clId="{6F86FD42-C63E-43C3-AD3F-93F4AB532842}" dt="2026-01-12T17:56:41.542" v="168" actId="113"/>
        <pc:sldMkLst>
          <pc:docMk/>
          <pc:sldMk cId="0" sldId="261"/>
        </pc:sldMkLst>
        <pc:spChg chg="mod">
          <ac:chgData name="Nijolė Butkevičienė" userId="71ab2797-8547-484b-bd93-0617b24d964c" providerId="ADAL" clId="{6F86FD42-C63E-43C3-AD3F-93F4AB532842}" dt="2026-01-12T17:53:14.697" v="92"/>
          <ac:spMkLst>
            <pc:docMk/>
            <pc:sldMk cId="0" sldId="261"/>
            <ac:spMk id="134" creationId="{00000000-0000-0000-0000-000000000000}"/>
          </ac:spMkLst>
        </pc:spChg>
        <pc:spChg chg="mod">
          <ac:chgData name="Nijolė Butkevičienė" userId="71ab2797-8547-484b-bd93-0617b24d964c" providerId="ADAL" clId="{6F86FD42-C63E-43C3-AD3F-93F4AB532842}" dt="2026-01-12T17:56:41.542" v="168" actId="113"/>
          <ac:spMkLst>
            <pc:docMk/>
            <pc:sldMk cId="0" sldId="261"/>
            <ac:spMk id="135" creationId="{00000000-0000-0000-0000-000000000000}"/>
          </ac:spMkLst>
        </pc:spChg>
        <pc:spChg chg="mod">
          <ac:chgData name="Nijolė Butkevičienė" userId="71ab2797-8547-484b-bd93-0617b24d964c" providerId="ADAL" clId="{6F86FD42-C63E-43C3-AD3F-93F4AB532842}" dt="2026-01-12T17:53:22.627" v="93"/>
          <ac:spMkLst>
            <pc:docMk/>
            <pc:sldMk cId="0" sldId="261"/>
            <ac:spMk id="136" creationId="{00000000-0000-0000-0000-000000000000}"/>
          </ac:spMkLst>
        </pc:spChg>
      </pc:sldChg>
      <pc:sldChg chg="modSp mod modNotes">
        <pc:chgData name="Nijolė Butkevičienė" userId="71ab2797-8547-484b-bd93-0617b24d964c" providerId="ADAL" clId="{6F86FD42-C63E-43C3-AD3F-93F4AB532842}" dt="2026-01-12T17:57:31.012" v="173" actId="113"/>
        <pc:sldMkLst>
          <pc:docMk/>
          <pc:sldMk cId="0" sldId="262"/>
        </pc:sldMkLst>
        <pc:spChg chg="mod">
          <ac:chgData name="Nijolė Butkevičienė" userId="71ab2797-8547-484b-bd93-0617b24d964c" providerId="ADAL" clId="{6F86FD42-C63E-43C3-AD3F-93F4AB532842}" dt="2026-01-12T17:57:06.413" v="170"/>
          <ac:spMkLst>
            <pc:docMk/>
            <pc:sldMk cId="0" sldId="262"/>
            <ac:spMk id="144" creationId="{00000000-0000-0000-0000-000000000000}"/>
          </ac:spMkLst>
        </pc:spChg>
        <pc:spChg chg="mod">
          <ac:chgData name="Nijolė Butkevičienė" userId="71ab2797-8547-484b-bd93-0617b24d964c" providerId="ADAL" clId="{6F86FD42-C63E-43C3-AD3F-93F4AB532842}" dt="2026-01-12T17:57:31.012" v="173" actId="113"/>
          <ac:spMkLst>
            <pc:docMk/>
            <pc:sldMk cId="0" sldId="262"/>
            <ac:spMk id="145" creationId="{00000000-0000-0000-0000-000000000000}"/>
          </ac:spMkLst>
        </pc:spChg>
        <pc:spChg chg="mod">
          <ac:chgData name="Nijolė Butkevičienė" userId="71ab2797-8547-484b-bd93-0617b24d964c" providerId="ADAL" clId="{6F86FD42-C63E-43C3-AD3F-93F4AB532842}" dt="2026-01-12T17:57:15.786" v="171"/>
          <ac:spMkLst>
            <pc:docMk/>
            <pc:sldMk cId="0" sldId="262"/>
            <ac:spMk id="146" creationId="{00000000-0000-0000-0000-000000000000}"/>
          </ac:spMkLst>
        </pc:spChg>
        <pc:spChg chg="mod">
          <ac:chgData name="Nijolė Butkevičienė" userId="71ab2797-8547-484b-bd93-0617b24d964c" providerId="ADAL" clId="{6F86FD42-C63E-43C3-AD3F-93F4AB532842}" dt="2026-01-12T17:56:55.818" v="169"/>
          <ac:spMkLst>
            <pc:docMk/>
            <pc:sldMk cId="0" sldId="262"/>
            <ac:spMk id="148" creationId="{00000000-0000-0000-0000-000000000000}"/>
          </ac:spMkLst>
        </pc:spChg>
      </pc:sldChg>
      <pc:sldChg chg="modSp mod modNotes">
        <pc:chgData name="Nijolė Butkevičienė" userId="71ab2797-8547-484b-bd93-0617b24d964c" providerId="ADAL" clId="{6F86FD42-C63E-43C3-AD3F-93F4AB532842}" dt="2026-01-12T17:59:02.647" v="184"/>
        <pc:sldMkLst>
          <pc:docMk/>
          <pc:sldMk cId="0" sldId="263"/>
        </pc:sldMkLst>
        <pc:spChg chg="mod">
          <ac:chgData name="Nijolė Butkevičienė" userId="71ab2797-8547-484b-bd93-0617b24d964c" providerId="ADAL" clId="{6F86FD42-C63E-43C3-AD3F-93F4AB532842}" dt="2026-01-12T17:57:41.169" v="174"/>
          <ac:spMkLst>
            <pc:docMk/>
            <pc:sldMk cId="0" sldId="263"/>
            <ac:spMk id="156" creationId="{00000000-0000-0000-0000-000000000000}"/>
          </ac:spMkLst>
        </pc:spChg>
        <pc:spChg chg="mod">
          <ac:chgData name="Nijolė Butkevičienė" userId="71ab2797-8547-484b-bd93-0617b24d964c" providerId="ADAL" clId="{6F86FD42-C63E-43C3-AD3F-93F4AB532842}" dt="2026-01-12T17:59:02.647" v="184"/>
          <ac:spMkLst>
            <pc:docMk/>
            <pc:sldMk cId="0" sldId="263"/>
            <ac:spMk id="157" creationId="{00000000-0000-0000-0000-000000000000}"/>
          </ac:spMkLst>
        </pc:spChg>
        <pc:spChg chg="mod">
          <ac:chgData name="Nijolė Butkevičienė" userId="71ab2797-8547-484b-bd93-0617b24d964c" providerId="ADAL" clId="{6F86FD42-C63E-43C3-AD3F-93F4AB532842}" dt="2026-01-12T17:57:50.479" v="175"/>
          <ac:spMkLst>
            <pc:docMk/>
            <pc:sldMk cId="0" sldId="263"/>
            <ac:spMk id="158" creationId="{00000000-0000-0000-0000-000000000000}"/>
          </ac:spMkLst>
        </pc:spChg>
      </pc:sldChg>
      <pc:sldChg chg="modSp mod modNotes">
        <pc:chgData name="Nijolė Butkevičienė" userId="71ab2797-8547-484b-bd93-0617b24d964c" providerId="ADAL" clId="{6F86FD42-C63E-43C3-AD3F-93F4AB532842}" dt="2026-01-12T18:00:23.279" v="197"/>
        <pc:sldMkLst>
          <pc:docMk/>
          <pc:sldMk cId="0" sldId="264"/>
        </pc:sldMkLst>
        <pc:spChg chg="mod">
          <ac:chgData name="Nijolė Butkevičienė" userId="71ab2797-8547-484b-bd93-0617b24d964c" providerId="ADAL" clId="{6F86FD42-C63E-43C3-AD3F-93F4AB532842}" dt="2026-01-12T17:59:15.891" v="185"/>
          <ac:spMkLst>
            <pc:docMk/>
            <pc:sldMk cId="0" sldId="264"/>
            <ac:spMk id="166" creationId="{00000000-0000-0000-0000-000000000000}"/>
          </ac:spMkLst>
        </pc:spChg>
        <pc:spChg chg="mod">
          <ac:chgData name="Nijolė Butkevičienė" userId="71ab2797-8547-484b-bd93-0617b24d964c" providerId="ADAL" clId="{6F86FD42-C63E-43C3-AD3F-93F4AB532842}" dt="2026-01-12T18:00:23.279" v="197"/>
          <ac:spMkLst>
            <pc:docMk/>
            <pc:sldMk cId="0" sldId="264"/>
            <ac:spMk id="167" creationId="{00000000-0000-0000-0000-000000000000}"/>
          </ac:spMkLst>
        </pc:spChg>
        <pc:spChg chg="mod">
          <ac:chgData name="Nijolė Butkevičienė" userId="71ab2797-8547-484b-bd93-0617b24d964c" providerId="ADAL" clId="{6F86FD42-C63E-43C3-AD3F-93F4AB532842}" dt="2026-01-12T17:59:25.642" v="186"/>
          <ac:spMkLst>
            <pc:docMk/>
            <pc:sldMk cId="0" sldId="264"/>
            <ac:spMk id="168" creationId="{00000000-0000-0000-0000-000000000000}"/>
          </ac:spMkLst>
        </pc:spChg>
      </pc:sldChg>
      <pc:sldChg chg="modSp mod modNotes">
        <pc:chgData name="Nijolė Butkevičienė" userId="71ab2797-8547-484b-bd93-0617b24d964c" providerId="ADAL" clId="{6F86FD42-C63E-43C3-AD3F-93F4AB532842}" dt="2026-01-12T18:04:26.443" v="231" actId="20577"/>
        <pc:sldMkLst>
          <pc:docMk/>
          <pc:sldMk cId="0" sldId="265"/>
        </pc:sldMkLst>
        <pc:spChg chg="mod">
          <ac:chgData name="Nijolė Butkevičienė" userId="71ab2797-8547-484b-bd93-0617b24d964c" providerId="ADAL" clId="{6F86FD42-C63E-43C3-AD3F-93F4AB532842}" dt="2026-01-12T18:00:34.953" v="198"/>
          <ac:spMkLst>
            <pc:docMk/>
            <pc:sldMk cId="0" sldId="265"/>
            <ac:spMk id="176" creationId="{00000000-0000-0000-0000-000000000000}"/>
          </ac:spMkLst>
        </pc:spChg>
        <pc:spChg chg="mod">
          <ac:chgData name="Nijolė Butkevičienė" userId="71ab2797-8547-484b-bd93-0617b24d964c" providerId="ADAL" clId="{6F86FD42-C63E-43C3-AD3F-93F4AB532842}" dt="2026-01-12T18:04:26.443" v="231" actId="20577"/>
          <ac:spMkLst>
            <pc:docMk/>
            <pc:sldMk cId="0" sldId="265"/>
            <ac:spMk id="177" creationId="{00000000-0000-0000-0000-000000000000}"/>
          </ac:spMkLst>
        </pc:spChg>
      </pc:sldChg>
      <pc:sldChg chg="modSp mod modNotes">
        <pc:chgData name="Nijolė Butkevičienė" userId="71ab2797-8547-484b-bd93-0617b24d964c" providerId="ADAL" clId="{6F86FD42-C63E-43C3-AD3F-93F4AB532842}" dt="2026-01-12T18:06:01.118" v="256"/>
        <pc:sldMkLst>
          <pc:docMk/>
          <pc:sldMk cId="0" sldId="266"/>
        </pc:sldMkLst>
        <pc:spChg chg="mod">
          <ac:chgData name="Nijolė Butkevičienė" userId="71ab2797-8547-484b-bd93-0617b24d964c" providerId="ADAL" clId="{6F86FD42-C63E-43C3-AD3F-93F4AB532842}" dt="2026-01-12T18:04:39.381" v="232"/>
          <ac:spMkLst>
            <pc:docMk/>
            <pc:sldMk cId="0" sldId="266"/>
            <ac:spMk id="187" creationId="{00000000-0000-0000-0000-000000000000}"/>
          </ac:spMkLst>
        </pc:spChg>
        <pc:spChg chg="mod">
          <ac:chgData name="Nijolė Butkevičienė" userId="71ab2797-8547-484b-bd93-0617b24d964c" providerId="ADAL" clId="{6F86FD42-C63E-43C3-AD3F-93F4AB532842}" dt="2026-01-12T18:06:01.118" v="256"/>
          <ac:spMkLst>
            <pc:docMk/>
            <pc:sldMk cId="0" sldId="266"/>
            <ac:spMk id="188" creationId="{00000000-0000-0000-0000-000000000000}"/>
          </ac:spMkLst>
        </pc:spChg>
        <pc:spChg chg="mod">
          <ac:chgData name="Nijolė Butkevičienė" userId="71ab2797-8547-484b-bd93-0617b24d964c" providerId="ADAL" clId="{6F86FD42-C63E-43C3-AD3F-93F4AB532842}" dt="2026-01-12T18:05:24.308" v="252" actId="6549"/>
          <ac:spMkLst>
            <pc:docMk/>
            <pc:sldMk cId="0" sldId="266"/>
            <ac:spMk id="190" creationId="{00000000-0000-0000-0000-000000000000}"/>
          </ac:spMkLst>
        </pc:spChg>
      </pc:sldChg>
      <pc:sldChg chg="modSp mod modNotes">
        <pc:chgData name="Nijolė Butkevičienė" userId="71ab2797-8547-484b-bd93-0617b24d964c" providerId="ADAL" clId="{6F86FD42-C63E-43C3-AD3F-93F4AB532842}" dt="2026-01-12T18:08:51.859" v="292" actId="20577"/>
        <pc:sldMkLst>
          <pc:docMk/>
          <pc:sldMk cId="0" sldId="267"/>
        </pc:sldMkLst>
        <pc:spChg chg="mod">
          <ac:chgData name="Nijolė Butkevičienė" userId="71ab2797-8547-484b-bd93-0617b24d964c" providerId="ADAL" clId="{6F86FD42-C63E-43C3-AD3F-93F4AB532842}" dt="2026-01-12T18:06:15.050" v="257"/>
          <ac:spMkLst>
            <pc:docMk/>
            <pc:sldMk cId="0" sldId="267"/>
            <ac:spMk id="198" creationId="{00000000-0000-0000-0000-000000000000}"/>
          </ac:spMkLst>
        </pc:spChg>
        <pc:spChg chg="mod">
          <ac:chgData name="Nijolė Butkevičienė" userId="71ab2797-8547-484b-bd93-0617b24d964c" providerId="ADAL" clId="{6F86FD42-C63E-43C3-AD3F-93F4AB532842}" dt="2026-01-12T18:08:15.268" v="272"/>
          <ac:spMkLst>
            <pc:docMk/>
            <pc:sldMk cId="0" sldId="267"/>
            <ac:spMk id="199" creationId="{00000000-0000-0000-0000-000000000000}"/>
          </ac:spMkLst>
        </pc:spChg>
        <pc:spChg chg="mod">
          <ac:chgData name="Nijolė Butkevičienė" userId="71ab2797-8547-484b-bd93-0617b24d964c" providerId="ADAL" clId="{6F86FD42-C63E-43C3-AD3F-93F4AB532842}" dt="2026-01-12T18:08:51.859" v="292" actId="20577"/>
          <ac:spMkLst>
            <pc:docMk/>
            <pc:sldMk cId="0" sldId="267"/>
            <ac:spMk id="201" creationId="{00000000-0000-0000-0000-000000000000}"/>
          </ac:spMkLst>
        </pc:spChg>
      </pc:sldChg>
      <pc:sldChg chg="modSp">
        <pc:chgData name="Nijolė Butkevičienė" userId="71ab2797-8547-484b-bd93-0617b24d964c" providerId="ADAL" clId="{6F86FD42-C63E-43C3-AD3F-93F4AB532842}" dt="2026-01-12T17:46:18.107" v="2"/>
        <pc:sldMkLst>
          <pc:docMk/>
          <pc:sldMk cId="0" sldId="268"/>
        </pc:sldMkLst>
        <pc:spChg chg="mod">
          <ac:chgData name="Nijolė Butkevičienė" userId="71ab2797-8547-484b-bd93-0617b24d964c" providerId="ADAL" clId="{6F86FD42-C63E-43C3-AD3F-93F4AB532842}" dt="2026-01-12T17:46:18.107" v="2"/>
          <ac:spMkLst>
            <pc:docMk/>
            <pc:sldMk cId="0" sldId="268"/>
            <ac:spMk id="3" creationId="{9FFF2E58-2E28-BE29-B86E-1A0B409A2824}"/>
          </ac:spMkLst>
        </pc:spChg>
        <pc:spChg chg="mod">
          <ac:chgData name="Nijolė Butkevičienė" userId="71ab2797-8547-484b-bd93-0617b24d964c" providerId="ADAL" clId="{6F86FD42-C63E-43C3-AD3F-93F4AB532842}" dt="2026-01-12T17:46:06.722" v="1"/>
          <ac:spMkLst>
            <pc:docMk/>
            <pc:sldMk cId="0" sldId="268"/>
            <ac:spMk id="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r>
              <a:rPr lang="en-US" sz="2800" b="1" dirty="0">
                <a:solidFill>
                  <a:srgbClr val="FFFFFF"/>
                </a:solidFill>
                <a:latin typeface="Candara"/>
                <a:ea typeface="Times New Roman"/>
                <a:cs typeface="Times New Roman"/>
                <a:sym typeface="Candara"/>
              </a:rPr>
              <a:t>MOKYMŲ PROGRAMA</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lvl="0" algn="ctr"/>
            <a:r>
              <a:rPr lang="en-US" sz="2800" b="1" dirty="0">
                <a:solidFill>
                  <a:srgbClr val="FFFFFF"/>
                </a:solidFill>
                <a:latin typeface="Candara"/>
                <a:ea typeface="Candara"/>
                <a:cs typeface="Candara"/>
                <a:sym typeface="Candara"/>
              </a:rPr>
              <a:t>MOKYMOSI MODULIS 1: </a:t>
            </a:r>
            <a:r>
              <a:rPr lang="en-US" sz="2800" b="1" dirty="0" err="1">
                <a:solidFill>
                  <a:srgbClr val="FFFFFF"/>
                </a:solidFill>
                <a:latin typeface="Candara"/>
                <a:ea typeface="Candara"/>
                <a:cs typeface="Candara"/>
                <a:sym typeface="Candara"/>
              </a:rPr>
              <a:t>Priklausymo</a:t>
            </a:r>
            <a:r>
              <a:rPr lang="en-US" sz="2800" b="1" dirty="0">
                <a:solidFill>
                  <a:srgbClr val="FFFFFF"/>
                </a:solidFill>
                <a:latin typeface="Candara"/>
                <a:ea typeface="Candara"/>
                <a:cs typeface="Candara"/>
                <a:sym typeface="Candara"/>
              </a:rPr>
              <a:t> </a:t>
            </a:r>
            <a:r>
              <a:rPr lang="en-US" sz="2800" b="1" dirty="0" err="1">
                <a:solidFill>
                  <a:srgbClr val="FFFFFF"/>
                </a:solidFill>
                <a:latin typeface="Candara"/>
                <a:ea typeface="Candara"/>
                <a:cs typeface="Candara"/>
                <a:sym typeface="Candara"/>
              </a:rPr>
              <a:t>jausmas</a:t>
            </a:r>
            <a:r>
              <a:rPr lang="en-US" sz="2800" b="1" dirty="0">
                <a:solidFill>
                  <a:srgbClr val="FFFFFF"/>
                </a:solidFill>
                <a:latin typeface="Candara"/>
                <a:ea typeface="Candara"/>
                <a:cs typeface="Candara"/>
                <a:sym typeface="Candara"/>
              </a:rPr>
              <a:t>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15"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6" name="15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7" name="16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0" y="2597298"/>
            <a:ext cx="12192000" cy="738623"/>
          </a:xfrm>
          <a:prstGeom prst="rect">
            <a:avLst/>
          </a:prstGeom>
          <a:noFill/>
          <a:ln>
            <a:noFill/>
          </a:ln>
        </p:spPr>
        <p:txBody>
          <a:bodyPr spcFirstLastPara="1" wrap="square" lIns="91425" tIns="45700" rIns="91425" bIns="45700" anchor="t" anchorCtr="0">
            <a:spAutoFit/>
          </a:bodyPr>
          <a:lstStyle/>
          <a:p>
            <a:pPr lvl="0" algn="ctr">
              <a:spcBef>
                <a:spcPts val="1200"/>
              </a:spcBef>
            </a:pPr>
            <a:r>
              <a:rPr lang="lt-LT" sz="3200" b="1" dirty="0">
                <a:solidFill>
                  <a:srgbClr val="FFFFFF"/>
                </a:solidFill>
                <a:latin typeface="Candara"/>
                <a:ea typeface="Candara"/>
                <a:cs typeface="Candara"/>
                <a:sym typeface="Candara"/>
              </a:rPr>
              <a:t>2 PAMOKA: Bendruomenių įtraukimas per paveldą</a:t>
            </a:r>
          </a:p>
        </p:txBody>
      </p:sp>
      <p:pic>
        <p:nvPicPr>
          <p:cNvPr id="96" name="Google Shape;96;p2"/>
          <p:cNvPicPr preferRelativeResize="0"/>
          <p:nvPr/>
        </p:nvPicPr>
        <p:blipFill>
          <a:blip r:embed="rId4">
            <a:alphaModFix/>
          </a:blip>
          <a:stretch>
            <a:fillRect/>
          </a:stretch>
        </p:blipFill>
        <p:spPr>
          <a:xfrm>
            <a:off x="4085706" y="4540474"/>
            <a:ext cx="4100245" cy="2317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4" name="Google Shape;174;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0"/>
          <p:cNvSpPr txBox="1"/>
          <p:nvPr/>
        </p:nvSpPr>
        <p:spPr>
          <a:xfrm>
            <a:off x="0" y="89588"/>
            <a:ext cx="10911016" cy="1138733"/>
          </a:xfrm>
          <a:prstGeom prst="rect">
            <a:avLst/>
          </a:prstGeom>
          <a:noFill/>
          <a:ln>
            <a:noFill/>
          </a:ln>
        </p:spPr>
        <p:txBody>
          <a:bodyPr spcFirstLastPara="1" wrap="square" lIns="91425" tIns="45700" rIns="91425" bIns="45700" anchor="t" anchorCtr="0">
            <a:spAutoFit/>
          </a:bodyPr>
          <a:lstStyle/>
          <a:p>
            <a:pPr marL="457200" lvl="1"/>
            <a:r>
              <a:rPr lang="en-US" sz="3400" b="1" dirty="0" err="1">
                <a:solidFill>
                  <a:schemeClr val="lt1"/>
                </a:solidFill>
                <a:latin typeface="Candara"/>
                <a:ea typeface="Candara"/>
                <a:cs typeface="Candara"/>
                <a:sym typeface="Candara"/>
              </a:rPr>
              <a:t>Interaktyvi</a:t>
            </a:r>
            <a:r>
              <a:rPr lang="en-US" sz="3400" b="1" dirty="0">
                <a:solidFill>
                  <a:schemeClr val="lt1"/>
                </a:solidFill>
                <a:latin typeface="Candara"/>
                <a:ea typeface="Candara"/>
                <a:cs typeface="Candara"/>
                <a:sym typeface="Candara"/>
              </a:rPr>
              <a:t> </a:t>
            </a:r>
            <a:r>
              <a:rPr lang="en-US" sz="3400" b="1" dirty="0" err="1">
                <a:solidFill>
                  <a:schemeClr val="lt1"/>
                </a:solidFill>
                <a:latin typeface="Candara"/>
                <a:ea typeface="Candara"/>
                <a:cs typeface="Candara"/>
                <a:sym typeface="Candara"/>
              </a:rPr>
              <a:t>veikla</a:t>
            </a:r>
            <a:r>
              <a:rPr lang="en-US" sz="3400" b="1" dirty="0">
                <a:solidFill>
                  <a:schemeClr val="lt1"/>
                </a:solidFill>
                <a:latin typeface="Candara"/>
                <a:ea typeface="Candara"/>
                <a:cs typeface="Candara"/>
                <a:sym typeface="Candara"/>
              </a:rPr>
              <a:t>: </a:t>
            </a:r>
            <a:r>
              <a:rPr lang="en-US" sz="3400" b="1" dirty="0" err="1">
                <a:solidFill>
                  <a:schemeClr val="lt1"/>
                </a:solidFill>
                <a:latin typeface="Candara"/>
                <a:ea typeface="Candara"/>
                <a:cs typeface="Candara"/>
                <a:sym typeface="Candara"/>
              </a:rPr>
              <a:t>paveldo</a:t>
            </a:r>
            <a:r>
              <a:rPr lang="en-US" sz="3400" b="1" dirty="0">
                <a:solidFill>
                  <a:schemeClr val="lt1"/>
                </a:solidFill>
                <a:latin typeface="Candara"/>
                <a:ea typeface="Candara"/>
                <a:cs typeface="Candara"/>
                <a:sym typeface="Candara"/>
              </a:rPr>
              <a:t> </a:t>
            </a:r>
            <a:r>
              <a:rPr lang="en-US" sz="3400" b="1" dirty="0" err="1">
                <a:solidFill>
                  <a:schemeClr val="lt1"/>
                </a:solidFill>
                <a:latin typeface="Candara"/>
                <a:ea typeface="Candara"/>
                <a:cs typeface="Candara"/>
                <a:sym typeface="Candara"/>
              </a:rPr>
              <a:t>populiarinimo</a:t>
            </a:r>
            <a:r>
              <a:rPr lang="en-US" sz="3400" b="1" dirty="0">
                <a:solidFill>
                  <a:schemeClr val="lt1"/>
                </a:solidFill>
                <a:latin typeface="Candara"/>
                <a:ea typeface="Candara"/>
                <a:cs typeface="Candara"/>
                <a:sym typeface="Candara"/>
              </a:rPr>
              <a:t> </a:t>
            </a:r>
            <a:r>
              <a:rPr lang="en-US" sz="3400" b="1" dirty="0" err="1">
                <a:solidFill>
                  <a:schemeClr val="lt1"/>
                </a:solidFill>
                <a:latin typeface="Candara"/>
                <a:ea typeface="Candara"/>
                <a:cs typeface="Candara"/>
                <a:sym typeface="Candara"/>
              </a:rPr>
              <a:t>kampanijos</a:t>
            </a:r>
            <a:r>
              <a:rPr lang="en-US" sz="3400" b="1" dirty="0">
                <a:solidFill>
                  <a:schemeClr val="lt1"/>
                </a:solidFill>
                <a:latin typeface="Candara"/>
                <a:ea typeface="Candara"/>
                <a:cs typeface="Candara"/>
                <a:sym typeface="Candara"/>
              </a:rPr>
              <a:t> </a:t>
            </a:r>
            <a:r>
              <a:rPr lang="en-US" sz="3400" b="1" dirty="0" err="1">
                <a:solidFill>
                  <a:schemeClr val="lt1"/>
                </a:solidFill>
                <a:latin typeface="Candara"/>
                <a:ea typeface="Candara"/>
                <a:cs typeface="Candara"/>
                <a:sym typeface="Candara"/>
              </a:rPr>
              <a:t>kūrimas</a:t>
            </a:r>
            <a:r>
              <a:rPr lang="en-US" sz="3400" b="1" dirty="0">
                <a:solidFill>
                  <a:schemeClr val="lt1"/>
                </a:solidFill>
                <a:latin typeface="Candara"/>
                <a:ea typeface="Candara"/>
                <a:cs typeface="Candara"/>
                <a:sym typeface="Candara"/>
              </a:rPr>
              <a:t> 1/2</a:t>
            </a:r>
          </a:p>
        </p:txBody>
      </p:sp>
      <p:sp>
        <p:nvSpPr>
          <p:cNvPr id="177" name="Google Shape;177;p10"/>
          <p:cNvSpPr txBox="1"/>
          <p:nvPr/>
        </p:nvSpPr>
        <p:spPr>
          <a:xfrm>
            <a:off x="360486" y="825505"/>
            <a:ext cx="11034583" cy="5447605"/>
          </a:xfrm>
          <a:prstGeom prst="rect">
            <a:avLst/>
          </a:prstGeom>
          <a:noFill/>
          <a:ln>
            <a:noFill/>
          </a:ln>
        </p:spPr>
        <p:txBody>
          <a:bodyPr spcFirstLastPara="1" wrap="square" lIns="91425" tIns="45700" rIns="91425" bIns="45700" anchor="t" anchorCtr="0">
            <a:spAutoFit/>
          </a:bodyPr>
          <a:lstStyle/>
          <a:p>
            <a:pPr lvl="0" algn="just"/>
            <a:r>
              <a:rPr lang="en-US" sz="1600" b="1" dirty="0" err="1">
                <a:latin typeface="Candara"/>
                <a:ea typeface="Candara"/>
                <a:cs typeface="Candara"/>
                <a:sym typeface="Candara"/>
              </a:rPr>
              <a:t>Tikslas</a:t>
            </a:r>
            <a:r>
              <a:rPr lang="en-US" sz="1600" b="1" dirty="0">
                <a:latin typeface="Candara"/>
                <a:ea typeface="Candara"/>
                <a:cs typeface="Candara"/>
                <a:sym typeface="Candara"/>
              </a:rPr>
              <a:t> </a:t>
            </a:r>
            <a:r>
              <a:rPr lang="en-US" sz="1600" b="1" i="0" u="none" strike="noStrike" dirty="0">
                <a:solidFill>
                  <a:srgbClr val="000000"/>
                </a:solidFill>
                <a:latin typeface="Candara"/>
                <a:ea typeface="Candara"/>
                <a:cs typeface="Candara"/>
                <a:sym typeface="Candara"/>
              </a:rPr>
              <a:t>:</a:t>
            </a:r>
            <a:endParaRPr dirty="0"/>
          </a:p>
          <a:p>
            <a:pPr lvl="0" algn="just">
              <a:spcBef>
                <a:spcPts val="600"/>
              </a:spcBef>
            </a:pPr>
            <a:r>
              <a:rPr lang="lt-LT" sz="1600" dirty="0">
                <a:latin typeface="Candara"/>
                <a:ea typeface="Candara"/>
                <a:cs typeface="Candara"/>
                <a:sym typeface="Candara"/>
              </a:rPr>
              <a:t>Šios veiklos tikslas – suteikti dalyviams galimybę kurti strategijas, kaip įtraukti konkrečias demografines grupes per vietos paveldą. Skatinti kūrybiškai naudoti skaitmenines priemones, kad būtų populiarinami paveldo įtraukties projektai. Skatinti komandinį darbą, inovacijas ir praktinį bendruomenės įtraukties principų taikymą.</a:t>
            </a:r>
          </a:p>
          <a:p>
            <a:pPr marL="0" marR="0" lvl="0" indent="0" algn="just" rtl="0">
              <a:spcBef>
                <a:spcPts val="600"/>
              </a:spcBef>
              <a:spcAft>
                <a:spcPts val="0"/>
              </a:spcAft>
              <a:buNone/>
            </a:pPr>
            <a:endParaRPr sz="1600" b="1" i="0" u="none" strike="noStrike" dirty="0">
              <a:solidFill>
                <a:srgbClr val="000000"/>
              </a:solidFill>
              <a:latin typeface="Candara"/>
              <a:ea typeface="Candara"/>
              <a:cs typeface="Candara"/>
              <a:sym typeface="Candara"/>
            </a:endParaRPr>
          </a:p>
          <a:p>
            <a:pPr lvl="0" algn="just">
              <a:spcBef>
                <a:spcPts val="600"/>
              </a:spcBef>
            </a:pPr>
            <a:r>
              <a:rPr lang="en-US" sz="1600" b="1" dirty="0" err="1">
                <a:latin typeface="Candara"/>
                <a:ea typeface="Candara"/>
                <a:cs typeface="Candara"/>
                <a:sym typeface="Candara"/>
              </a:rPr>
              <a:t>Reikalingos</a:t>
            </a:r>
            <a:r>
              <a:rPr lang="en-US" sz="1600" b="1" dirty="0">
                <a:latin typeface="Candara"/>
                <a:ea typeface="Candara"/>
                <a:cs typeface="Candara"/>
                <a:sym typeface="Candara"/>
              </a:rPr>
              <a:t> </a:t>
            </a:r>
            <a:r>
              <a:rPr lang="en-US" sz="1600" b="1" dirty="0" err="1">
                <a:latin typeface="Candara"/>
                <a:ea typeface="Candara"/>
                <a:cs typeface="Candara"/>
                <a:sym typeface="Candara"/>
              </a:rPr>
              <a:t>medžiagos</a:t>
            </a:r>
            <a:r>
              <a:rPr lang="en-US" sz="1600" b="1" dirty="0">
                <a:latin typeface="Candara"/>
                <a:ea typeface="Candara"/>
                <a:cs typeface="Candara"/>
                <a:sym typeface="Candara"/>
              </a:rPr>
              <a:t> </a:t>
            </a:r>
            <a:r>
              <a:rPr lang="en-US" sz="1600" b="1" i="0" u="none" strike="noStrike" dirty="0">
                <a:solidFill>
                  <a:srgbClr val="000000"/>
                </a:solidFill>
                <a:latin typeface="Candara"/>
                <a:ea typeface="Candara"/>
                <a:cs typeface="Candara"/>
                <a:sym typeface="Candara"/>
              </a:rPr>
              <a:t>:</a:t>
            </a:r>
            <a:endParaRPr dirty="0"/>
          </a:p>
          <a:p>
            <a:pPr lvl="0" algn="just">
              <a:spcBef>
                <a:spcPts val="600"/>
              </a:spcBef>
            </a:pPr>
            <a:r>
              <a:rPr lang="en-US" sz="1600" dirty="0">
                <a:solidFill>
                  <a:srgbClr val="000000"/>
                </a:solidFill>
                <a:latin typeface="Candara"/>
                <a:ea typeface="Candara"/>
                <a:cs typeface="Candara"/>
                <a:sym typeface="Candara"/>
              </a:rPr>
              <a:t>- </a:t>
            </a:r>
            <a:r>
              <a:rPr lang="lt-LT" sz="1600" dirty="0">
                <a:latin typeface="Candara"/>
                <a:ea typeface="Candara"/>
                <a:cs typeface="Candara"/>
                <a:sym typeface="Candara"/>
              </a:rPr>
              <a:t>Prieiga prie skaitmeninių įrankių: nešiojamieji kompiuteriai, išmanieji telefonai ar planšetiniai kompiuteriai.</a:t>
            </a:r>
          </a:p>
          <a:p>
            <a:pPr lvl="0" algn="just">
              <a:spcBef>
                <a:spcPts val="600"/>
              </a:spcBef>
            </a:pPr>
            <a:r>
              <a:rPr lang="en-US" sz="1600" dirty="0">
                <a:solidFill>
                  <a:srgbClr val="000000"/>
                </a:solidFill>
                <a:latin typeface="Candara"/>
                <a:ea typeface="Candara"/>
                <a:cs typeface="Candara"/>
                <a:sym typeface="Candara"/>
              </a:rPr>
              <a:t>- </a:t>
            </a:r>
            <a:r>
              <a:rPr lang="lt-LT" sz="1600" dirty="0">
                <a:latin typeface="Candara"/>
                <a:ea typeface="Candara"/>
                <a:cs typeface="Candara"/>
                <a:sym typeface="Candara"/>
              </a:rPr>
              <a:t>Grafinio dizaino platformos (pvz., </a:t>
            </a:r>
            <a:r>
              <a:rPr lang="lt-LT" sz="1600" dirty="0" err="1">
                <a:latin typeface="Candara"/>
                <a:ea typeface="Candara"/>
                <a:cs typeface="Candara"/>
                <a:sym typeface="Candara"/>
              </a:rPr>
              <a:t>Canva</a:t>
            </a:r>
            <a:r>
              <a:rPr lang="lt-LT" sz="1600" dirty="0">
                <a:latin typeface="Candara"/>
                <a:ea typeface="Candara"/>
                <a:cs typeface="Candara"/>
                <a:sym typeface="Candara"/>
              </a:rPr>
              <a:t>), socialinės medijos platformos ir vaizdo redagavimo įrankiai.</a:t>
            </a:r>
            <a:endParaRPr dirty="0"/>
          </a:p>
          <a:p>
            <a:pPr lvl="0" algn="just">
              <a:spcBef>
                <a:spcPts val="600"/>
              </a:spcBef>
            </a:pPr>
            <a:r>
              <a:rPr lang="en-US" sz="1600" dirty="0">
                <a:solidFill>
                  <a:srgbClr val="000000"/>
                </a:solidFill>
                <a:latin typeface="Candara"/>
                <a:ea typeface="Candara"/>
                <a:cs typeface="Candara"/>
                <a:sym typeface="Candara"/>
              </a:rPr>
              <a:t>- </a:t>
            </a:r>
            <a:r>
              <a:rPr lang="pt-BR" sz="1600" dirty="0">
                <a:latin typeface="Candara"/>
                <a:ea typeface="Candara"/>
                <a:cs typeface="Candara"/>
                <a:sym typeface="Candara"/>
              </a:rPr>
              <a:t>Informacija apie vietos paveldo objektą ar renginį.</a:t>
            </a:r>
          </a:p>
          <a:p>
            <a:pPr lvl="0" algn="just">
              <a:spcBef>
                <a:spcPts val="600"/>
              </a:spcBef>
            </a:pPr>
            <a:r>
              <a:rPr lang="en-US" sz="1600" dirty="0">
                <a:solidFill>
                  <a:srgbClr val="000000"/>
                </a:solidFill>
                <a:latin typeface="Candara"/>
                <a:ea typeface="Candara"/>
                <a:cs typeface="Candara"/>
                <a:sym typeface="Candara"/>
              </a:rPr>
              <a:t>- </a:t>
            </a:r>
            <a:r>
              <a:rPr lang="lt-LT" sz="1600" dirty="0" err="1">
                <a:latin typeface="Candara"/>
                <a:ea typeface="Candara"/>
                <a:cs typeface="Candara"/>
                <a:sym typeface="Candara"/>
              </a:rPr>
              <a:t>Lankstukai</a:t>
            </a:r>
            <a:r>
              <a:rPr lang="lt-LT" sz="1600" dirty="0">
                <a:latin typeface="Candara"/>
                <a:ea typeface="Candara"/>
                <a:cs typeface="Candara"/>
                <a:sym typeface="Candara"/>
              </a:rPr>
              <a:t> su pagrindinėmis įtraukties strategijomis ir demografiniais aspektais.</a:t>
            </a:r>
          </a:p>
          <a:p>
            <a:pPr lvl="0" algn="just">
              <a:spcBef>
                <a:spcPts val="600"/>
              </a:spcBef>
            </a:pPr>
            <a:r>
              <a:rPr lang="en-US" sz="1600" dirty="0">
                <a:solidFill>
                  <a:srgbClr val="000000"/>
                </a:solidFill>
                <a:latin typeface="Candara"/>
                <a:ea typeface="Candara"/>
                <a:cs typeface="Candara"/>
                <a:sym typeface="Candara"/>
              </a:rPr>
              <a:t>- </a:t>
            </a:r>
            <a:r>
              <a:rPr lang="lt-LT" sz="1600" dirty="0" err="1">
                <a:latin typeface="Candara"/>
                <a:ea typeface="Candara"/>
                <a:cs typeface="Candara"/>
                <a:sym typeface="Candara"/>
              </a:rPr>
              <a:t>Flipchartai</a:t>
            </a:r>
            <a:r>
              <a:rPr lang="lt-LT" sz="1600" dirty="0">
                <a:latin typeface="Candara"/>
                <a:ea typeface="Candara"/>
                <a:cs typeface="Candara"/>
                <a:sym typeface="Candara"/>
              </a:rPr>
              <a:t>, žymekliai ir lipniosios užrašų kortelės idėjų generavimui. </a:t>
            </a:r>
            <a:endParaRPr dirty="0"/>
          </a:p>
          <a:p>
            <a:pPr lvl="0" algn="just">
              <a:spcBef>
                <a:spcPts val="600"/>
              </a:spcBef>
            </a:pPr>
            <a:r>
              <a:rPr lang="en-US" sz="1600" dirty="0">
                <a:solidFill>
                  <a:srgbClr val="000000"/>
                </a:solidFill>
                <a:latin typeface="Candara"/>
                <a:ea typeface="Candara"/>
                <a:cs typeface="Candara"/>
                <a:sym typeface="Candara"/>
              </a:rPr>
              <a:t>- </a:t>
            </a:r>
            <a:r>
              <a:rPr lang="en-US" sz="1600" dirty="0" err="1">
                <a:latin typeface="Candara"/>
                <a:ea typeface="Candara"/>
                <a:cs typeface="Candara"/>
                <a:sym typeface="Candara"/>
              </a:rPr>
              <a:t>Projektorius</a:t>
            </a:r>
            <a:r>
              <a:rPr lang="en-US" sz="1600" dirty="0">
                <a:latin typeface="Candara"/>
                <a:ea typeface="Candara"/>
                <a:cs typeface="Candara"/>
                <a:sym typeface="Candara"/>
              </a:rPr>
              <a:t> </a:t>
            </a:r>
            <a:r>
              <a:rPr lang="en-US" sz="1600" dirty="0" err="1">
                <a:latin typeface="Candara"/>
                <a:ea typeface="Candara"/>
                <a:cs typeface="Candara"/>
                <a:sym typeface="Candara"/>
              </a:rPr>
              <a:t>arba</a:t>
            </a:r>
            <a:r>
              <a:rPr lang="en-US" sz="1600" dirty="0">
                <a:latin typeface="Candara"/>
                <a:ea typeface="Candara"/>
                <a:cs typeface="Candara"/>
                <a:sym typeface="Candara"/>
              </a:rPr>
              <a:t> </a:t>
            </a:r>
            <a:r>
              <a:rPr lang="en-US" sz="1600" dirty="0" err="1">
                <a:latin typeface="Candara"/>
                <a:ea typeface="Candara"/>
                <a:cs typeface="Candara"/>
                <a:sym typeface="Candara"/>
              </a:rPr>
              <a:t>interaktyvi</a:t>
            </a:r>
            <a:r>
              <a:rPr lang="en-US" sz="1600" dirty="0">
                <a:latin typeface="Candara"/>
                <a:ea typeface="Candara"/>
                <a:cs typeface="Candara"/>
                <a:sym typeface="Candara"/>
              </a:rPr>
              <a:t> lenta </a:t>
            </a:r>
            <a:r>
              <a:rPr lang="en-US" sz="1600" dirty="0" err="1">
                <a:latin typeface="Candara"/>
                <a:ea typeface="Candara"/>
                <a:cs typeface="Candara"/>
                <a:sym typeface="Candara"/>
              </a:rPr>
              <a:t>pristatymams</a:t>
            </a:r>
            <a:r>
              <a:rPr lang="en-US" sz="1600" dirty="0">
                <a:latin typeface="Candara"/>
                <a:ea typeface="Candara"/>
                <a:cs typeface="Candara"/>
                <a:sym typeface="Candara"/>
              </a:rPr>
              <a:t>.</a:t>
            </a:r>
          </a:p>
          <a:p>
            <a:pPr lvl="0" algn="just">
              <a:spcBef>
                <a:spcPts val="600"/>
              </a:spcBef>
            </a:pPr>
            <a:r>
              <a:rPr lang="en-US" sz="1600" b="1" dirty="0" err="1">
                <a:latin typeface="Candara"/>
                <a:ea typeface="Candara"/>
                <a:cs typeface="Candara"/>
                <a:sym typeface="Candara"/>
              </a:rPr>
              <a:t>Procedūra</a:t>
            </a:r>
            <a:r>
              <a:rPr lang="en-US" sz="1600" b="1" dirty="0">
                <a:latin typeface="Candara"/>
                <a:ea typeface="Candara"/>
                <a:cs typeface="Candara"/>
                <a:sym typeface="Candara"/>
              </a:rPr>
              <a:t> </a:t>
            </a:r>
            <a:r>
              <a:rPr lang="en-US" sz="1600" b="1" i="0" u="none" strike="noStrike" dirty="0">
                <a:solidFill>
                  <a:srgbClr val="000000"/>
                </a:solidFill>
                <a:latin typeface="Candara"/>
                <a:ea typeface="Candara"/>
                <a:cs typeface="Candara"/>
                <a:sym typeface="Candara"/>
              </a:rPr>
              <a:t>:</a:t>
            </a:r>
            <a:endParaRPr dirty="0"/>
          </a:p>
          <a:p>
            <a:pPr lvl="0" algn="just">
              <a:spcBef>
                <a:spcPts val="600"/>
              </a:spcBef>
            </a:pPr>
            <a:r>
              <a:rPr lang="en-US" sz="1600" dirty="0">
                <a:solidFill>
                  <a:srgbClr val="000000"/>
                </a:solidFill>
                <a:latin typeface="Candara"/>
                <a:ea typeface="Candara"/>
                <a:cs typeface="Candara"/>
                <a:sym typeface="Candara"/>
              </a:rPr>
              <a:t>1. </a:t>
            </a:r>
            <a:r>
              <a:rPr lang="lt-LT" sz="1600" dirty="0">
                <a:latin typeface="Candara"/>
                <a:ea typeface="Candara"/>
                <a:cs typeface="Candara"/>
                <a:sym typeface="Candara"/>
              </a:rPr>
              <a:t>Įvadas (15 minučių):</a:t>
            </a:r>
            <a:endParaRPr dirty="0"/>
          </a:p>
          <a:p>
            <a:pPr lvl="0" algn="just">
              <a:spcBef>
                <a:spcPts val="600"/>
              </a:spcBef>
            </a:pPr>
            <a:r>
              <a:rPr lang="lt-LT" sz="1600" dirty="0">
                <a:latin typeface="Candara"/>
                <a:ea typeface="Candara"/>
                <a:cs typeface="Candara"/>
                <a:sym typeface="Candara"/>
              </a:rPr>
              <a:t>Trumpai supažindinkite dalyvius su veiklos tikslu ir uždaviniais. Pateikite trumpą atvejo analizės apžvalgą, pabrėždami, kaip renginys įtraukia įvairias demografines grupes. Aptarkite, kaip svarbu pritaikyti įtraukimo strategijas konkrečioms grupėms (pvz., jaunimas teikia pirmenybę interaktyviems ir skaitmeniniams metodams, o vyresnio amžiaus žmonės gali vertinti pasakojimus ar žodinės istorijos iniciatyvas).</a:t>
            </a:r>
          </a:p>
        </p:txBody>
      </p:sp>
      <p:pic>
        <p:nvPicPr>
          <p:cNvPr id="178" name="Google Shape;178;p10"/>
          <p:cNvPicPr preferRelativeResize="0"/>
          <p:nvPr/>
        </p:nvPicPr>
        <p:blipFill>
          <a:blip r:embed="rId4">
            <a:alphaModFix/>
          </a:blip>
          <a:stretch>
            <a:fillRect/>
          </a:stretch>
        </p:blipFill>
        <p:spPr>
          <a:xfrm>
            <a:off x="9015699" y="1716800"/>
            <a:ext cx="2655473" cy="2820751"/>
          </a:xfrm>
          <a:prstGeom prst="rect">
            <a:avLst/>
          </a:prstGeom>
          <a:noFill/>
          <a:ln>
            <a:noFill/>
          </a:ln>
        </p:spPr>
      </p:pic>
      <p:sp>
        <p:nvSpPr>
          <p:cNvPr id="179" name="Google Shape;179;p10"/>
          <p:cNvSpPr txBox="1"/>
          <p:nvPr/>
        </p:nvSpPr>
        <p:spPr>
          <a:xfrm>
            <a:off x="9091750" y="4385500"/>
            <a:ext cx="3000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Source, Freepik, clipart by brbfx</a:t>
            </a:r>
            <a:endParaRPr sz="1200"/>
          </a:p>
          <a:p>
            <a:pPr marL="0" lvl="0" indent="0" algn="l" rtl="0">
              <a:spcBef>
                <a:spcPts val="0"/>
              </a:spcBef>
              <a:spcAft>
                <a:spcPts val="0"/>
              </a:spcAft>
              <a:buNone/>
            </a:pPr>
            <a:r>
              <a:rPr lang="en-US" sz="700" u="sng">
                <a:solidFill>
                  <a:schemeClr val="hlink"/>
                </a:solidFill>
                <a:hlinkClick r:id="rId5"/>
              </a:rPr>
              <a:t>https://www.freepik.com/free-vector/aerial-view-people-working-light-bulb_38346952.htm#fromView=search&amp;page=1&amp;position=4&amp;uuid=f293cdce-ce0f-457f-a119-a3dc2c259697</a:t>
            </a:r>
            <a:r>
              <a:rPr lang="en-US" sz="1200"/>
              <a:t>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5" name="Google Shape;185;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1"/>
          <p:cNvSpPr txBox="1"/>
          <p:nvPr/>
        </p:nvSpPr>
        <p:spPr>
          <a:xfrm>
            <a:off x="0" y="89588"/>
            <a:ext cx="10911016" cy="1138733"/>
          </a:xfrm>
          <a:prstGeom prst="rect">
            <a:avLst/>
          </a:prstGeom>
          <a:noFill/>
          <a:ln>
            <a:noFill/>
          </a:ln>
        </p:spPr>
        <p:txBody>
          <a:bodyPr spcFirstLastPara="1" wrap="square" lIns="91425" tIns="45700" rIns="91425" bIns="45700" anchor="t" anchorCtr="0">
            <a:spAutoFit/>
          </a:bodyPr>
          <a:lstStyle/>
          <a:p>
            <a:pPr marL="457200" lvl="1"/>
            <a:r>
              <a:rPr lang="en-US" sz="3400" b="1" dirty="0" err="1">
                <a:solidFill>
                  <a:srgbClr val="FFFFFF"/>
                </a:solidFill>
                <a:latin typeface="Candara"/>
                <a:ea typeface="Candara"/>
                <a:cs typeface="Candara"/>
                <a:sym typeface="Candara"/>
              </a:rPr>
              <a:t>Interaktyvi</a:t>
            </a:r>
            <a:r>
              <a:rPr lang="en-US" sz="3400" b="1" dirty="0">
                <a:solidFill>
                  <a:srgbClr val="FFFFFF"/>
                </a:solidFill>
                <a:latin typeface="Candara"/>
                <a:ea typeface="Candara"/>
                <a:cs typeface="Candara"/>
                <a:sym typeface="Candara"/>
              </a:rPr>
              <a:t> </a:t>
            </a:r>
            <a:r>
              <a:rPr lang="en-US" sz="3400" b="1" dirty="0" err="1">
                <a:solidFill>
                  <a:srgbClr val="FFFFFF"/>
                </a:solidFill>
                <a:latin typeface="Candara"/>
                <a:ea typeface="Candara"/>
                <a:cs typeface="Candara"/>
                <a:sym typeface="Candara"/>
              </a:rPr>
              <a:t>veikla</a:t>
            </a:r>
            <a:r>
              <a:rPr lang="en-US" sz="3400" b="1" dirty="0">
                <a:solidFill>
                  <a:srgbClr val="FFFFFF"/>
                </a:solidFill>
                <a:latin typeface="Candara"/>
                <a:ea typeface="Candara"/>
                <a:cs typeface="Candara"/>
                <a:sym typeface="Candara"/>
              </a:rPr>
              <a:t>: </a:t>
            </a:r>
            <a:r>
              <a:rPr lang="en-US" sz="3400" b="1" dirty="0" err="1">
                <a:solidFill>
                  <a:srgbClr val="FFFFFF"/>
                </a:solidFill>
                <a:latin typeface="Candara"/>
                <a:ea typeface="Candara"/>
                <a:cs typeface="Candara"/>
                <a:sym typeface="Candara"/>
              </a:rPr>
              <a:t>paveldo</a:t>
            </a:r>
            <a:r>
              <a:rPr lang="en-US" sz="3400" b="1" dirty="0">
                <a:solidFill>
                  <a:srgbClr val="FFFFFF"/>
                </a:solidFill>
                <a:latin typeface="Candara"/>
                <a:ea typeface="Candara"/>
                <a:cs typeface="Candara"/>
                <a:sym typeface="Candara"/>
              </a:rPr>
              <a:t> </a:t>
            </a:r>
            <a:r>
              <a:rPr lang="en-US" sz="3400" b="1" dirty="0" err="1">
                <a:solidFill>
                  <a:srgbClr val="FFFFFF"/>
                </a:solidFill>
                <a:latin typeface="Candara"/>
                <a:ea typeface="Candara"/>
                <a:cs typeface="Candara"/>
                <a:sym typeface="Candara"/>
              </a:rPr>
              <a:t>populiarinimo</a:t>
            </a:r>
            <a:r>
              <a:rPr lang="en-US" sz="3400" b="1" dirty="0">
                <a:solidFill>
                  <a:srgbClr val="FFFFFF"/>
                </a:solidFill>
                <a:latin typeface="Candara"/>
                <a:ea typeface="Candara"/>
                <a:cs typeface="Candara"/>
                <a:sym typeface="Candara"/>
              </a:rPr>
              <a:t> </a:t>
            </a:r>
            <a:r>
              <a:rPr lang="en-US" sz="3400" b="1" dirty="0" err="1">
                <a:solidFill>
                  <a:srgbClr val="FFFFFF"/>
                </a:solidFill>
                <a:latin typeface="Candara"/>
                <a:ea typeface="Candara"/>
                <a:cs typeface="Candara"/>
                <a:sym typeface="Candara"/>
              </a:rPr>
              <a:t>kampanijos</a:t>
            </a:r>
            <a:r>
              <a:rPr lang="en-US" sz="3400" b="1" dirty="0">
                <a:solidFill>
                  <a:srgbClr val="FFFFFF"/>
                </a:solidFill>
                <a:latin typeface="Candara"/>
                <a:ea typeface="Candara"/>
                <a:cs typeface="Candara"/>
                <a:sym typeface="Candara"/>
              </a:rPr>
              <a:t> </a:t>
            </a:r>
            <a:r>
              <a:rPr lang="en-US" sz="3400" b="1" dirty="0" err="1">
                <a:solidFill>
                  <a:srgbClr val="FFFFFF"/>
                </a:solidFill>
                <a:latin typeface="Candara"/>
                <a:ea typeface="Candara"/>
                <a:cs typeface="Candara"/>
                <a:sym typeface="Candara"/>
              </a:rPr>
              <a:t>kūrimas</a:t>
            </a:r>
            <a:r>
              <a:rPr lang="en-US" sz="3400" b="1" dirty="0">
                <a:solidFill>
                  <a:srgbClr val="FFFFFF"/>
                </a:solidFill>
                <a:latin typeface="Candara"/>
                <a:ea typeface="Candara"/>
                <a:cs typeface="Candara"/>
                <a:sym typeface="Candara"/>
              </a:rPr>
              <a:t> 2/2</a:t>
            </a:r>
          </a:p>
        </p:txBody>
      </p:sp>
      <p:sp>
        <p:nvSpPr>
          <p:cNvPr id="188" name="Google Shape;188;p11"/>
          <p:cNvSpPr txBox="1"/>
          <p:nvPr/>
        </p:nvSpPr>
        <p:spPr>
          <a:xfrm>
            <a:off x="501628" y="1305350"/>
            <a:ext cx="8529270" cy="4816663"/>
          </a:xfrm>
          <a:prstGeom prst="rect">
            <a:avLst/>
          </a:prstGeom>
          <a:noFill/>
          <a:ln>
            <a:noFill/>
          </a:ln>
        </p:spPr>
        <p:txBody>
          <a:bodyPr spcFirstLastPara="1" wrap="square" lIns="91425" tIns="45700" rIns="91425" bIns="45700" anchor="t" anchorCtr="0">
            <a:spAutoFit/>
          </a:bodyPr>
          <a:lstStyle/>
          <a:p>
            <a:pPr lvl="0" algn="just"/>
            <a:r>
              <a:rPr lang="en-US" sz="1600" dirty="0">
                <a:solidFill>
                  <a:srgbClr val="000000"/>
                </a:solidFill>
                <a:latin typeface="Candara"/>
                <a:ea typeface="Candara"/>
                <a:cs typeface="Candara"/>
                <a:sym typeface="Candara"/>
              </a:rPr>
              <a:t>2. </a:t>
            </a:r>
            <a:r>
              <a:rPr lang="lt-LT" sz="1600" dirty="0">
                <a:latin typeface="Candara"/>
                <a:ea typeface="Candara"/>
                <a:cs typeface="Candara"/>
                <a:sym typeface="Candara"/>
              </a:rPr>
              <a:t>Komandos sudarymas ir idėjų generavimas (30 minučių):</a:t>
            </a:r>
            <a:endParaRPr dirty="0"/>
          </a:p>
          <a:p>
            <a:pPr lvl="0" algn="just">
              <a:spcBef>
                <a:spcPts val="600"/>
              </a:spcBef>
            </a:pPr>
            <a:r>
              <a:rPr lang="lt-LT" sz="1600" dirty="0">
                <a:latin typeface="Candara"/>
                <a:ea typeface="Candara"/>
                <a:cs typeface="Candara"/>
                <a:sym typeface="Candara"/>
              </a:rPr>
              <a:t>Suskirstykite dalyvius į mažas komandas, kiekvienai iš jų priskirdami konkretų demografinį segmentą (pvz., jaunimas, pagyvenę žmonės, mažumos grupės). Pateikite pagrindinę informaciją apie pasirinktą vietos paveldo objektą ar renginį. Paprašykite komandų surengti idėjų generavimo sesiją, kurios tikslas – sukurti mini projektą, skirtą pritraukti jų priskirtą demografinį segmentą. Naudokite </a:t>
            </a:r>
            <a:r>
              <a:rPr lang="lt-LT" sz="1600" dirty="0" err="1">
                <a:latin typeface="Candara"/>
                <a:ea typeface="Candara"/>
                <a:cs typeface="Candara"/>
                <a:sym typeface="Candara"/>
              </a:rPr>
              <a:t>flipchartus</a:t>
            </a:r>
            <a:r>
              <a:rPr lang="lt-LT" sz="1600" dirty="0">
                <a:latin typeface="Candara"/>
                <a:ea typeface="Candara"/>
                <a:cs typeface="Candara"/>
                <a:sym typeface="Candara"/>
              </a:rPr>
              <a:t> arba lipnias užrašų korteles, kad užrašytumėte jų idėjas. </a:t>
            </a:r>
          </a:p>
          <a:p>
            <a:pPr marL="0" marR="0" lvl="0" indent="0" algn="just" rtl="0">
              <a:spcBef>
                <a:spcPts val="600"/>
              </a:spcBef>
              <a:spcAft>
                <a:spcPts val="0"/>
              </a:spcAft>
              <a:buNone/>
            </a:pPr>
            <a:endParaRPr sz="1600" dirty="0">
              <a:solidFill>
                <a:srgbClr val="000000"/>
              </a:solidFill>
              <a:latin typeface="Candara"/>
              <a:ea typeface="Candara"/>
              <a:cs typeface="Candara"/>
              <a:sym typeface="Candara"/>
            </a:endParaRPr>
          </a:p>
          <a:p>
            <a:pPr lvl="0" algn="just">
              <a:spcBef>
                <a:spcPts val="600"/>
              </a:spcBef>
            </a:pPr>
            <a:r>
              <a:rPr lang="en-US" sz="1600" dirty="0">
                <a:solidFill>
                  <a:srgbClr val="000000"/>
                </a:solidFill>
                <a:latin typeface="Candara"/>
                <a:ea typeface="Candara"/>
                <a:cs typeface="Candara"/>
                <a:sym typeface="Candara"/>
              </a:rPr>
              <a:t>3. </a:t>
            </a:r>
            <a:r>
              <a:rPr lang="lt-LT" sz="1600" dirty="0">
                <a:latin typeface="Candara"/>
                <a:ea typeface="Candara"/>
                <a:cs typeface="Candara"/>
                <a:sym typeface="Candara"/>
              </a:rPr>
              <a:t>Projekto plėtra (45 minutės):</a:t>
            </a:r>
            <a:endParaRPr dirty="0"/>
          </a:p>
          <a:p>
            <a:pPr lvl="0" algn="just">
              <a:spcBef>
                <a:spcPts val="600"/>
              </a:spcBef>
            </a:pPr>
            <a:r>
              <a:rPr lang="lt-LT" sz="1600" dirty="0">
                <a:latin typeface="Candara"/>
                <a:ea typeface="Candara"/>
                <a:cs typeface="Candara"/>
                <a:sym typeface="Candara"/>
              </a:rPr>
              <a:t>Komandos naudos skaitmenines priemones, kad sukurtų savo mini projekto kampaniją. Pavyzdžiai: plakatų ar </a:t>
            </a:r>
            <a:r>
              <a:rPr lang="lt-LT" sz="1600" dirty="0" err="1">
                <a:latin typeface="Candara"/>
                <a:ea typeface="Candara"/>
                <a:cs typeface="Candara"/>
                <a:sym typeface="Candara"/>
              </a:rPr>
              <a:t>infografikų</a:t>
            </a:r>
            <a:r>
              <a:rPr lang="lt-LT" sz="1600" dirty="0">
                <a:latin typeface="Candara"/>
                <a:ea typeface="Candara"/>
                <a:cs typeface="Candara"/>
                <a:sym typeface="Candara"/>
              </a:rPr>
              <a:t> kūrimas naudojant „</a:t>
            </a:r>
            <a:r>
              <a:rPr lang="lt-LT" sz="1600" dirty="0" err="1">
                <a:latin typeface="Candara"/>
                <a:ea typeface="Candara"/>
                <a:cs typeface="Candara"/>
                <a:sym typeface="Candara"/>
              </a:rPr>
              <a:t>Canva</a:t>
            </a:r>
            <a:r>
              <a:rPr lang="lt-LT" sz="1600" dirty="0">
                <a:latin typeface="Candara"/>
                <a:ea typeface="Candara"/>
                <a:cs typeface="Candara"/>
                <a:sym typeface="Candara"/>
              </a:rPr>
              <a:t>“; trumpo reklaminio vaizdo įrašo kūrimas; socialinės žiniasklaidos strategijos (žymių, įrašų ir interaktyvaus turinio) kūrimas; skaitmeninio pasakojimo projekto (pvz., interviu ar tinklaraščio įrašų) pasiūlymas. Kiekviena kampanija turėtų apimti pavadinimą, veiklos aprašymą ir reklaminę medžiagą. </a:t>
            </a:r>
          </a:p>
          <a:p>
            <a:pPr marL="0" marR="0" lvl="0" indent="0" algn="just" rtl="0">
              <a:spcBef>
                <a:spcPts val="600"/>
              </a:spcBef>
              <a:spcAft>
                <a:spcPts val="0"/>
              </a:spcAft>
              <a:buNone/>
            </a:pPr>
            <a:endParaRPr sz="1600" dirty="0">
              <a:solidFill>
                <a:srgbClr val="000000"/>
              </a:solidFill>
              <a:latin typeface="Candara"/>
              <a:ea typeface="Candara"/>
              <a:cs typeface="Candara"/>
              <a:sym typeface="Candara"/>
            </a:endParaRPr>
          </a:p>
          <a:p>
            <a:pPr lvl="0" algn="just">
              <a:spcBef>
                <a:spcPts val="600"/>
              </a:spcBef>
            </a:pPr>
            <a:r>
              <a:rPr lang="en-US" sz="1600" dirty="0">
                <a:solidFill>
                  <a:srgbClr val="000000"/>
                </a:solidFill>
                <a:latin typeface="Candara"/>
                <a:ea typeface="Candara"/>
                <a:cs typeface="Candara"/>
                <a:sym typeface="Candara"/>
              </a:rPr>
              <a:t>4. </a:t>
            </a:r>
            <a:r>
              <a:rPr lang="pt-BR" sz="1600" dirty="0">
                <a:latin typeface="Candara"/>
                <a:ea typeface="Candara"/>
                <a:cs typeface="Candara"/>
                <a:sym typeface="Candara"/>
              </a:rPr>
              <a:t>Pristatymas ir atsiliepimai (30 minučių):</a:t>
            </a:r>
            <a:endParaRPr dirty="0"/>
          </a:p>
          <a:p>
            <a:pPr lvl="0" algn="just">
              <a:spcBef>
                <a:spcPts val="600"/>
              </a:spcBef>
            </a:pPr>
            <a:r>
              <a:rPr lang="lt-LT" sz="1600" dirty="0">
                <a:latin typeface="Candara"/>
                <a:ea typeface="Candara"/>
                <a:cs typeface="Candara"/>
                <a:sym typeface="Candara"/>
              </a:rPr>
              <a:t>Kiekviena komanda pristatys savo mini projektą ir kampaniją grupei. Skatinkite dalyvius teikti atsiliepimus vieni kitiems, prašydami jų nurodyti stipriąsias puses ir sritis, kurias reikėtų tobulinti.</a:t>
            </a:r>
          </a:p>
        </p:txBody>
      </p:sp>
      <p:pic>
        <p:nvPicPr>
          <p:cNvPr id="189" name="Google Shape;189;p11"/>
          <p:cNvPicPr preferRelativeResize="0"/>
          <p:nvPr/>
        </p:nvPicPr>
        <p:blipFill>
          <a:blip r:embed="rId4">
            <a:alphaModFix/>
          </a:blip>
          <a:stretch>
            <a:fillRect/>
          </a:stretch>
        </p:blipFill>
        <p:spPr>
          <a:xfrm>
            <a:off x="9030899" y="1123750"/>
            <a:ext cx="2655473" cy="2820751"/>
          </a:xfrm>
          <a:prstGeom prst="rect">
            <a:avLst/>
          </a:prstGeom>
          <a:noFill/>
          <a:ln>
            <a:noFill/>
          </a:ln>
        </p:spPr>
      </p:pic>
      <p:sp>
        <p:nvSpPr>
          <p:cNvPr id="190" name="Google Shape;190;p11"/>
          <p:cNvSpPr txBox="1"/>
          <p:nvPr/>
        </p:nvSpPr>
        <p:spPr>
          <a:xfrm>
            <a:off x="9030900" y="3944500"/>
            <a:ext cx="3000000" cy="1031400"/>
          </a:xfrm>
          <a:prstGeom prst="rect">
            <a:avLst/>
          </a:prstGeom>
          <a:noFill/>
          <a:ln>
            <a:noFill/>
          </a:ln>
        </p:spPr>
        <p:txBody>
          <a:bodyPr spcFirstLastPara="1" wrap="square" lIns="91425" tIns="91425" rIns="91425" bIns="91425" anchor="t" anchorCtr="0">
            <a:spAutoFit/>
          </a:bodyPr>
          <a:lstStyle/>
          <a:p>
            <a:pPr lvl="0"/>
            <a:r>
              <a:rPr lang="en-US" dirty="0" err="1"/>
              <a:t>Šaltinis</a:t>
            </a:r>
            <a:r>
              <a:rPr lang="en-US" dirty="0"/>
              <a:t>, </a:t>
            </a:r>
            <a:r>
              <a:rPr lang="en-US" dirty="0" err="1"/>
              <a:t>Freepik</a:t>
            </a:r>
            <a:r>
              <a:rPr lang="en-US" dirty="0"/>
              <a:t>,</a:t>
            </a:r>
          </a:p>
          <a:p>
            <a:pPr marL="0" lvl="0" indent="0" algn="l" rtl="0">
              <a:spcBef>
                <a:spcPts val="0"/>
              </a:spcBef>
              <a:spcAft>
                <a:spcPts val="0"/>
              </a:spcAft>
              <a:buNone/>
            </a:pPr>
            <a:r>
              <a:rPr lang="en-US" sz="900" u="sng" dirty="0">
                <a:solidFill>
                  <a:schemeClr val="hlink"/>
                </a:solidFill>
                <a:hlinkClick r:id="rId5"/>
              </a:rPr>
              <a:t>https://www.freepik.com/free-vector/aerial-view-people-working-light-bulb_38346952.htm#fromView=search&amp;page=1&amp;position=4&amp;uuid=f293cdce-ce0f-457f-a119-a3dc2c259697</a:t>
            </a:r>
            <a:r>
              <a:rPr lang="en-US"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6" name="Google Shape;196;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n-US" sz="3600" b="1" dirty="0" err="1">
                <a:solidFill>
                  <a:schemeClr val="lt1"/>
                </a:solidFill>
                <a:latin typeface="Candara"/>
                <a:ea typeface="Candara"/>
                <a:cs typeface="Candara"/>
                <a:sym typeface="Candara"/>
              </a:rPr>
              <a:t>Diskusija</a:t>
            </a:r>
            <a:r>
              <a:rPr lang="en-US" sz="3600" b="1" dirty="0">
                <a:solidFill>
                  <a:schemeClr val="lt1"/>
                </a:solidFill>
                <a:latin typeface="Candara"/>
                <a:ea typeface="Candara"/>
                <a:cs typeface="Candara"/>
                <a:sym typeface="Candara"/>
              </a:rPr>
              <a:t> ir </a:t>
            </a:r>
            <a:r>
              <a:rPr lang="en-US" sz="3600" b="1" dirty="0" err="1">
                <a:solidFill>
                  <a:schemeClr val="lt1"/>
                </a:solidFill>
                <a:latin typeface="Candara"/>
                <a:ea typeface="Candara"/>
                <a:cs typeface="Candara"/>
                <a:sym typeface="Candara"/>
              </a:rPr>
              <a:t>apmąstymai</a:t>
            </a:r>
            <a:endParaRPr lang="en-US" sz="3600" b="1" dirty="0">
              <a:solidFill>
                <a:schemeClr val="lt1"/>
              </a:solidFill>
              <a:latin typeface="Candara"/>
              <a:ea typeface="Candara"/>
              <a:cs typeface="Candara"/>
              <a:sym typeface="Candara"/>
            </a:endParaRPr>
          </a:p>
        </p:txBody>
      </p:sp>
      <p:sp>
        <p:nvSpPr>
          <p:cNvPr id="199" name="Google Shape;199;p12"/>
          <p:cNvSpPr txBox="1"/>
          <p:nvPr/>
        </p:nvSpPr>
        <p:spPr>
          <a:xfrm>
            <a:off x="453001" y="808800"/>
            <a:ext cx="8478300" cy="58015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rgbClr val="000000"/>
              </a:solidFill>
              <a:latin typeface="Candara"/>
              <a:ea typeface="Candara"/>
              <a:cs typeface="Candara"/>
              <a:sym typeface="Candara"/>
            </a:endParaRPr>
          </a:p>
          <a:p>
            <a:pPr lvl="0">
              <a:spcBef>
                <a:spcPts val="600"/>
              </a:spcBef>
            </a:pPr>
            <a:r>
              <a:rPr lang="en-US" sz="1600" b="1" dirty="0" err="1">
                <a:latin typeface="Candara"/>
                <a:ea typeface="Candara"/>
                <a:cs typeface="Candara"/>
                <a:sym typeface="Candara"/>
              </a:rPr>
              <a:t>Klausimai</a:t>
            </a:r>
            <a:r>
              <a:rPr lang="en-US" sz="1600" b="1" dirty="0">
                <a:latin typeface="Candara"/>
                <a:ea typeface="Candara"/>
                <a:cs typeface="Candara"/>
                <a:sym typeface="Candara"/>
              </a:rPr>
              <a:t> </a:t>
            </a:r>
            <a:r>
              <a:rPr lang="en-US" sz="1600" b="1" dirty="0" err="1">
                <a:latin typeface="Candara"/>
                <a:ea typeface="Candara"/>
                <a:cs typeface="Candara"/>
                <a:sym typeface="Candara"/>
              </a:rPr>
              <a:t>grupinei</a:t>
            </a:r>
            <a:r>
              <a:rPr lang="en-US" sz="1600" b="1" dirty="0">
                <a:latin typeface="Candara"/>
                <a:ea typeface="Candara"/>
                <a:cs typeface="Candara"/>
                <a:sym typeface="Candara"/>
              </a:rPr>
              <a:t> </a:t>
            </a:r>
            <a:r>
              <a:rPr lang="en-US" sz="1600" b="1" dirty="0" err="1">
                <a:latin typeface="Candara"/>
                <a:ea typeface="Candara"/>
                <a:cs typeface="Candara"/>
                <a:sym typeface="Candara"/>
              </a:rPr>
              <a:t>diskusijai</a:t>
            </a:r>
            <a:r>
              <a:rPr lang="en-US" sz="1600" b="1" dirty="0">
                <a:latin typeface="Candara"/>
                <a:ea typeface="Candara"/>
                <a:cs typeface="Candara"/>
                <a:sym typeface="Candara"/>
              </a:rPr>
              <a:t> ir </a:t>
            </a:r>
            <a:r>
              <a:rPr lang="en-US" sz="1600" b="1" dirty="0" err="1">
                <a:latin typeface="Candara"/>
                <a:ea typeface="Candara"/>
                <a:cs typeface="Candara"/>
                <a:sym typeface="Candara"/>
              </a:rPr>
              <a:t>išvados</a:t>
            </a:r>
            <a:r>
              <a:rPr lang="en-US" sz="1600" b="1" dirty="0">
                <a:latin typeface="Candara"/>
                <a:ea typeface="Candara"/>
                <a:cs typeface="Candara"/>
                <a:sym typeface="Candara"/>
              </a:rPr>
              <a:t>:</a:t>
            </a:r>
          </a:p>
          <a:p>
            <a:pPr lvl="0">
              <a:spcBef>
                <a:spcPts val="600"/>
              </a:spcBef>
            </a:pPr>
            <a:r>
              <a:rPr lang="lt-LT" sz="1600" dirty="0">
                <a:solidFill>
                  <a:schemeClr val="dk1"/>
                </a:solidFill>
                <a:latin typeface="Candara"/>
                <a:ea typeface="Candara"/>
                <a:cs typeface="Candara"/>
                <a:sym typeface="Candara"/>
              </a:rPr>
              <a:t>Kad padėtumėte užbaigti veiklą ir pabrėžtumėte pagrindinius mokymosi rezultatus, čia pateikiami penki klausimai apmąstymams:</a:t>
            </a:r>
          </a:p>
          <a:p>
            <a:pPr lvl="0">
              <a:spcBef>
                <a:spcPts val="600"/>
              </a:spcBef>
            </a:pPr>
            <a:r>
              <a:rPr lang="en-US" sz="1600" dirty="0">
                <a:solidFill>
                  <a:schemeClr val="dk1"/>
                </a:solidFill>
                <a:latin typeface="Candara"/>
                <a:ea typeface="Candara"/>
                <a:cs typeface="Candara"/>
                <a:sym typeface="Candara"/>
              </a:rPr>
              <a:t>1. </a:t>
            </a:r>
            <a:r>
              <a:rPr lang="lt-LT" sz="1600" dirty="0">
                <a:solidFill>
                  <a:schemeClr val="dk1"/>
                </a:solidFill>
                <a:latin typeface="Candara"/>
                <a:ea typeface="Candara"/>
                <a:cs typeface="Candara"/>
                <a:sym typeface="Candara"/>
              </a:rPr>
              <a:t>Kokius iššūkius patyrėte kurdami savo įtraukties projektą ir kaip juos sprendėte? </a:t>
            </a:r>
            <a:r>
              <a:rPr lang="en-US" sz="1600" dirty="0">
                <a:solidFill>
                  <a:srgbClr val="8DA9DB"/>
                </a:solidFill>
                <a:latin typeface="Candara"/>
                <a:ea typeface="Candara"/>
                <a:cs typeface="Candara"/>
                <a:sym typeface="Candara"/>
              </a:rPr>
              <a:t>(</a:t>
            </a:r>
            <a:r>
              <a:rPr lang="lt-LT" sz="1600" dirty="0">
                <a:solidFill>
                  <a:srgbClr val="8DA9DB"/>
                </a:solidFill>
                <a:latin typeface="Candara"/>
                <a:ea typeface="Candara"/>
                <a:cs typeface="Candara"/>
                <a:sym typeface="Candara"/>
              </a:rPr>
              <a:t>Šis klausimas skatina dalyvius apmąstyti problemų sprendimą ir prisitaikymą veiklos metu. Jis padeda jiems suprasti bendruomenės įtraukimo sudėtingumą ir pasimokyti iš jų požiūrio.</a:t>
            </a:r>
          </a:p>
          <a:p>
            <a:pPr lvl="0">
              <a:spcBef>
                <a:spcPts val="600"/>
              </a:spcBef>
            </a:pPr>
            <a:r>
              <a:rPr lang="en-US" sz="1600" dirty="0">
                <a:solidFill>
                  <a:schemeClr val="dk1"/>
                </a:solidFill>
                <a:latin typeface="Candara"/>
                <a:ea typeface="Candara"/>
                <a:cs typeface="Candara"/>
                <a:sym typeface="Candara"/>
              </a:rPr>
              <a:t>2. </a:t>
            </a:r>
            <a:r>
              <a:rPr lang="lt-LT" sz="1600" dirty="0">
                <a:solidFill>
                  <a:schemeClr val="dk1"/>
                </a:solidFill>
                <a:latin typeface="Candara"/>
                <a:ea typeface="Candara"/>
                <a:cs typeface="Candara"/>
                <a:sym typeface="Candara"/>
              </a:rPr>
              <a:t>Kaip jūsų supratimas apie tikslinę demografinę grupę paveikė jūsų projekto dizainą?</a:t>
            </a:r>
            <a:r>
              <a:rPr lang="en-US" sz="1600" dirty="0">
                <a:solidFill>
                  <a:schemeClr val="dk1"/>
                </a:solidFill>
                <a:latin typeface="Candara"/>
                <a:ea typeface="Candara"/>
                <a:cs typeface="Candara"/>
                <a:sym typeface="Candara"/>
              </a:rPr>
              <a:t>? </a:t>
            </a:r>
            <a:r>
              <a:rPr lang="en-US" sz="1600" dirty="0">
                <a:solidFill>
                  <a:srgbClr val="8DA9DB"/>
                </a:solidFill>
                <a:latin typeface="Candara"/>
                <a:ea typeface="Candara"/>
                <a:cs typeface="Candara"/>
                <a:sym typeface="Candara"/>
              </a:rPr>
              <a:t>(</a:t>
            </a:r>
            <a:r>
              <a:rPr lang="lt-LT" sz="1600" dirty="0">
                <a:solidFill>
                  <a:srgbClr val="8DA9DB"/>
                </a:solidFill>
                <a:latin typeface="Candara"/>
                <a:ea typeface="Candara"/>
                <a:cs typeface="Candara"/>
                <a:sym typeface="Candara"/>
              </a:rPr>
              <a:t>Tai skatina dalyvius kritiškai mąstyti apie tai, kaip jie pritaikė savo projektą, kad jis atitiktų jiems paskirtos grupės poreikius ir interesus, pabrėžiant įtraukties ir aktualumo svarbą bendruomenės įtraukimui.</a:t>
            </a:r>
          </a:p>
          <a:p>
            <a:pPr lvl="0">
              <a:spcBef>
                <a:spcPts val="600"/>
              </a:spcBef>
            </a:pPr>
            <a:r>
              <a:rPr lang="en-US" sz="1600" dirty="0">
                <a:solidFill>
                  <a:schemeClr val="dk1"/>
                </a:solidFill>
                <a:latin typeface="Candara"/>
                <a:ea typeface="Candara"/>
                <a:cs typeface="Candara"/>
                <a:sym typeface="Candara"/>
              </a:rPr>
              <a:t>3. </a:t>
            </a:r>
            <a:r>
              <a:rPr lang="lt-LT" sz="1600" dirty="0">
                <a:solidFill>
                  <a:schemeClr val="dk1"/>
                </a:solidFill>
                <a:latin typeface="Candara"/>
                <a:ea typeface="Candara"/>
                <a:cs typeface="Candara"/>
                <a:sym typeface="Candara"/>
              </a:rPr>
              <a:t>Kokį vaidmenį jūsų kampanijos formavime atliko skaitmeniniai įrankiai ir kokių privalumų ar trūkumų pastebėjote?</a:t>
            </a:r>
            <a:r>
              <a:rPr lang="en-US" sz="1600" dirty="0">
                <a:solidFill>
                  <a:schemeClr val="dk1"/>
                </a:solidFill>
                <a:latin typeface="Candara"/>
                <a:ea typeface="Candara"/>
                <a:cs typeface="Candara"/>
                <a:sym typeface="Candara"/>
              </a:rPr>
              <a:t>? </a:t>
            </a:r>
            <a:r>
              <a:rPr lang="en-US" sz="1600" dirty="0">
                <a:solidFill>
                  <a:srgbClr val="8DA9DB"/>
                </a:solidFill>
                <a:latin typeface="Candara"/>
                <a:ea typeface="Candara"/>
                <a:cs typeface="Candara"/>
                <a:sym typeface="Candara"/>
              </a:rPr>
              <a:t>(</a:t>
            </a:r>
            <a:r>
              <a:rPr lang="lt-LT" sz="1600" dirty="0">
                <a:solidFill>
                  <a:srgbClr val="8DA9DB"/>
                </a:solidFill>
                <a:latin typeface="Candara"/>
                <a:ea typeface="Candara"/>
                <a:cs typeface="Candara"/>
                <a:sym typeface="Candara"/>
              </a:rPr>
              <a:t>Šis klausimas pabrėžia technologijų vaidmenį šiuolaikinėje paveldo sklaidoje, skatindamas dalyvius įvertinti jų veiksmingumą ir apsvarstyti, kaip jas panaudoti būsimuose projektuose).</a:t>
            </a:r>
          </a:p>
          <a:p>
            <a:pPr lvl="0">
              <a:spcBef>
                <a:spcPts val="600"/>
              </a:spcBef>
            </a:pPr>
            <a:r>
              <a:rPr lang="en-US" sz="1600" dirty="0">
                <a:solidFill>
                  <a:schemeClr val="dk1"/>
                </a:solidFill>
                <a:latin typeface="Candara"/>
                <a:ea typeface="Candara"/>
                <a:cs typeface="Candara"/>
                <a:sym typeface="Candara"/>
              </a:rPr>
              <a:t>4. </a:t>
            </a:r>
            <a:r>
              <a:rPr lang="lt-LT" sz="1600" dirty="0">
                <a:solidFill>
                  <a:schemeClr val="dk1"/>
                </a:solidFill>
                <a:latin typeface="Candara"/>
                <a:ea typeface="Candara"/>
                <a:cs typeface="Candara"/>
                <a:sym typeface="Candara"/>
              </a:rPr>
              <a:t>Kaip komandinis darbas prisidėjo prie jūsų projekto plėtros?</a:t>
            </a:r>
            <a:r>
              <a:rPr lang="en-US" sz="1600" dirty="0">
                <a:solidFill>
                  <a:schemeClr val="dk1"/>
                </a:solidFill>
                <a:latin typeface="Candara"/>
                <a:ea typeface="Candara"/>
                <a:cs typeface="Candara"/>
                <a:sym typeface="Candara"/>
              </a:rPr>
              <a:t>? </a:t>
            </a:r>
            <a:r>
              <a:rPr lang="en-US" sz="1600" dirty="0">
                <a:solidFill>
                  <a:srgbClr val="8DA9DB"/>
                </a:solidFill>
                <a:latin typeface="Candara"/>
                <a:ea typeface="Candara"/>
                <a:cs typeface="Candara"/>
                <a:sym typeface="Candara"/>
              </a:rPr>
              <a:t>(</a:t>
            </a:r>
            <a:r>
              <a:rPr lang="lt-LT" sz="1600" dirty="0">
                <a:solidFill>
                  <a:srgbClr val="8DA9DB"/>
                </a:solidFill>
                <a:latin typeface="Candara"/>
                <a:ea typeface="Candara"/>
                <a:cs typeface="Candara"/>
                <a:sym typeface="Candara"/>
              </a:rPr>
              <a:t>Apsvarstydami komandinio darbo dinamiką, dalyviai gali įvertinti, kaip bendradarbiavimas, komunikacija ir bendras kūrybiškumas pagerino jų rezultatus, skatindami kolektyvinio darbo jausmą).</a:t>
            </a:r>
          </a:p>
          <a:p>
            <a:pPr lvl="0">
              <a:spcBef>
                <a:spcPts val="600"/>
              </a:spcBef>
            </a:pPr>
            <a:r>
              <a:rPr lang="en-US" sz="1600" dirty="0">
                <a:solidFill>
                  <a:schemeClr val="dk1"/>
                </a:solidFill>
                <a:latin typeface="Candara"/>
                <a:ea typeface="Candara"/>
                <a:cs typeface="Candara"/>
                <a:sym typeface="Candara"/>
              </a:rPr>
              <a:t>5. </a:t>
            </a:r>
            <a:r>
              <a:rPr lang="en-US" sz="1600" dirty="0" err="1">
                <a:solidFill>
                  <a:schemeClr val="dk1"/>
                </a:solidFill>
                <a:latin typeface="Candara"/>
                <a:ea typeface="Candara"/>
                <a:cs typeface="Candara"/>
                <a:sym typeface="Candara"/>
              </a:rPr>
              <a:t>Kokią</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pagrindinę</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išvadą</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iš</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šios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veiklos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pritaikysite</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būsimose</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paveldo</a:t>
            </a:r>
            <a:r>
              <a:rPr lang="en-US" sz="1600" dirty="0">
                <a:solidFill>
                  <a:schemeClr val="dk1"/>
                </a:solidFill>
                <a:latin typeface="Candara"/>
                <a:ea typeface="Candara"/>
                <a:cs typeface="Candara"/>
                <a:sym typeface="Candara"/>
              </a:rPr>
              <a:t> įtraukties </a:t>
            </a:r>
            <a:r>
              <a:rPr lang="en-US" sz="1600" dirty="0" err="1">
                <a:solidFill>
                  <a:schemeClr val="dk1"/>
                </a:solidFill>
                <a:latin typeface="Candara"/>
                <a:ea typeface="Candara"/>
                <a:cs typeface="Candara"/>
                <a:sym typeface="Candara"/>
              </a:rPr>
              <a:t>iniciatyvose</a:t>
            </a:r>
            <a:r>
              <a:rPr lang="en-US" sz="1600" dirty="0">
                <a:solidFill>
                  <a:schemeClr val="dk1"/>
                </a:solidFill>
                <a:latin typeface="Candara"/>
                <a:ea typeface="Candara"/>
                <a:cs typeface="Candara"/>
                <a:sym typeface="Candara"/>
              </a:rPr>
              <a:t>? </a:t>
            </a:r>
            <a:r>
              <a:rPr lang="lt-LT" sz="1600" dirty="0">
                <a:solidFill>
                  <a:srgbClr val="8DA9DB"/>
                </a:solidFill>
                <a:latin typeface="Candara"/>
                <a:ea typeface="Candara"/>
                <a:cs typeface="Candara"/>
                <a:sym typeface="Candara"/>
              </a:rPr>
              <a:t>(Šis į ateitį orientuotas klausimas skatina dalyvius įtvirtinti savo žinias ir pagalvoti, kaip įgytos žinios gali paveikti jų požiūrį į realaus pasaulio paveldo projektus).</a:t>
            </a:r>
            <a:endParaRPr sz="1600" dirty="0">
              <a:solidFill>
                <a:srgbClr val="8DA9DB"/>
              </a:solidFill>
              <a:latin typeface="Candara"/>
              <a:ea typeface="Candara"/>
              <a:cs typeface="Candara"/>
              <a:sym typeface="Candara"/>
            </a:endParaRPr>
          </a:p>
        </p:txBody>
      </p:sp>
      <p:pic>
        <p:nvPicPr>
          <p:cNvPr id="200" name="Google Shape;200;p12"/>
          <p:cNvPicPr preferRelativeResize="0"/>
          <p:nvPr/>
        </p:nvPicPr>
        <p:blipFill>
          <a:blip r:embed="rId4">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01" name="Google Shape;201;p12"/>
          <p:cNvSpPr txBox="1"/>
          <p:nvPr/>
        </p:nvSpPr>
        <p:spPr>
          <a:xfrm>
            <a:off x="8931288" y="3605450"/>
            <a:ext cx="3000000" cy="692467"/>
          </a:xfrm>
          <a:prstGeom prst="rect">
            <a:avLst/>
          </a:prstGeom>
          <a:noFill/>
          <a:ln>
            <a:noFill/>
          </a:ln>
        </p:spPr>
        <p:txBody>
          <a:bodyPr spcFirstLastPara="1" wrap="square" lIns="91425" tIns="91425" rIns="91425" bIns="91425" anchor="t" anchorCtr="0">
            <a:spAutoFit/>
          </a:bodyPr>
          <a:lstStyle/>
          <a:p>
            <a:pPr lvl="0"/>
            <a:r>
              <a:rPr lang="en-US" sz="1200" dirty="0" err="1"/>
              <a:t>Šaltinis</a:t>
            </a:r>
            <a:r>
              <a:rPr lang="en-US" sz="1200" dirty="0"/>
              <a:t>, </a:t>
            </a:r>
            <a:r>
              <a:rPr lang="en-US" sz="1200" dirty="0" err="1"/>
              <a:t>Freepik</a:t>
            </a:r>
            <a:r>
              <a:rPr lang="en-US" sz="1200" dirty="0"/>
              <a:t>, </a:t>
            </a:r>
            <a:r>
              <a:rPr lang="en-US" sz="1200" dirty="0" err="1"/>
              <a:t>nemokamas</a:t>
            </a:r>
            <a:r>
              <a:rPr lang="en-US" sz="1200" dirty="0"/>
              <a:t> </a:t>
            </a:r>
            <a:r>
              <a:rPr lang="en-US" sz="1200" dirty="0" err="1"/>
              <a:t>vaizdas</a:t>
            </a:r>
            <a:r>
              <a:rPr lang="en-US" sz="1200" dirty="0"/>
              <a:t>, </a:t>
            </a:r>
          </a:p>
          <a:p>
            <a:pPr marL="0" lvl="0" indent="0" algn="l" rtl="0">
              <a:spcBef>
                <a:spcPts val="0"/>
              </a:spcBef>
              <a:spcAft>
                <a:spcPts val="0"/>
              </a:spcAft>
              <a:buNone/>
            </a:pPr>
            <a:r>
              <a:rPr lang="en-US" sz="700" u="sng" dirty="0">
                <a:solidFill>
                  <a:srgbClr val="0563C1"/>
                </a:solidFill>
                <a:hlinkClick r:id="rId5">
                  <a:extLst>
                    <a:ext uri="{A12FA001-AC4F-418D-AE19-62706E023703}">
                      <ahyp:hlinkClr xmlns:ahyp="http://schemas.microsoft.com/office/drawing/2018/hyperlinkcolor" xmlns="" val="tx"/>
                    </a:ext>
                  </a:extLst>
                </a:hlinkClick>
              </a:rPr>
              <a:t>https://www.freepik.com/free-vector/people-talking-arguing_9176206.htm#fromView=search&amp;page=1&amp;position=32&amp;uuid=9ec0301a-dddf-4d25-a241-a5349c9e3205</a:t>
            </a:r>
            <a:r>
              <a:rPr lang="en-US" sz="700" dirty="0"/>
              <a:t> </a:t>
            </a:r>
            <a:endParaRPr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763</Words>
  <Application>Microsoft Office PowerPoint</Application>
  <PresentationFormat>Προσαρμογή</PresentationFormat>
  <Paragraphs>48</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2</cp:revision>
  <dcterms:created xsi:type="dcterms:W3CDTF">2024-06-10T15:48:53Z</dcterms:created>
  <dcterms:modified xsi:type="dcterms:W3CDTF">2026-04-27T08:15:56Z</dcterms:modified>
</cp:coreProperties>
</file>