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72" r:id="rId2"/>
    <p:sldId id="273" r:id="rId3"/>
    <p:sldId id="265" r:id="rId4"/>
    <p:sldId id="267" r:id="rId5"/>
    <p:sldId id="274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2" roundtripDataSignature="AMtx7mg995K+YAldDBbPprOl2XqSNoQs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CB119-CFE7-4B9D-B8C4-9FCBCEB9B814}" v="8" dt="2026-01-12T13:47:0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106" d="100"/>
          <a:sy n="106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addSld delSld modSld">
      <pc:chgData name="Nijolė Butkevičienė" userId="71ab2797-8547-484b-bd93-0617b24d964c" providerId="ADAL" clId="{6F86FD42-C63E-43C3-AD3F-93F4AB532842}" dt="2026-01-12T13:47:13.224" v="13" actId="2696"/>
      <pc:docMkLst>
        <pc:docMk/>
      </pc:docMkLst>
      <pc:sldChg chg="del">
        <pc:chgData name="Nijolė Butkevičienė" userId="71ab2797-8547-484b-bd93-0617b24d964c" providerId="ADAL" clId="{6F86FD42-C63E-43C3-AD3F-93F4AB532842}" dt="2026-01-12T13:45:43.023" v="9" actId="2696"/>
        <pc:sldMkLst>
          <pc:docMk/>
          <pc:sldMk cId="0" sldId="256"/>
        </pc:sldMkLst>
      </pc:sldChg>
      <pc:sldChg chg="del">
        <pc:chgData name="Nijolė Butkevičienė" userId="71ab2797-8547-484b-bd93-0617b24d964c" providerId="ADAL" clId="{6F86FD42-C63E-43C3-AD3F-93F4AB532842}" dt="2026-01-12T13:47:13.224" v="13" actId="2696"/>
        <pc:sldMkLst>
          <pc:docMk/>
          <pc:sldMk cId="0" sldId="257"/>
        </pc:sldMkLst>
      </pc:sldChg>
      <pc:sldChg chg="addSp modSp mod">
        <pc:chgData name="Nijolė Butkevičienė" userId="71ab2797-8547-484b-bd93-0617b24d964c" providerId="ADAL" clId="{6F86FD42-C63E-43C3-AD3F-93F4AB532842}" dt="2026-01-12T13:40:33.209" v="5" actId="14100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2T13:40:33.209" v="5" actId="14100"/>
          <ac:spMkLst>
            <pc:docMk/>
            <pc:sldMk cId="0" sldId="265"/>
            <ac:spMk id="164" creationId="{00000000-0000-0000-0000-000000000000}"/>
          </ac:spMkLst>
        </pc:spChg>
        <pc:picChg chg="add mod">
          <ac:chgData name="Nijolė Butkevičienė" userId="71ab2797-8547-484b-bd93-0617b24d964c" providerId="ADAL" clId="{6F86FD42-C63E-43C3-AD3F-93F4AB532842}" dt="2026-01-12T13:40:25.688" v="4" actId="1076"/>
          <ac:picMkLst>
            <pc:docMk/>
            <pc:sldMk cId="0" sldId="265"/>
            <ac:picMk id="2" creationId="{1791C8C8-88B9-323B-6BA0-F4710623B230}"/>
          </ac:picMkLst>
        </pc:picChg>
      </pc:sldChg>
      <pc:sldChg chg="addSp modSp mod">
        <pc:chgData name="Nijolė Butkevičienė" userId="71ab2797-8547-484b-bd93-0617b24d964c" providerId="ADAL" clId="{6F86FD42-C63E-43C3-AD3F-93F4AB532842}" dt="2026-01-12T13:39:36.264" v="1"/>
        <pc:sldMkLst>
          <pc:docMk/>
          <pc:sldMk cId="996012863" sldId="270"/>
        </pc:sldMkLst>
        <pc:spChg chg="mod">
          <ac:chgData name="Nijolė Butkevičienė" userId="71ab2797-8547-484b-bd93-0617b24d964c" providerId="ADAL" clId="{6F86FD42-C63E-43C3-AD3F-93F4AB532842}" dt="2026-01-12T13:39:19.446" v="0" actId="14100"/>
          <ac:spMkLst>
            <pc:docMk/>
            <pc:sldMk cId="996012863" sldId="270"/>
            <ac:spMk id="107" creationId="{00000000-0000-0000-0000-000000000000}"/>
          </ac:spMkLst>
        </pc:spChg>
        <pc:picChg chg="add mod">
          <ac:chgData name="Nijolė Butkevičienė" userId="71ab2797-8547-484b-bd93-0617b24d964c" providerId="ADAL" clId="{6F86FD42-C63E-43C3-AD3F-93F4AB532842}" dt="2026-01-12T13:39:36.264" v="1"/>
          <ac:picMkLst>
            <pc:docMk/>
            <pc:sldMk cId="996012863" sldId="270"/>
            <ac:picMk id="2" creationId="{82817541-D01C-69E5-27B4-E6F4F4441E67}"/>
          </ac:picMkLst>
        </pc:picChg>
      </pc:sldChg>
      <pc:sldChg chg="modSp add">
        <pc:chgData name="Nijolė Butkevičienė" userId="71ab2797-8547-484b-bd93-0617b24d964c" providerId="ADAL" clId="{6F86FD42-C63E-43C3-AD3F-93F4AB532842}" dt="2026-01-12T13:46:19.202" v="10"/>
        <pc:sldMkLst>
          <pc:docMk/>
          <pc:sldMk cId="0" sldId="272"/>
        </pc:sldMkLst>
        <pc:spChg chg="mod">
          <ac:chgData name="Nijolė Butkevičienė" userId="71ab2797-8547-484b-bd93-0617b24d964c" providerId="ADAL" clId="{6F86FD42-C63E-43C3-AD3F-93F4AB532842}" dt="2026-01-12T13:45:25.827" v="8"/>
          <ac:spMkLst>
            <pc:docMk/>
            <pc:sldMk cId="0" sldId="272"/>
            <ac:spMk id="7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2T13:46:19.202" v="10"/>
          <ac:spMkLst>
            <pc:docMk/>
            <pc:sldMk cId="0" sldId="272"/>
            <ac:spMk id="81" creationId="{00000000-0000-0000-0000-000000000000}"/>
          </ac:spMkLst>
        </pc:spChg>
      </pc:sldChg>
      <pc:sldChg chg="modSp add">
        <pc:chgData name="Nijolė Butkevičienė" userId="71ab2797-8547-484b-bd93-0617b24d964c" providerId="ADAL" clId="{6F86FD42-C63E-43C3-AD3F-93F4AB532842}" dt="2026-01-12T13:47:09.115" v="12"/>
        <pc:sldMkLst>
          <pc:docMk/>
          <pc:sldMk cId="0" sldId="273"/>
        </pc:sldMkLst>
        <pc:spChg chg="mod">
          <ac:chgData name="Nijolė Butkevičienė" userId="71ab2797-8547-484b-bd93-0617b24d964c" providerId="ADAL" clId="{6F86FD42-C63E-43C3-AD3F-93F4AB532842}" dt="2026-01-12T13:47:09.115" v="12"/>
          <ac:spMkLst>
            <pc:docMk/>
            <pc:sldMk cId="0" sldId="273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 txBox="1"/>
          <p:nvPr/>
        </p:nvSpPr>
        <p:spPr>
          <a:xfrm>
            <a:off x="0" y="2708872"/>
            <a:ext cx="12191999" cy="1815841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MOKYMŲ PROGRAMA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lvl="0" algn="ctr"/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MOKYMOSI MODULIS 2: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Kūrybiškumas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ekologiškas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dizainas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per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keramikos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meną</a:t>
            </a:r>
            <a:r>
              <a:rPr lang="en-GB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28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paveldą</a:t>
            </a:r>
            <a:endParaRPr lang="en-GB" sz="28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036696" y="2450448"/>
            <a:ext cx="102798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lt-LT" sz="32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 PAMOKA: Keramikos kilmės ir reikšmės tyrinėjimas bei pirminiai molio darbai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0" y="89588"/>
            <a:ext cx="10911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2400" b="1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Kūrybinė interaktyvi veikla: asmeninio talismano gaminimas iš molio</a:t>
            </a:r>
          </a:p>
        </p:txBody>
      </p:sp>
      <p:sp>
        <p:nvSpPr>
          <p:cNvPr id="164" name="Google Shape;164;p9"/>
          <p:cNvSpPr txBox="1"/>
          <p:nvPr/>
        </p:nvSpPr>
        <p:spPr>
          <a:xfrm>
            <a:off x="484052" y="973651"/>
            <a:ext cx="5611947" cy="41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Pateikite kūrybinę užduotį: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Pakvieskite mokinius pasigaminti asmeninį talismaną – simbolinį daiktą iš molio.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Šis dirbinys turėtų atspindėti jiems kažką reikšmingo: norą, apsauginį ženklą, formą, kuri simbolizuoja jų istoriją ar nuotaiką. Parodykite keletą pavyzdžių (abstrakčius simbolius, gyvūnus, rankas, spirales, akis, inicialus ir pan.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Paaiškinkite, kad nėra „teisingo“ būdo – talismanas turėtų atspindėti asmeninę intuiciją ir išraišką.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- Skatinkite mokinius mėgautis taktiline patirtimi ir nesijaudinti dėl tobulumo.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- Priminkite jiems, kad daiktas turi būti nedidelis (kad būtų lengva išdegti).</a:t>
            </a:r>
            <a:endParaRPr sz="1600" i="0" u="none" strike="noStrike" cap="none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Google Shape;156;p9">
            <a:extLst>
              <a:ext uri="{FF2B5EF4-FFF2-40B4-BE49-F238E27FC236}">
                <a16:creationId xmlns:a16="http://schemas.microsoft.com/office/drawing/2014/main" xmlns="" id="{1791C8C8-88B9-323B-6BA0-F4710623B2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99996">
            <a:off x="6905556" y="523535"/>
            <a:ext cx="3315924" cy="442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Apibendrinimas </a:t>
            </a: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ir apmąstymai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484053" y="973651"/>
            <a:ext cx="109110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Užbaikite sesiją apmąstymų ratu:</a:t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Pakvieskite dalyvius parodyti savo talismanus ir trumpai papasakoti, ką jie sukūrė ir kodėl.</a:t>
            </a:r>
          </a:p>
          <a:p>
            <a:r>
              <a:rPr lang="en-GB" sz="1600" dirty="0">
                <a:latin typeface="Candara" panose="020E0502030303020204" pitchFamily="34" charset="0"/>
              </a:rPr>
              <a:t/>
            </a:r>
            <a:br>
              <a:rPr lang="en-GB" sz="1600" dirty="0">
                <a:latin typeface="Candara" panose="020E0502030303020204" pitchFamily="34" charset="0"/>
              </a:rPr>
            </a:br>
            <a:r>
              <a:rPr lang="en-GB" sz="1600" dirty="0">
                <a:latin typeface="Candara" panose="020E0502030303020204" pitchFamily="34" charset="0"/>
              </a:rPr>
              <a:t>Užduokite tokius klausimus:</a:t>
            </a:r>
          </a:p>
          <a:p>
            <a:endParaRPr lang="en-GB" sz="1600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Kas jums patiko dirbant su moliu?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Candara" panose="020E0502030303020204" pitchFamily="34" charset="0"/>
              </a:rPr>
              <a:t> Ar buvo kas nors netikėta ar sudėtinga?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Ar galite pasidalinti, kas įkvėpė jūsų </a:t>
            </a:r>
            <a:r>
              <a:rPr lang="en-GB" sz="1600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talismano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dizainą? 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Kaip nusprendėte dėl formos ir raštų? </a:t>
            </a:r>
            <a:endParaRPr lang="et-EE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Ar buvo kokių nors ypač veiksmingų ar sudėtingų dalykų?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Ar dirbdami su moliu susidūrėte su kuo nors, kas jus nustebino ar pakeitė jūsų požiūrį į rankdarbius iš natūralių medžiagų?</a:t>
            </a:r>
            <a:endParaRPr lang="en-GB" sz="1600" dirty="0">
              <a:solidFill>
                <a:schemeClr val="dk1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 Kaip jūsų </a:t>
            </a:r>
            <a:r>
              <a:rPr lang="en-GB" sz="1600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talismanas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Candara" panose="020E0502030303020204" pitchFamily="34" charset="0"/>
                <a:ea typeface="Candara"/>
                <a:cs typeface="Candara"/>
                <a:sym typeface="Candara"/>
              </a:rPr>
              <a:t>atspindi jūsų asmenybę ar kultūrinį paveldą, jei taip yra?</a:t>
            </a:r>
            <a:endParaRPr sz="1600" b="0" i="0" u="none" strike="noStrike" cap="none" dirty="0">
              <a:solidFill>
                <a:srgbClr val="FF0000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145</Words>
  <Application>Microsoft Office PowerPoint</Application>
  <PresentationFormat>Προσαρμογή</PresentationFormat>
  <Paragraphs>27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docId:1B61FCAFA3E01C08C7216F5303FE1E54</cp:keywords>
  <cp:lastModifiedBy>Νικολέττα</cp:lastModifiedBy>
  <cp:revision>6</cp:revision>
  <dcterms:created xsi:type="dcterms:W3CDTF">2024-06-10T15:48:53Z</dcterms:created>
  <dcterms:modified xsi:type="dcterms:W3CDTF">2026-04-27T08:21:13Z</dcterms:modified>
</cp:coreProperties>
</file>