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2" r:id="rId4"/>
    <p:sldId id="263" r:id="rId5"/>
    <p:sldId id="264" r:id="rId6"/>
    <p:sldId id="268" r:id="rId7"/>
    <p:sldId id="269"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bXOe2boMkQyC+AMe1VLN0yrAr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6.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modSld">
      <pc:chgData name="Nijolė Butkevičienė" userId="71ab2797-8547-484b-bd93-0617b24d964c" providerId="ADAL" clId="{6F86FD42-C63E-43C3-AD3F-93F4AB532842}" dt="2026-01-12T16:26:26.279" v="6" actId="790"/>
      <pc:docMkLst>
        <pc:docMk/>
      </pc:docMkLst>
      <pc:sldChg chg="modSp mod">
        <pc:chgData name="Nijolė Butkevičienė" userId="71ab2797-8547-484b-bd93-0617b24d964c" providerId="ADAL" clId="{6F86FD42-C63E-43C3-AD3F-93F4AB532842}" dt="2026-01-12T14:29:23.308" v="1" actId="14100"/>
        <pc:sldMkLst>
          <pc:docMk/>
          <pc:sldMk cId="0" sldId="262"/>
        </pc:sldMkLst>
        <pc:spChg chg="mod">
          <ac:chgData name="Nijolė Butkevičienė" userId="71ab2797-8547-484b-bd93-0617b24d964c" providerId="ADAL" clId="{6F86FD42-C63E-43C3-AD3F-93F4AB532842}" dt="2026-01-12T14:29:23.308" v="1" actId="14100"/>
          <ac:spMkLst>
            <pc:docMk/>
            <pc:sldMk cId="0" sldId="262"/>
            <ac:spMk id="136" creationId="{00000000-0000-0000-0000-000000000000}"/>
          </ac:spMkLst>
        </pc:spChg>
        <pc:picChg chg="mod">
          <ac:chgData name="Nijolė Butkevičienė" userId="71ab2797-8547-484b-bd93-0617b24d964c" providerId="ADAL" clId="{6F86FD42-C63E-43C3-AD3F-93F4AB532842}" dt="2026-01-12T14:29:18.969" v="0" actId="1076"/>
          <ac:picMkLst>
            <pc:docMk/>
            <pc:sldMk cId="0" sldId="262"/>
            <ac:picMk id="137" creationId="{00000000-0000-0000-0000-000000000000}"/>
          </ac:picMkLst>
        </pc:picChg>
      </pc:sldChg>
      <pc:sldChg chg="modSp mod">
        <pc:chgData name="Nijolė Butkevičienė" userId="71ab2797-8547-484b-bd93-0617b24d964c" providerId="ADAL" clId="{6F86FD42-C63E-43C3-AD3F-93F4AB532842}" dt="2026-01-12T16:25:54.779" v="4" actId="790"/>
        <pc:sldMkLst>
          <pc:docMk/>
          <pc:sldMk cId="0" sldId="265"/>
        </pc:sldMkLst>
        <pc:spChg chg="mod">
          <ac:chgData name="Nijolė Butkevičienė" userId="71ab2797-8547-484b-bd93-0617b24d964c" providerId="ADAL" clId="{6F86FD42-C63E-43C3-AD3F-93F4AB532842}" dt="2026-01-12T16:25:54.779" v="4" actId="790"/>
          <ac:spMkLst>
            <pc:docMk/>
            <pc:sldMk cId="0" sldId="265"/>
            <ac:spMk id="163" creationId="{00000000-0000-0000-0000-000000000000}"/>
          </ac:spMkLst>
        </pc:spChg>
        <pc:spChg chg="mod">
          <ac:chgData name="Nijolė Butkevičienė" userId="71ab2797-8547-484b-bd93-0617b24d964c" providerId="ADAL" clId="{6F86FD42-C63E-43C3-AD3F-93F4AB532842}" dt="2026-01-12T16:25:54.779" v="4" actId="790"/>
          <ac:spMkLst>
            <pc:docMk/>
            <pc:sldMk cId="0" sldId="265"/>
            <ac:spMk id="164" creationId="{00000000-0000-0000-0000-000000000000}"/>
          </ac:spMkLst>
        </pc:spChg>
        <pc:spChg chg="mod">
          <ac:chgData name="Nijolė Butkevičienė" userId="71ab2797-8547-484b-bd93-0617b24d964c" providerId="ADAL" clId="{6F86FD42-C63E-43C3-AD3F-93F4AB532842}" dt="2026-01-12T16:25:54.779" v="4" actId="790"/>
          <ac:spMkLst>
            <pc:docMk/>
            <pc:sldMk cId="0" sldId="265"/>
            <ac:spMk id="165" creationId="{00000000-0000-0000-0000-000000000000}"/>
          </ac:spMkLst>
        </pc:spChg>
        <pc:spChg chg="mod">
          <ac:chgData name="Nijolė Butkevičienė" userId="71ab2797-8547-484b-bd93-0617b24d964c" providerId="ADAL" clId="{6F86FD42-C63E-43C3-AD3F-93F4AB532842}" dt="2026-01-12T16:25:54.779" v="4" actId="790"/>
          <ac:spMkLst>
            <pc:docMk/>
            <pc:sldMk cId="0" sldId="265"/>
            <ac:spMk id="166" creationId="{00000000-0000-0000-0000-000000000000}"/>
          </ac:spMkLst>
        </pc:spChg>
      </pc:sldChg>
      <pc:sldChg chg="modSp mod">
        <pc:chgData name="Nijolė Butkevičienė" userId="71ab2797-8547-484b-bd93-0617b24d964c" providerId="ADAL" clId="{6F86FD42-C63E-43C3-AD3F-93F4AB532842}" dt="2026-01-12T16:26:08.744" v="5" actId="790"/>
        <pc:sldMkLst>
          <pc:docMk/>
          <pc:sldMk cId="0" sldId="266"/>
        </pc:sldMkLst>
        <pc:spChg chg="mod">
          <ac:chgData name="Nijolė Butkevičienė" userId="71ab2797-8547-484b-bd93-0617b24d964c" providerId="ADAL" clId="{6F86FD42-C63E-43C3-AD3F-93F4AB532842}" dt="2026-01-12T16:26:08.744" v="5" actId="790"/>
          <ac:spMkLst>
            <pc:docMk/>
            <pc:sldMk cId="0" sldId="266"/>
            <ac:spMk id="172" creationId="{00000000-0000-0000-0000-000000000000}"/>
          </ac:spMkLst>
        </pc:spChg>
        <pc:spChg chg="mod">
          <ac:chgData name="Nijolė Butkevičienė" userId="71ab2797-8547-484b-bd93-0617b24d964c" providerId="ADAL" clId="{6F86FD42-C63E-43C3-AD3F-93F4AB532842}" dt="2026-01-12T16:26:08.744" v="5" actId="790"/>
          <ac:spMkLst>
            <pc:docMk/>
            <pc:sldMk cId="0" sldId="266"/>
            <ac:spMk id="173" creationId="{00000000-0000-0000-0000-000000000000}"/>
          </ac:spMkLst>
        </pc:spChg>
        <pc:spChg chg="mod">
          <ac:chgData name="Nijolė Butkevičienė" userId="71ab2797-8547-484b-bd93-0617b24d964c" providerId="ADAL" clId="{6F86FD42-C63E-43C3-AD3F-93F4AB532842}" dt="2026-01-12T16:26:08.744" v="5" actId="790"/>
          <ac:spMkLst>
            <pc:docMk/>
            <pc:sldMk cId="0" sldId="266"/>
            <ac:spMk id="174" creationId="{00000000-0000-0000-0000-000000000000}"/>
          </ac:spMkLst>
        </pc:spChg>
        <pc:spChg chg="mod">
          <ac:chgData name="Nijolė Butkevičienė" userId="71ab2797-8547-484b-bd93-0617b24d964c" providerId="ADAL" clId="{6F86FD42-C63E-43C3-AD3F-93F4AB532842}" dt="2026-01-12T16:26:08.744" v="5" actId="790"/>
          <ac:spMkLst>
            <pc:docMk/>
            <pc:sldMk cId="0" sldId="266"/>
            <ac:spMk id="175" creationId="{00000000-0000-0000-0000-000000000000}"/>
          </ac:spMkLst>
        </pc:spChg>
      </pc:sldChg>
      <pc:sldChg chg="modSp mod">
        <pc:chgData name="Nijolė Butkevičienė" userId="71ab2797-8547-484b-bd93-0617b24d964c" providerId="ADAL" clId="{6F86FD42-C63E-43C3-AD3F-93F4AB532842}" dt="2026-01-12T14:29:51.990" v="2" actId="1076"/>
        <pc:sldMkLst>
          <pc:docMk/>
          <pc:sldMk cId="0" sldId="267"/>
        </pc:sldMkLst>
        <pc:spChg chg="mod">
          <ac:chgData name="Nijolė Butkevičienė" userId="71ab2797-8547-484b-bd93-0617b24d964c" providerId="ADAL" clId="{6F86FD42-C63E-43C3-AD3F-93F4AB532842}" dt="2026-01-12T14:29:51.990" v="2" actId="1076"/>
          <ac:spMkLst>
            <pc:docMk/>
            <pc:sldMk cId="0" sldId="267"/>
            <ac:spMk id="184" creationId="{00000000-0000-0000-0000-000000000000}"/>
          </ac:spMkLst>
        </pc:spChg>
      </pc:sldChg>
      <pc:sldChg chg="modSp mod">
        <pc:chgData name="Nijolė Butkevičienė" userId="71ab2797-8547-484b-bd93-0617b24d964c" providerId="ADAL" clId="{6F86FD42-C63E-43C3-AD3F-93F4AB532842}" dt="2026-01-12T16:26:26.279" v="6" actId="790"/>
        <pc:sldMkLst>
          <pc:docMk/>
          <pc:sldMk cId="0" sldId="268"/>
        </pc:sldMkLst>
        <pc:spChg chg="mod">
          <ac:chgData name="Nijolė Butkevičienė" userId="71ab2797-8547-484b-bd93-0617b24d964c" providerId="ADAL" clId="{6F86FD42-C63E-43C3-AD3F-93F4AB532842}" dt="2026-01-12T16:26:26.279" v="6" actId="790"/>
          <ac:spMkLst>
            <pc:docMk/>
            <pc:sldMk cId="0" sldId="268"/>
            <ac:spMk id="190" creationId="{00000000-0000-0000-0000-000000000000}"/>
          </ac:spMkLst>
        </pc:spChg>
        <pc:spChg chg="mod">
          <ac:chgData name="Nijolė Butkevičienė" userId="71ab2797-8547-484b-bd93-0617b24d964c" providerId="ADAL" clId="{6F86FD42-C63E-43C3-AD3F-93F4AB532842}" dt="2026-01-12T16:26:26.279" v="6" actId="790"/>
          <ac:spMkLst>
            <pc:docMk/>
            <pc:sldMk cId="0" sldId="268"/>
            <ac:spMk id="191" creationId="{00000000-0000-0000-0000-000000000000}"/>
          </ac:spMkLst>
        </pc:spChg>
        <pc:spChg chg="mod">
          <ac:chgData name="Nijolė Butkevičienė" userId="71ab2797-8547-484b-bd93-0617b24d964c" providerId="ADAL" clId="{6F86FD42-C63E-43C3-AD3F-93F4AB532842}" dt="2026-01-12T16:26:26.279" v="6" actId="790"/>
          <ac:spMkLst>
            <pc:docMk/>
            <pc:sldMk cId="0" sldId="268"/>
            <ac:spMk id="192" creationId="{00000000-0000-0000-0000-000000000000}"/>
          </ac:spMkLst>
        </pc:spChg>
        <pc:spChg chg="mod">
          <ac:chgData name="Nijolė Butkevičienė" userId="71ab2797-8547-484b-bd93-0617b24d964c" providerId="ADAL" clId="{6F86FD42-C63E-43C3-AD3F-93F4AB532842}" dt="2026-01-12T16:26:26.279" v="6" actId="790"/>
          <ac:spMkLst>
            <pc:docMk/>
            <pc:sldMk cId="0" sldId="268"/>
            <ac:spMk id="1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4db71f72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324db71f72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24db71f72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g324db71f7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4"/>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MOKYMŲ PROGRAMA</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MOKYMOSI MODULIS 2: </a:t>
            </a:r>
            <a:r>
              <a:rPr lang="en-GB" sz="2800" b="1" i="0" u="none" strike="noStrike" cap="none">
                <a:solidFill>
                  <a:schemeClr val="lt1"/>
                </a:solidFill>
                <a:latin typeface="Candara"/>
                <a:ea typeface="Candara"/>
                <a:cs typeface="Candara"/>
                <a:sym typeface="Candara"/>
              </a:rPr>
              <a:t>Kūrybiškumas ir ekologiškas dizainas per keramikos meną ir paveldą</a:t>
            </a:r>
            <a:endParaRPr/>
          </a:p>
        </p:txBody>
      </p:sp>
      <p:sp>
        <p:nvSpPr>
          <p:cNvPr id="80" name="Google Shape;80;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04675" y="1907425"/>
            <a:ext cx="102798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600" b="1" i="0" u="none" strike="noStrike" cap="none">
                <a:solidFill>
                  <a:schemeClr val="lt1"/>
                </a:solidFill>
                <a:latin typeface="Candara"/>
                <a:ea typeface="Candara"/>
                <a:cs typeface="Candara"/>
                <a:sym typeface="Candara"/>
              </a:rPr>
              <a:t>3 PAMOKA: Keramikos dizaino ir dekoravimo menas</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9"/>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Interaktyvi veikla: praktinis stiklinimo seminaras</a:t>
            </a:r>
            <a:endParaRPr sz="3600" b="0" i="0" u="none" strike="noStrike" cap="none">
              <a:solidFill>
                <a:schemeClr val="lt1"/>
              </a:solidFill>
              <a:latin typeface="Candara"/>
              <a:ea typeface="Candara"/>
              <a:cs typeface="Candara"/>
              <a:sym typeface="Candara"/>
            </a:endParaRPr>
          </a:p>
        </p:txBody>
      </p:sp>
      <p:sp>
        <p:nvSpPr>
          <p:cNvPr id="136" name="Google Shape;136;p9"/>
          <p:cNvSpPr txBox="1"/>
          <p:nvPr/>
        </p:nvSpPr>
        <p:spPr>
          <a:xfrm>
            <a:off x="484049" y="973650"/>
            <a:ext cx="7027093" cy="558918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GB" sz="1600" b="1" i="0" u="none" strike="noStrike" cap="none" dirty="0" err="1">
                <a:solidFill>
                  <a:schemeClr val="dk1"/>
                </a:solidFill>
                <a:latin typeface="Candara"/>
                <a:ea typeface="Candara"/>
                <a:cs typeface="Candara"/>
                <a:sym typeface="Candara"/>
              </a:rPr>
              <a:t>Tikslai</a:t>
            </a:r>
            <a:r>
              <a:rPr lang="en-GB" sz="1600" b="1" i="0" u="none" strike="noStrike" cap="none" dirty="0">
                <a:solidFill>
                  <a:schemeClr val="dk1"/>
                </a:solidFill>
                <a:latin typeface="Candara"/>
                <a:ea typeface="Candara"/>
                <a:cs typeface="Candara"/>
                <a:sym typeface="Candara"/>
              </a:rPr>
              <a:t>:</a:t>
            </a:r>
            <a:endParaRPr sz="1600" b="0" i="0" u="none" strike="noStrike" cap="none" dirty="0">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Stebėti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kaip</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keičia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keramikos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dirbinio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išvaizdą</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tekstūrą</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tvirtumą</a:t>
            </a:r>
            <a:r>
              <a:rPr lang="en-GB" sz="1600" b="0" i="0" u="none" strike="noStrike" cap="none" dirty="0">
                <a:solidFill>
                  <a:srgbClr val="000000"/>
                </a:solidFill>
                <a:latin typeface="Candara"/>
                <a:ea typeface="Candara"/>
                <a:cs typeface="Candara"/>
                <a:sym typeface="Candara"/>
              </a:rPr>
              <a:t>. </a:t>
            </a:r>
            <a:endParaRPr sz="1600" b="0" i="0" u="none" strike="noStrike" cap="none"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Taikyti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paprastas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prieinamas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glazūravimo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technikas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naudojant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teptukus</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medinius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pagaliukus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Skatinti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asmeninės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raiškos</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individualaus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stiliaus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formavimąsi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sąmoningai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eksperimentuojant</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glazūromis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Skatinti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bendramokslį</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mokymąsi</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bendrą</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refleksiją</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kūrybinio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proceso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metu</a:t>
            </a:r>
            <a:r>
              <a:rPr lang="en-GB" sz="1600" b="0" i="0" u="none" strike="noStrike" cap="none" dirty="0">
                <a:solidFill>
                  <a:srgbClr val="000000"/>
                </a:solidFill>
                <a:latin typeface="Candara"/>
                <a:ea typeface="Candara"/>
                <a:cs typeface="Candara"/>
                <a:sym typeface="Candara"/>
              </a:rPr>
              <a:t>.</a:t>
            </a:r>
            <a:endParaRPr dirty="0"/>
          </a:p>
          <a:p>
            <a:pPr marL="0" marR="0" lvl="0" indent="0" algn="l" rtl="0">
              <a:lnSpc>
                <a:spcPct val="115000"/>
              </a:lnSpc>
              <a:spcBef>
                <a:spcPts val="1200"/>
              </a:spcBef>
              <a:spcAft>
                <a:spcPts val="0"/>
              </a:spcAft>
              <a:buClr>
                <a:schemeClr val="dk1"/>
              </a:buClr>
              <a:buSzPts val="1100"/>
              <a:buFont typeface="Arial"/>
              <a:buNone/>
            </a:pPr>
            <a:r>
              <a:rPr lang="en-GB" sz="1600" b="1" i="0" u="none" strike="noStrike" cap="none" dirty="0" err="1">
                <a:solidFill>
                  <a:schemeClr val="dk1"/>
                </a:solidFill>
                <a:latin typeface="Candara"/>
                <a:ea typeface="Candara"/>
                <a:cs typeface="Candara"/>
                <a:sym typeface="Candara"/>
              </a:rPr>
              <a:t>Reikalingos</a:t>
            </a:r>
            <a:r>
              <a:rPr lang="en-GB" sz="1600" b="1" i="0" u="none" strike="noStrike" cap="none" dirty="0">
                <a:solidFill>
                  <a:schemeClr val="dk1"/>
                </a:solidFill>
                <a:latin typeface="Candara"/>
                <a:ea typeface="Candara"/>
                <a:cs typeface="Candara"/>
                <a:sym typeface="Candara"/>
              </a:rPr>
              <a:t> </a:t>
            </a:r>
            <a:r>
              <a:rPr lang="en-GB" sz="1600" b="1" i="0" u="none" strike="noStrike" cap="none" dirty="0" err="1">
                <a:solidFill>
                  <a:schemeClr val="dk1"/>
                </a:solidFill>
                <a:latin typeface="Candara"/>
                <a:ea typeface="Candara"/>
                <a:cs typeface="Candara"/>
                <a:sym typeface="Candara"/>
              </a:rPr>
              <a:t>medžiagos</a:t>
            </a:r>
            <a:r>
              <a:rPr lang="en-GB" sz="1600" b="1" i="0" u="none" strike="noStrike" cap="none" dirty="0">
                <a:solidFill>
                  <a:schemeClr val="dk1"/>
                </a:solidFill>
                <a:latin typeface="Candara"/>
                <a:ea typeface="Candara"/>
                <a:cs typeface="Candara"/>
                <a:sym typeface="Candara"/>
              </a:rPr>
              <a:t>:</a:t>
            </a:r>
            <a:endParaRPr sz="1600" b="1" i="0" u="none" strike="noStrike" cap="none" dirty="0">
              <a:solidFill>
                <a:schemeClr val="dk1"/>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Natūralių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spalvų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rinkinys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matinės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blizgios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skaidrios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nepermatomos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Pagrindiniai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glazūravimo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įrankiai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minkšti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teptukai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mediniai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pagaliukai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kempinės</a:t>
            </a:r>
            <a:endParaRPr sz="1600" b="0" i="0" u="none" strike="noStrike" cap="none" dirty="0">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Vandens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indai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šluostės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pirštinės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prijuostės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apsauginiai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stalų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užklotai</a:t>
            </a:r>
            <a:endParaRPr sz="1600" b="0" i="0" u="none" strike="noStrike" cap="none" dirty="0">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dirty="0" err="1">
                <a:solidFill>
                  <a:srgbClr val="000000"/>
                </a:solidFill>
                <a:latin typeface="Candara"/>
                <a:ea typeface="Candara"/>
                <a:cs typeface="Candara"/>
                <a:sym typeface="Candara"/>
              </a:rPr>
              <a:t>Lentynos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padėklai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glazūruotų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dirbinių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džiovinimui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prieš</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degimą</a:t>
            </a:r>
            <a:endParaRPr sz="1600" b="0" i="0" u="none" strike="noStrike" cap="none" dirty="0">
              <a:solidFill>
                <a:srgbClr val="000000"/>
              </a:solidFill>
              <a:latin typeface="Candara"/>
              <a:ea typeface="Candara"/>
              <a:cs typeface="Candara"/>
              <a:sym typeface="Candara"/>
            </a:endParaRPr>
          </a:p>
          <a:p>
            <a:pPr marL="0" marR="0" lvl="0" indent="0" algn="l" rtl="0">
              <a:lnSpc>
                <a:spcPct val="115000"/>
              </a:lnSpc>
              <a:spcBef>
                <a:spcPts val="1200"/>
              </a:spcBef>
              <a:spcAft>
                <a:spcPts val="0"/>
              </a:spcAft>
              <a:buClr>
                <a:srgbClr val="000000"/>
              </a:buClr>
              <a:buSzPts val="1500"/>
              <a:buFont typeface="Arial"/>
              <a:buNone/>
            </a:pPr>
            <a:r>
              <a:rPr lang="en-GB" sz="1600" b="1" i="0" u="none" strike="noStrike" cap="none" dirty="0" err="1">
                <a:solidFill>
                  <a:schemeClr val="dk1"/>
                </a:solidFill>
                <a:latin typeface="Candara"/>
                <a:ea typeface="Candara"/>
                <a:cs typeface="Candara"/>
                <a:sym typeface="Candara"/>
              </a:rPr>
              <a:t>Procesas</a:t>
            </a:r>
            <a:r>
              <a:rPr lang="en-GB" sz="1600" b="1" i="0" u="none" strike="noStrike" cap="none" dirty="0">
                <a:solidFill>
                  <a:schemeClr val="dk1"/>
                </a:solidFill>
                <a:latin typeface="Candara"/>
                <a:ea typeface="Candara"/>
                <a:cs typeface="Candara"/>
                <a:sym typeface="Candara"/>
              </a:rPr>
              <a:t>:</a:t>
            </a:r>
            <a:endParaRPr sz="1600" b="1" i="0" u="none" strike="noStrike" cap="none" dirty="0">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dirty="0" err="1">
                <a:solidFill>
                  <a:srgbClr val="000000"/>
                </a:solidFill>
                <a:latin typeface="Candara"/>
                <a:ea typeface="Candara"/>
                <a:cs typeface="Candara"/>
                <a:sym typeface="Candara"/>
              </a:rPr>
              <a:t>Dabar</a:t>
            </a:r>
            <a:r>
              <a:rPr lang="en-GB" sz="1600" b="0" i="0" u="none" strike="noStrike" cap="none" dirty="0">
                <a:solidFill>
                  <a:srgbClr val="000000"/>
                </a:solidFill>
                <a:latin typeface="Candara"/>
                <a:ea typeface="Candara"/>
                <a:cs typeface="Candara"/>
                <a:sym typeface="Candara"/>
              </a:rPr>
              <a:t>, kai </a:t>
            </a:r>
            <a:r>
              <a:rPr lang="en-GB" sz="1600" b="0" i="0" u="none" strike="noStrike" cap="none" dirty="0" err="1">
                <a:solidFill>
                  <a:srgbClr val="000000"/>
                </a:solidFill>
                <a:latin typeface="Candara"/>
                <a:ea typeface="Candara"/>
                <a:cs typeface="Candara"/>
                <a:sym typeface="Candara"/>
              </a:rPr>
              <a:t>formos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yra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paruoštos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atėjo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laikas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jas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pagyvinti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spalvomis</a:t>
            </a:r>
            <a:r>
              <a:rPr lang="en-GB" sz="1600" b="0" i="0" u="none" strike="noStrike" cap="none" dirty="0">
                <a:solidFill>
                  <a:srgbClr val="000000"/>
                </a:solidFill>
                <a:latin typeface="Candara"/>
                <a:ea typeface="Candara"/>
                <a:cs typeface="Candara"/>
                <a:sym typeface="Candara"/>
              </a:rPr>
              <a:t> ir </a:t>
            </a:r>
            <a:r>
              <a:rPr lang="en-GB" sz="1600" b="0" i="0" u="none" strike="noStrike" cap="none" dirty="0" err="1">
                <a:solidFill>
                  <a:srgbClr val="000000"/>
                </a:solidFill>
                <a:latin typeface="Candara"/>
                <a:ea typeface="Candara"/>
                <a:cs typeface="Candara"/>
                <a:sym typeface="Candara"/>
              </a:rPr>
              <a:t>apdaila</a:t>
            </a:r>
            <a:r>
              <a:rPr lang="en-GB" sz="1600" b="0" i="0" u="none" strike="noStrike" cap="none" dirty="0">
                <a:solidFill>
                  <a:srgbClr val="000000"/>
                </a:solidFill>
                <a:latin typeface="Candara"/>
                <a:ea typeface="Candara"/>
                <a:cs typeface="Candara"/>
                <a:sym typeface="Candara"/>
              </a:rPr>
              <a:t>. Šioje </a:t>
            </a:r>
            <a:r>
              <a:rPr lang="en-GB" sz="1600" b="0" i="0" u="none" strike="noStrike" cap="none" dirty="0" err="1">
                <a:solidFill>
                  <a:srgbClr val="000000"/>
                </a:solidFill>
                <a:latin typeface="Candara"/>
                <a:ea typeface="Candara"/>
                <a:cs typeface="Candara"/>
                <a:sym typeface="Candara"/>
              </a:rPr>
              <a:t>sesijos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dalyje</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mokiniai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eksperimentuoja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su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glazūromis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naudodami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paprastas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taktilines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technikas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pavyzdžiui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tepdami</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teptuku</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arba</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medinėmis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lazdelėmis</a:t>
            </a:r>
            <a:r>
              <a:rPr lang="en-GB" sz="1600" b="0" i="0" u="none" strike="noStrike" cap="none" dirty="0">
                <a:solidFill>
                  <a:srgbClr val="000000"/>
                </a:solidFill>
                <a:latin typeface="Candara"/>
                <a:ea typeface="Candara"/>
                <a:cs typeface="Candara"/>
                <a:sym typeface="Candara"/>
              </a:rPr>
              <a:t> – </a:t>
            </a:r>
            <a:r>
              <a:rPr lang="en-GB" sz="1600" b="0" i="0" u="none" strike="noStrike" cap="none" dirty="0" err="1">
                <a:solidFill>
                  <a:srgbClr val="000000"/>
                </a:solidFill>
                <a:latin typeface="Candara"/>
                <a:ea typeface="Candara"/>
                <a:cs typeface="Candara"/>
                <a:sym typeface="Candara"/>
              </a:rPr>
              <a:t>šis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metodas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įkvėptas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Narvos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kultūros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keramikos</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rankų</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darbo</a:t>
            </a:r>
            <a:r>
              <a:rPr lang="en-GB" sz="1600" b="0" i="0" u="none" strike="noStrike" cap="none" dirty="0">
                <a:solidFill>
                  <a:srgbClr val="000000"/>
                </a:solidFill>
                <a:latin typeface="Candara"/>
                <a:ea typeface="Candara"/>
                <a:cs typeface="Candara"/>
                <a:sym typeface="Candara"/>
              </a:rPr>
              <a:t> </a:t>
            </a:r>
            <a:r>
              <a:rPr lang="en-GB" sz="1600" b="0" i="0" u="none" strike="noStrike" cap="none" dirty="0" err="1">
                <a:solidFill>
                  <a:srgbClr val="000000"/>
                </a:solidFill>
                <a:latin typeface="Candara"/>
                <a:ea typeface="Candara"/>
                <a:cs typeface="Candara"/>
                <a:sym typeface="Candara"/>
              </a:rPr>
              <a:t>estetikos</a:t>
            </a:r>
            <a:r>
              <a:rPr lang="en-GB"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p:txBody>
      </p:sp>
      <p:pic>
        <p:nvPicPr>
          <p:cNvPr id="137" name="Google Shape;137;p9"/>
          <p:cNvPicPr preferRelativeResize="0"/>
          <p:nvPr/>
        </p:nvPicPr>
        <p:blipFill>
          <a:blip r:embed="rId4">
            <a:alphaModFix/>
          </a:blip>
          <a:stretch>
            <a:fillRect/>
          </a:stretch>
        </p:blipFill>
        <p:spPr>
          <a:xfrm>
            <a:off x="7932963" y="1393067"/>
            <a:ext cx="3448324" cy="4597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324db71f721_0_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g324db71f721_0_16"/>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324db71f721_0_16"/>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324db71f721_0_16"/>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Interaktyvi veikla: praktinis glazūravimo seminaras</a:t>
            </a:r>
            <a:endParaRPr sz="3600" b="0" i="0" u="none" strike="noStrike" cap="none">
              <a:solidFill>
                <a:schemeClr val="lt1"/>
              </a:solidFill>
              <a:latin typeface="Candara"/>
              <a:ea typeface="Candara"/>
              <a:cs typeface="Candara"/>
              <a:sym typeface="Candara"/>
            </a:endParaRPr>
          </a:p>
        </p:txBody>
      </p:sp>
      <p:sp>
        <p:nvSpPr>
          <p:cNvPr id="146" name="Google Shape;146;g324db71f721_0_16"/>
          <p:cNvSpPr txBox="1"/>
          <p:nvPr/>
        </p:nvSpPr>
        <p:spPr>
          <a:xfrm>
            <a:off x="484051" y="973650"/>
            <a:ext cx="5474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Pateikite keletą natūralių atspalvių (matinių arba blizgių) glazūrų ir paaiškinkite, kaip skirtingi apdailos būdai gali pakeisti objekto išvaizdą ir pojūtį. Skatinkite dalyvius rinktis spalvas ir raštus, atsižvelgiant į kontrastą, tekstūrą ir asmeninę reikšmę.</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Pakvieskite mokinius laisvai eksperimentuoti, sluoksniuoti arba derinti glazūras, pridėti smulkių detalių ar simbolių. Padėkite sukurti ramią ir susikaupusią atmosferą – muzika arba tylus pokalbis gali padėti išlaikyti meditacinę nuotaiką. Tai taip pat puiki proga dalytis patirtimi su bendraminčiais: dalyviai gali vaikščioti, stebėti vieni kitų darbus ir dalytis maloniais, smalsiais atsiliepimais.</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Baigus, padėkite visiems sudėti savo darbus džiovinimo vietoje, kad jie būtų paruošti galutiniam degimui.</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pic>
        <p:nvPicPr>
          <p:cNvPr id="147" name="Google Shape;147;g324db71f721_0_16"/>
          <p:cNvPicPr preferRelativeResize="0"/>
          <p:nvPr/>
        </p:nvPicPr>
        <p:blipFill>
          <a:blip r:embed="rId4">
            <a:alphaModFix/>
          </a:blip>
          <a:stretch>
            <a:fillRect/>
          </a:stretch>
        </p:blipFill>
        <p:spPr>
          <a:xfrm>
            <a:off x="6967675" y="1066148"/>
            <a:ext cx="3691277" cy="4921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Diskusija ir apmąstymai</a:t>
            </a:r>
            <a:endParaRPr sz="3600" b="0" i="0" u="none" strike="noStrike" cap="none">
              <a:solidFill>
                <a:schemeClr val="lt1"/>
              </a:solidFill>
              <a:latin typeface="Candara"/>
              <a:ea typeface="Candara"/>
              <a:cs typeface="Candara"/>
              <a:sym typeface="Candara"/>
            </a:endParaRPr>
          </a:p>
        </p:txBody>
      </p:sp>
      <p:sp>
        <p:nvSpPr>
          <p:cNvPr id="156" name="Google Shape;156;p11"/>
          <p:cNvSpPr txBox="1"/>
          <p:nvPr/>
        </p:nvSpPr>
        <p:spPr>
          <a:xfrm>
            <a:off x="484050" y="973650"/>
            <a:ext cx="6432900" cy="392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Apmąstykite, kaip keitėsi jūsų keramikos dirbiniai, kai juos padengėte glazūra. Aptarkite, kas jums buvo sudėtingiausia ir kokios technikos ar spalvos pasirodė veiksmingiausios. Šios apmąstymai padės įtvirtinti įgytas žinias ir pasirengti tolesniems keramikos projektams, gerinant tiek techninius įgūdžius, tiek kūrybinę raišką.</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chemeClr val="dk1"/>
                </a:solidFill>
                <a:latin typeface="Candara"/>
                <a:ea typeface="Candara"/>
                <a:cs typeface="Candara"/>
                <a:sym typeface="Candara"/>
              </a:rPr>
              <a:t>Klausimai grupinei diskusijai:</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Kokią glazūravimo techniką pasirinkote ir kodėl? </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Kaip ši technika padėjo jums pasiekti norimą efektą ant keramikos dirbinio?</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Kokias spalvas pasirinkote glazūrai ir kaip manote, kad jos prisidėjo prie galutinio jūsų dirbinio išvaizdos? </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Ar buvo kokių nors spalvų derinių ar efektų, kurie ypač gerai pasiteisino?</a:t>
            </a:r>
            <a:endParaRPr sz="1600" b="0" i="0" u="none" strike="noStrike" cap="none">
              <a:solidFill>
                <a:schemeClr val="dk1"/>
              </a:solidFill>
              <a:latin typeface="Candara"/>
              <a:ea typeface="Candara"/>
              <a:cs typeface="Candara"/>
              <a:sym typeface="Candara"/>
            </a:endParaRPr>
          </a:p>
        </p:txBody>
      </p:sp>
      <p:pic>
        <p:nvPicPr>
          <p:cNvPr id="157" name="Google Shape;157;p11"/>
          <p:cNvPicPr preferRelativeResize="0"/>
          <p:nvPr/>
        </p:nvPicPr>
        <p:blipFill>
          <a:blip r:embed="rId4">
            <a:alphaModFix/>
          </a:blip>
          <a:stretch>
            <a:fillRect/>
          </a:stretch>
        </p:blipFill>
        <p:spPr>
          <a:xfrm>
            <a:off x="7169800" y="1050549"/>
            <a:ext cx="3741224" cy="49882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324db71f721_0_3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g324db71f721_0_3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lt-LT" sz="1800" b="0" i="0" u="none" strike="noStrike" cap="none" noProof="0" dirty="0">
              <a:solidFill>
                <a:schemeClr val="lt1"/>
              </a:solidFill>
              <a:latin typeface="Calibri"/>
              <a:ea typeface="Calibri"/>
              <a:cs typeface="Calibri"/>
              <a:sym typeface="Calibri"/>
            </a:endParaRPr>
          </a:p>
        </p:txBody>
      </p:sp>
      <p:sp>
        <p:nvSpPr>
          <p:cNvPr id="191" name="Google Shape;191;g324db71f721_0_3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lt-LT" sz="1800" b="0" i="0" u="none" strike="noStrike" cap="none" noProof="0" dirty="0">
              <a:solidFill>
                <a:schemeClr val="lt1"/>
              </a:solidFill>
              <a:latin typeface="Calibri"/>
              <a:ea typeface="Calibri"/>
              <a:cs typeface="Calibri"/>
              <a:sym typeface="Calibri"/>
            </a:endParaRPr>
          </a:p>
        </p:txBody>
      </p:sp>
      <p:sp>
        <p:nvSpPr>
          <p:cNvPr id="192" name="Google Shape;192;g324db71f721_0_34"/>
          <p:cNvSpPr txBox="1"/>
          <p:nvPr/>
        </p:nvSpPr>
        <p:spPr>
          <a:xfrm>
            <a:off x="484050" y="89600"/>
            <a:ext cx="9162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400"/>
              </a:spcBef>
              <a:spcAft>
                <a:spcPts val="1400"/>
              </a:spcAft>
              <a:buClr>
                <a:srgbClr val="000000"/>
              </a:buClr>
              <a:buSzPts val="2800"/>
              <a:buFont typeface="Arial"/>
              <a:buNone/>
            </a:pPr>
            <a:r>
              <a:rPr lang="lt-LT" sz="2800" b="1" i="0" u="none" strike="noStrike" cap="none" noProof="0" dirty="0">
                <a:solidFill>
                  <a:schemeClr val="lt1"/>
                </a:solidFill>
                <a:latin typeface="Candara"/>
                <a:ea typeface="Candara"/>
                <a:cs typeface="Candara"/>
                <a:sym typeface="Candara"/>
              </a:rPr>
              <a:t>Atsiliepimų ratas ir kurso apibendrinimas</a:t>
            </a:r>
            <a:endParaRPr lang="lt-LT" sz="5200" b="1" i="0" u="none" strike="noStrike" cap="none" noProof="0" dirty="0">
              <a:solidFill>
                <a:schemeClr val="lt1"/>
              </a:solidFill>
              <a:latin typeface="Candara"/>
              <a:ea typeface="Candara"/>
              <a:cs typeface="Candara"/>
              <a:sym typeface="Candara"/>
            </a:endParaRPr>
          </a:p>
        </p:txBody>
      </p:sp>
      <p:sp>
        <p:nvSpPr>
          <p:cNvPr id="193" name="Google Shape;193;g324db71f721_0_34"/>
          <p:cNvSpPr txBox="1"/>
          <p:nvPr/>
        </p:nvSpPr>
        <p:spPr>
          <a:xfrm>
            <a:off x="606636" y="1140534"/>
            <a:ext cx="10206600"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600" b="0" i="0" u="none" strike="noStrike" cap="none" noProof="0" dirty="0">
                <a:solidFill>
                  <a:srgbClr val="000000"/>
                </a:solidFill>
                <a:latin typeface="Candara"/>
                <a:ea typeface="Candara"/>
                <a:cs typeface="Candara"/>
                <a:sym typeface="Candara"/>
              </a:rPr>
              <a:t>Norėdami užbaigti mokymosi modulį, sukurkite šiltą ir palaikančią erdvę, kurioje dalyviai galėtų apmąstyti, ką jie padarė, kaip jautėsi proceso metu ir ką ši patirtis jiems asmeniškai reiškė.</a:t>
            </a:r>
          </a:p>
          <a:p>
            <a:pPr marL="0" marR="0" lvl="0" indent="0" algn="l" rtl="0">
              <a:lnSpc>
                <a:spcPct val="100000"/>
              </a:lnSpc>
              <a:spcBef>
                <a:spcPts val="0"/>
              </a:spcBef>
              <a:spcAft>
                <a:spcPts val="0"/>
              </a:spcAft>
              <a:buNone/>
            </a:pPr>
            <a:endParaRPr lang="lt-LT" sz="1600" b="0" i="0" u="none" strike="noStrike" cap="none" noProof="0"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lt-LT" sz="1600" b="0" i="0" u="none" strike="noStrike" cap="none" noProof="0" dirty="0">
                <a:solidFill>
                  <a:srgbClr val="000000"/>
                </a:solidFill>
                <a:latin typeface="Candara"/>
                <a:ea typeface="Candara"/>
                <a:cs typeface="Candara"/>
                <a:sym typeface="Candara"/>
              </a:rPr>
              <a:t>Tai galite padaryti grupės ratu arba individualiai piešdami, rašydami ar pasakodami istorijas – priklausomai nuo grupės poreikių ir komforto lygio. Vietoj formalaus grįžtamojo ryšio, sutelkite dėmesį į asmeninį išraišką ir emocinę refleksiją. </a:t>
            </a:r>
          </a:p>
          <a:p>
            <a:pPr marL="0" marR="0" lvl="0" indent="0" algn="l" rtl="0">
              <a:lnSpc>
                <a:spcPct val="100000"/>
              </a:lnSpc>
              <a:spcBef>
                <a:spcPts val="0"/>
              </a:spcBef>
              <a:spcAft>
                <a:spcPts val="0"/>
              </a:spcAft>
              <a:buNone/>
            </a:pPr>
            <a:endParaRPr lang="lt-LT" sz="1600" b="0" i="0" u="none" strike="noStrike" cap="none" noProof="0"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lt-LT" sz="1600" b="0" i="0" u="none" strike="noStrike" cap="none" noProof="0" dirty="0">
                <a:solidFill>
                  <a:srgbClr val="000000"/>
                </a:solidFill>
                <a:latin typeface="Candara"/>
                <a:ea typeface="Candara"/>
                <a:cs typeface="Candara"/>
                <a:sym typeface="Candara"/>
              </a:rPr>
              <a:t>Galite naudoti keletą paprastų orientacinių klausimų, pvz.</a:t>
            </a:r>
            <a:endParaRPr lang="lt-LT" noProof="0" dirty="0"/>
          </a:p>
          <a:p>
            <a:pPr marL="285750" marR="0" lvl="0" indent="-285750" algn="l" rtl="0">
              <a:lnSpc>
                <a:spcPct val="100000"/>
              </a:lnSpc>
              <a:spcBef>
                <a:spcPts val="0"/>
              </a:spcBef>
              <a:spcAft>
                <a:spcPts val="0"/>
              </a:spcAft>
              <a:buClr>
                <a:srgbClr val="000000"/>
              </a:buClr>
              <a:buSzPts val="1600"/>
              <a:buFont typeface="Arial"/>
              <a:buChar char="•"/>
            </a:pPr>
            <a:r>
              <a:rPr lang="lt-LT" sz="1600" b="0" i="0" u="none" strike="noStrike" cap="none" noProof="0" dirty="0">
                <a:solidFill>
                  <a:srgbClr val="000000"/>
                </a:solidFill>
                <a:latin typeface="Candara"/>
                <a:ea typeface="Candara"/>
                <a:cs typeface="Candara"/>
                <a:sym typeface="Candara"/>
              </a:rPr>
              <a:t>Koks buvo jūsų mėgstamiausias momentas šiose sesijose?</a:t>
            </a:r>
          </a:p>
          <a:p>
            <a:pPr marL="285750" marR="0" lvl="0" indent="-285750" algn="l" rtl="0">
              <a:lnSpc>
                <a:spcPct val="100000"/>
              </a:lnSpc>
              <a:spcBef>
                <a:spcPts val="0"/>
              </a:spcBef>
              <a:spcAft>
                <a:spcPts val="0"/>
              </a:spcAft>
              <a:buClr>
                <a:srgbClr val="000000"/>
              </a:buClr>
              <a:buSzPts val="1600"/>
              <a:buFont typeface="Arial"/>
              <a:buChar char="•"/>
            </a:pPr>
            <a:r>
              <a:rPr lang="lt-LT" sz="1600" b="0" i="0" u="none" strike="noStrike" cap="none" noProof="0" dirty="0">
                <a:solidFill>
                  <a:srgbClr val="000000"/>
                </a:solidFill>
                <a:latin typeface="Candara"/>
                <a:ea typeface="Candara"/>
                <a:cs typeface="Candara"/>
                <a:sym typeface="Candara"/>
              </a:rPr>
              <a:t>Ką jautėte, kai pirmą kartą palietėte molį?</a:t>
            </a:r>
          </a:p>
          <a:p>
            <a:pPr marL="285750" marR="0" lvl="0" indent="-285750" algn="l" rtl="0">
              <a:lnSpc>
                <a:spcPct val="100000"/>
              </a:lnSpc>
              <a:spcBef>
                <a:spcPts val="0"/>
              </a:spcBef>
              <a:spcAft>
                <a:spcPts val="0"/>
              </a:spcAft>
              <a:buClr>
                <a:srgbClr val="000000"/>
              </a:buClr>
              <a:buSzPts val="1600"/>
              <a:buFont typeface="Arial"/>
              <a:buChar char="•"/>
            </a:pPr>
            <a:r>
              <a:rPr lang="lt-LT" sz="1600" b="0" i="0" u="none" strike="noStrike" cap="none" noProof="0" dirty="0">
                <a:solidFill>
                  <a:srgbClr val="000000"/>
                </a:solidFill>
                <a:latin typeface="Candara"/>
                <a:ea typeface="Candara"/>
                <a:cs typeface="Candara"/>
                <a:sym typeface="Candara"/>
              </a:rPr>
              <a:t>Kokį objektą kurti jums patiko labiausiai ir kodėl?</a:t>
            </a:r>
          </a:p>
          <a:p>
            <a:pPr marL="285750" marR="0" lvl="0" indent="-285750" algn="l" rtl="0">
              <a:lnSpc>
                <a:spcPct val="100000"/>
              </a:lnSpc>
              <a:spcBef>
                <a:spcPts val="0"/>
              </a:spcBef>
              <a:spcAft>
                <a:spcPts val="0"/>
              </a:spcAft>
              <a:buClr>
                <a:srgbClr val="000000"/>
              </a:buClr>
              <a:buSzPts val="1600"/>
              <a:buFont typeface="Arial"/>
              <a:buChar char="•"/>
            </a:pPr>
            <a:r>
              <a:rPr lang="lt-LT" sz="1600" b="0" i="0" u="none" strike="noStrike" cap="none" noProof="0" dirty="0">
                <a:solidFill>
                  <a:srgbClr val="000000"/>
                </a:solidFill>
                <a:latin typeface="Candara"/>
                <a:ea typeface="Candara"/>
                <a:cs typeface="Candara"/>
                <a:sym typeface="Candara"/>
              </a:rPr>
              <a:t>Ar dabar jaučiatės labiau pasitikintys savo kūrybiškumu?</a:t>
            </a:r>
          </a:p>
          <a:p>
            <a:pPr marL="285750" marR="0" lvl="0" indent="-285750" algn="l" rtl="0">
              <a:lnSpc>
                <a:spcPct val="100000"/>
              </a:lnSpc>
              <a:spcBef>
                <a:spcPts val="0"/>
              </a:spcBef>
              <a:spcAft>
                <a:spcPts val="0"/>
              </a:spcAft>
              <a:buClr>
                <a:srgbClr val="000000"/>
              </a:buClr>
              <a:buSzPts val="1600"/>
              <a:buFont typeface="Arial"/>
              <a:buChar char="•"/>
            </a:pPr>
            <a:r>
              <a:rPr lang="lt-LT" sz="1600" b="0" i="0" u="none" strike="noStrike" cap="none" noProof="0" dirty="0">
                <a:solidFill>
                  <a:srgbClr val="000000"/>
                </a:solidFill>
                <a:latin typeface="Candara"/>
                <a:ea typeface="Candara"/>
                <a:cs typeface="Candara"/>
                <a:sym typeface="Candara"/>
              </a:rPr>
              <a:t>Kaip apibūdintumėte savo keramikos dirbinį draugui ar šeimos nariui?</a:t>
            </a:r>
          </a:p>
          <a:p>
            <a:pPr marL="285750" marR="0" lvl="0" indent="-285750" algn="l" rtl="0">
              <a:lnSpc>
                <a:spcPct val="100000"/>
              </a:lnSpc>
              <a:spcBef>
                <a:spcPts val="0"/>
              </a:spcBef>
              <a:spcAft>
                <a:spcPts val="0"/>
              </a:spcAft>
              <a:buClr>
                <a:srgbClr val="000000"/>
              </a:buClr>
              <a:buSzPts val="1600"/>
              <a:buFont typeface="Arial"/>
              <a:buChar char="•"/>
            </a:pPr>
            <a:r>
              <a:rPr lang="lt-LT" sz="1600" b="0" i="0" u="none" strike="noStrike" cap="none" noProof="0" dirty="0">
                <a:solidFill>
                  <a:srgbClr val="000000"/>
                </a:solidFill>
                <a:latin typeface="Candara"/>
                <a:ea typeface="Candara"/>
                <a:cs typeface="Candara"/>
                <a:sym typeface="Candara"/>
              </a:rPr>
              <a:t>Ką sužinojai apie save dirbdamas rankomis?</a:t>
            </a:r>
            <a:endParaRPr lang="lt-LT"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632</Words>
  <Application>Microsoft Office PowerPoint</Application>
  <PresentationFormat>Προσαρμογή</PresentationFormat>
  <Paragraphs>48</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keywords>, docId:052625661DD1D2F57F58FA73461011A8</cp:keywords>
  <cp:lastModifiedBy>Νικολέττα</cp:lastModifiedBy>
  <cp:revision>2</cp:revision>
  <dcterms:created xsi:type="dcterms:W3CDTF">2024-06-10T15:48:53Z</dcterms:created>
  <dcterms:modified xsi:type="dcterms:W3CDTF">2026-04-27T08:19:49Z</dcterms:modified>
</cp:coreProperties>
</file>