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72" r:id="rId2"/>
    <p:sldId id="257" r:id="rId3"/>
    <p:sldId id="265" r:id="rId4"/>
    <p:sldId id="266" r:id="rId5"/>
    <p:sldId id="267" r:id="rId6"/>
    <p:sldId id="273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Wl/RhnGi2vH/9L1HhzG3K2Yky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CEE6DC-F1EE-462B-999C-143CB5CC68A5}" v="143" dt="2026-01-12T18:35:19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>
        <p:scale>
          <a:sx n="50" d="100"/>
          <a:sy n="50" d="100"/>
        </p:scale>
        <p:origin x="-2256" y="-1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jolė Butkevičienė" userId="71ab2797-8547-484b-bd93-0617b24d964c" providerId="ADAL" clId="{6F86FD42-C63E-43C3-AD3F-93F4AB532842}"/>
    <pc:docChg chg="modSld">
      <pc:chgData name="Nijolė Butkevičienė" userId="71ab2797-8547-484b-bd93-0617b24d964c" providerId="ADAL" clId="{6F86FD42-C63E-43C3-AD3F-93F4AB532842}" dt="2026-01-12T18:35:19.939" v="197"/>
      <pc:docMkLst>
        <pc:docMk/>
      </pc:docMkLst>
      <pc:sldChg chg="modSp">
        <pc:chgData name="Nijolė Butkevičienė" userId="71ab2797-8547-484b-bd93-0617b24d964c" providerId="ADAL" clId="{6F86FD42-C63E-43C3-AD3F-93F4AB532842}" dt="2026-01-12T18:11:34.422" v="3"/>
        <pc:sldMkLst>
          <pc:docMk/>
          <pc:sldMk cId="0" sldId="257"/>
        </pc:sldMkLst>
        <pc:spChg chg="mod">
          <ac:chgData name="Nijolė Butkevičienė" userId="71ab2797-8547-484b-bd93-0617b24d964c" providerId="ADAL" clId="{6F86FD42-C63E-43C3-AD3F-93F4AB532842}" dt="2026-01-12T18:11:34.422" v="3"/>
          <ac:spMkLst>
            <pc:docMk/>
            <pc:sldMk cId="0" sldId="257"/>
            <ac:spMk id="95" creationId="{00000000-0000-0000-0000-000000000000}"/>
          </ac:spMkLst>
        </pc:spChg>
      </pc:sldChg>
      <pc:sldChg chg="modSp mod modNotes">
        <pc:chgData name="Nijolė Butkevičienė" userId="71ab2797-8547-484b-bd93-0617b24d964c" providerId="ADAL" clId="{6F86FD42-C63E-43C3-AD3F-93F4AB532842}" dt="2026-01-12T18:15:24.371" v="41" actId="6549"/>
        <pc:sldMkLst>
          <pc:docMk/>
          <pc:sldMk cId="0" sldId="258"/>
        </pc:sldMkLst>
        <pc:spChg chg="mod">
          <ac:chgData name="Nijolė Butkevičienė" userId="71ab2797-8547-484b-bd93-0617b24d964c" providerId="ADAL" clId="{6F86FD42-C63E-43C3-AD3F-93F4AB532842}" dt="2026-01-12T18:11:47.967" v="4"/>
          <ac:spMkLst>
            <pc:docMk/>
            <pc:sldMk cId="0" sldId="258"/>
            <ac:spMk id="104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15:24.371" v="41" actId="6549"/>
          <ac:spMkLst>
            <pc:docMk/>
            <pc:sldMk cId="0" sldId="258"/>
            <ac:spMk id="105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11:55.910" v="5"/>
          <ac:spMkLst>
            <pc:docMk/>
            <pc:sldMk cId="0" sldId="258"/>
            <ac:spMk id="106" creationId="{00000000-0000-0000-0000-000000000000}"/>
          </ac:spMkLst>
        </pc:spChg>
      </pc:sldChg>
      <pc:sldChg chg="modSp modNotes">
        <pc:chgData name="Nijolė Butkevičienė" userId="71ab2797-8547-484b-bd93-0617b24d964c" providerId="ADAL" clId="{6F86FD42-C63E-43C3-AD3F-93F4AB532842}" dt="2026-01-12T18:17:56.710" v="59"/>
        <pc:sldMkLst>
          <pc:docMk/>
          <pc:sldMk cId="0" sldId="259"/>
        </pc:sldMkLst>
        <pc:spChg chg="mod">
          <ac:chgData name="Nijolė Butkevičienė" userId="71ab2797-8547-484b-bd93-0617b24d964c" providerId="ADAL" clId="{6F86FD42-C63E-43C3-AD3F-93F4AB532842}" dt="2026-01-12T18:14:30.384" v="30"/>
          <ac:spMkLst>
            <pc:docMk/>
            <pc:sldMk cId="0" sldId="259"/>
            <ac:spMk id="114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17:56.710" v="59"/>
          <ac:spMkLst>
            <pc:docMk/>
            <pc:sldMk cId="0" sldId="259"/>
            <ac:spMk id="115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14:37.673" v="31"/>
          <ac:spMkLst>
            <pc:docMk/>
            <pc:sldMk cId="0" sldId="259"/>
            <ac:spMk id="116" creationId="{00000000-0000-0000-0000-000000000000}"/>
          </ac:spMkLst>
        </pc:spChg>
      </pc:sldChg>
      <pc:sldChg chg="modSp modNotes">
        <pc:chgData name="Nijolė Butkevičienė" userId="71ab2797-8547-484b-bd93-0617b24d964c" providerId="ADAL" clId="{6F86FD42-C63E-43C3-AD3F-93F4AB532842}" dt="2026-01-12T18:20:40.316" v="80"/>
        <pc:sldMkLst>
          <pc:docMk/>
          <pc:sldMk cId="0" sldId="260"/>
        </pc:sldMkLst>
        <pc:spChg chg="mod">
          <ac:chgData name="Nijolė Butkevičienė" userId="71ab2797-8547-484b-bd93-0617b24d964c" providerId="ADAL" clId="{6F86FD42-C63E-43C3-AD3F-93F4AB532842}" dt="2026-01-12T18:18:08.788" v="60"/>
          <ac:spMkLst>
            <pc:docMk/>
            <pc:sldMk cId="0" sldId="260"/>
            <ac:spMk id="124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20:40.316" v="80"/>
          <ac:spMkLst>
            <pc:docMk/>
            <pc:sldMk cId="0" sldId="260"/>
            <ac:spMk id="125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18:14.511" v="61"/>
          <ac:spMkLst>
            <pc:docMk/>
            <pc:sldMk cId="0" sldId="260"/>
            <ac:spMk id="126" creationId="{00000000-0000-0000-0000-000000000000}"/>
          </ac:spMkLst>
        </pc:spChg>
      </pc:sldChg>
      <pc:sldChg chg="modSp modNotes">
        <pc:chgData name="Nijolė Butkevičienė" userId="71ab2797-8547-484b-bd93-0617b24d964c" providerId="ADAL" clId="{6F86FD42-C63E-43C3-AD3F-93F4AB532842}" dt="2026-01-12T18:22:57.535" v="97"/>
        <pc:sldMkLst>
          <pc:docMk/>
          <pc:sldMk cId="0" sldId="261"/>
        </pc:sldMkLst>
        <pc:spChg chg="mod">
          <ac:chgData name="Nijolė Butkevičienė" userId="71ab2797-8547-484b-bd93-0617b24d964c" providerId="ADAL" clId="{6F86FD42-C63E-43C3-AD3F-93F4AB532842}" dt="2026-01-12T18:21:00.316" v="82"/>
          <ac:spMkLst>
            <pc:docMk/>
            <pc:sldMk cId="0" sldId="261"/>
            <ac:spMk id="134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22:57.535" v="97"/>
          <ac:spMkLst>
            <pc:docMk/>
            <pc:sldMk cId="0" sldId="261"/>
            <ac:spMk id="135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21:06.968" v="83"/>
          <ac:spMkLst>
            <pc:docMk/>
            <pc:sldMk cId="0" sldId="261"/>
            <ac:spMk id="13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20:53.111" v="81"/>
          <ac:spMkLst>
            <pc:docMk/>
            <pc:sldMk cId="0" sldId="261"/>
            <ac:spMk id="140" creationId="{00000000-0000-0000-0000-000000000000}"/>
          </ac:spMkLst>
        </pc:spChg>
      </pc:sldChg>
      <pc:sldChg chg="modSp mod modNotes">
        <pc:chgData name="Nijolė Butkevičienė" userId="71ab2797-8547-484b-bd93-0617b24d964c" providerId="ADAL" clId="{6F86FD42-C63E-43C3-AD3F-93F4AB532842}" dt="2026-01-12T18:26:10.407" v="122"/>
        <pc:sldMkLst>
          <pc:docMk/>
          <pc:sldMk cId="0" sldId="262"/>
        </pc:sldMkLst>
        <pc:spChg chg="mod">
          <ac:chgData name="Nijolė Butkevičienė" userId="71ab2797-8547-484b-bd93-0617b24d964c" providerId="ADAL" clId="{6F86FD42-C63E-43C3-AD3F-93F4AB532842}" dt="2026-01-12T18:23:08.339" v="98"/>
          <ac:spMkLst>
            <pc:docMk/>
            <pc:sldMk cId="0" sldId="262"/>
            <ac:spMk id="148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26:10.407" v="122"/>
          <ac:spMkLst>
            <pc:docMk/>
            <pc:sldMk cId="0" sldId="262"/>
            <ac:spMk id="149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23:16.149" v="99"/>
          <ac:spMkLst>
            <pc:docMk/>
            <pc:sldMk cId="0" sldId="262"/>
            <ac:spMk id="150" creationId="{00000000-0000-0000-0000-000000000000}"/>
          </ac:spMkLst>
        </pc:spChg>
      </pc:sldChg>
      <pc:sldChg chg="modSp mod modNotes">
        <pc:chgData name="Nijolė Butkevičienė" userId="71ab2797-8547-484b-bd93-0617b24d964c" providerId="ADAL" clId="{6F86FD42-C63E-43C3-AD3F-93F4AB532842}" dt="2026-01-12T18:28:33.301" v="153" actId="6549"/>
        <pc:sldMkLst>
          <pc:docMk/>
          <pc:sldMk cId="0" sldId="263"/>
        </pc:sldMkLst>
        <pc:spChg chg="mod">
          <ac:chgData name="Nijolė Butkevičienė" userId="71ab2797-8547-484b-bd93-0617b24d964c" providerId="ADAL" clId="{6F86FD42-C63E-43C3-AD3F-93F4AB532842}" dt="2026-01-12T18:26:23.041" v="123"/>
          <ac:spMkLst>
            <pc:docMk/>
            <pc:sldMk cId="0" sldId="263"/>
            <ac:spMk id="160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28:33.301" v="153" actId="6549"/>
          <ac:spMkLst>
            <pc:docMk/>
            <pc:sldMk cId="0" sldId="263"/>
            <ac:spMk id="161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26:33.407" v="124"/>
          <ac:spMkLst>
            <pc:docMk/>
            <pc:sldMk cId="0" sldId="263"/>
            <ac:spMk id="162" creationId="{00000000-0000-0000-0000-000000000000}"/>
          </ac:spMkLst>
        </pc:spChg>
      </pc:sldChg>
      <pc:sldChg chg="modSp mod modNotes">
        <pc:chgData name="Nijolė Butkevičienė" userId="71ab2797-8547-484b-bd93-0617b24d964c" providerId="ADAL" clId="{6F86FD42-C63E-43C3-AD3F-93F4AB532842}" dt="2026-01-12T18:30:07.433" v="162"/>
        <pc:sldMkLst>
          <pc:docMk/>
          <pc:sldMk cId="0" sldId="264"/>
        </pc:sldMkLst>
        <pc:spChg chg="mod">
          <ac:chgData name="Nijolė Butkevičienė" userId="71ab2797-8547-484b-bd93-0617b24d964c" providerId="ADAL" clId="{6F86FD42-C63E-43C3-AD3F-93F4AB532842}" dt="2026-01-12T18:28:51.850" v="154"/>
          <ac:spMkLst>
            <pc:docMk/>
            <pc:sldMk cId="0" sldId="264"/>
            <ac:spMk id="170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29:00.994" v="155"/>
          <ac:spMkLst>
            <pc:docMk/>
            <pc:sldMk cId="0" sldId="264"/>
            <ac:spMk id="171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29:44.859" v="156" actId="948"/>
          <ac:spMkLst>
            <pc:docMk/>
            <pc:sldMk cId="0" sldId="264"/>
            <ac:spMk id="17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29:47.682" v="157" actId="948"/>
          <ac:spMkLst>
            <pc:docMk/>
            <pc:sldMk cId="0" sldId="264"/>
            <ac:spMk id="177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29:49.130" v="158" actId="948"/>
          <ac:spMkLst>
            <pc:docMk/>
            <pc:sldMk cId="0" sldId="264"/>
            <ac:spMk id="178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29:53.600" v="159" actId="948"/>
          <ac:spMkLst>
            <pc:docMk/>
            <pc:sldMk cId="0" sldId="264"/>
            <ac:spMk id="179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29:54.940" v="160" actId="948"/>
          <ac:spMkLst>
            <pc:docMk/>
            <pc:sldMk cId="0" sldId="264"/>
            <ac:spMk id="181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29:56.301" v="161" actId="948"/>
          <ac:spMkLst>
            <pc:docMk/>
            <pc:sldMk cId="0" sldId="264"/>
            <ac:spMk id="183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30:07.433" v="162"/>
          <ac:spMkLst>
            <pc:docMk/>
            <pc:sldMk cId="0" sldId="264"/>
            <ac:spMk id="184" creationId="{00000000-0000-0000-0000-000000000000}"/>
          </ac:spMkLst>
        </pc:spChg>
      </pc:sldChg>
      <pc:sldChg chg="modSp mod modNotes">
        <pc:chgData name="Nijolė Butkevičienė" userId="71ab2797-8547-484b-bd93-0617b24d964c" providerId="ADAL" clId="{6F86FD42-C63E-43C3-AD3F-93F4AB532842}" dt="2026-01-12T18:32:43.569" v="179"/>
        <pc:sldMkLst>
          <pc:docMk/>
          <pc:sldMk cId="0" sldId="265"/>
        </pc:sldMkLst>
        <pc:spChg chg="mod">
          <ac:chgData name="Nijolė Butkevičienė" userId="71ab2797-8547-484b-bd93-0617b24d964c" providerId="ADAL" clId="{6F86FD42-C63E-43C3-AD3F-93F4AB532842}" dt="2026-01-12T18:31:03.461" v="167" actId="6549"/>
          <ac:spMkLst>
            <pc:docMk/>
            <pc:sldMk cId="0" sldId="265"/>
            <ac:spMk id="192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32:43.569" v="179"/>
          <ac:spMkLst>
            <pc:docMk/>
            <pc:sldMk cId="0" sldId="265"/>
            <ac:spMk id="193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30:35.271" v="164"/>
          <ac:spMkLst>
            <pc:docMk/>
            <pc:sldMk cId="0" sldId="265"/>
            <ac:spMk id="195" creationId="{00000000-0000-0000-0000-000000000000}"/>
          </ac:spMkLst>
        </pc:spChg>
      </pc:sldChg>
      <pc:sldChg chg="modSp modNotes">
        <pc:chgData name="Nijolė Butkevičienė" userId="71ab2797-8547-484b-bd93-0617b24d964c" providerId="ADAL" clId="{6F86FD42-C63E-43C3-AD3F-93F4AB532842}" dt="2026-01-12T18:33:24.917" v="184"/>
        <pc:sldMkLst>
          <pc:docMk/>
          <pc:sldMk cId="0" sldId="266"/>
        </pc:sldMkLst>
        <pc:spChg chg="mod">
          <ac:chgData name="Nijolė Butkevičienė" userId="71ab2797-8547-484b-bd93-0617b24d964c" providerId="ADAL" clId="{6F86FD42-C63E-43C3-AD3F-93F4AB532842}" dt="2026-01-12T18:32:55.080" v="180"/>
          <ac:spMkLst>
            <pc:docMk/>
            <pc:sldMk cId="0" sldId="266"/>
            <ac:spMk id="203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33:24.917" v="184"/>
          <ac:spMkLst>
            <pc:docMk/>
            <pc:sldMk cId="0" sldId="266"/>
            <ac:spMk id="204" creationId="{00000000-0000-0000-0000-000000000000}"/>
          </ac:spMkLst>
        </pc:spChg>
      </pc:sldChg>
      <pc:sldChg chg="modSp modNotes">
        <pc:chgData name="Nijolė Butkevičienė" userId="71ab2797-8547-484b-bd93-0617b24d964c" providerId="ADAL" clId="{6F86FD42-C63E-43C3-AD3F-93F4AB532842}" dt="2026-01-12T18:35:19.939" v="197"/>
        <pc:sldMkLst>
          <pc:docMk/>
          <pc:sldMk cId="0" sldId="267"/>
        </pc:sldMkLst>
        <pc:spChg chg="mod">
          <ac:chgData name="Nijolė Butkevičienė" userId="71ab2797-8547-484b-bd93-0617b24d964c" providerId="ADAL" clId="{6F86FD42-C63E-43C3-AD3F-93F4AB532842}" dt="2026-01-12T18:33:40.979" v="185"/>
          <ac:spMkLst>
            <pc:docMk/>
            <pc:sldMk cId="0" sldId="267"/>
            <ac:spMk id="214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8:35:19.939" v="197"/>
          <ac:spMkLst>
            <pc:docMk/>
            <pc:sldMk cId="0" sldId="267"/>
            <ac:spMk id="215" creationId="{00000000-0000-0000-0000-000000000000}"/>
          </ac:spMkLst>
        </pc:spChg>
      </pc:sldChg>
      <pc:sldChg chg="modSp">
        <pc:chgData name="Nijolė Butkevičienė" userId="71ab2797-8547-484b-bd93-0617b24d964c" providerId="ADAL" clId="{6F86FD42-C63E-43C3-AD3F-93F4AB532842}" dt="2026-01-12T18:11:18.881" v="2"/>
        <pc:sldMkLst>
          <pc:docMk/>
          <pc:sldMk cId="0" sldId="272"/>
        </pc:sldMkLst>
        <pc:spChg chg="mod">
          <ac:chgData name="Nijolė Butkevičienė" userId="71ab2797-8547-484b-bd93-0617b24d964c" providerId="ADAL" clId="{6F86FD42-C63E-43C3-AD3F-93F4AB532842}" dt="2026-01-12T18:11:18.881" v="2"/>
          <ac:spMkLst>
            <pc:docMk/>
            <pc:sldMk cId="0" sldId="272"/>
            <ac:spMk id="3" creationId="{9FFF2E58-2E28-BE29-B86E-1A0B409A2824}"/>
          </ac:spMkLst>
        </pc:spChg>
        <pc:spChg chg="mod">
          <ac:chgData name="Nijolė Butkevičienė" userId="71ab2797-8547-484b-bd93-0617b24d964c" providerId="ADAL" clId="{6F86FD42-C63E-43C3-AD3F-93F4AB532842}" dt="2026-01-12T18:11:09.871" v="1"/>
          <ac:spMkLst>
            <pc:docMk/>
            <pc:sldMk cId="0" sldId="272"/>
            <ac:spMk id="8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ik.com/free-vector/creative-people-flat-design-concept-with-human-hands-holding-brushes-drawing-little-persons-involved-art-music-dancing-vector-illustration_37421460.htm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ik.com/free-vector/creative-people-flat-design-concept-with-human-hands-holding-brushes-drawing-little-persons-involved-art-music-dancing-vector-illustration_37421460.htm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ik.com/free-vector/people-talking-arguing_9176206.htm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2708872"/>
            <a:ext cx="12191999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MOKYMŲ PROGRAMA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algn="ctr">
              <a:tabLst>
                <a:tab pos="11112500" algn="l"/>
              </a:tabLst>
            </a:pPr>
            <a:r>
              <a:rPr lang="en-US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MOKYMOSI MODULIS 3: </a:t>
            </a:r>
            <a:r>
              <a:rPr lang="en-US" sz="2800" b="1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Verslumas</a:t>
            </a:r>
            <a:endParaRPr lang="en-US" sz="2800" b="1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67000" y="6257876"/>
            <a:ext cx="77819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lt-LT" sz="1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Finansuoja Europos Sąjunga. Taiau išreikštos nuomonės ir požiūriai yra tik autoriaus (-ių) nuomonės ir požiūriai, kurie nebūtinai atspindi Europos Sąjungos ar Estijos nacionalinės agentūros nuomonę. Nei Europos Sąjunga, nei finansavimą skirianti institucija negali būti laikomos atsakingomis už juos.</a:t>
            </a:r>
            <a:endParaRPr lang="lt-LT" sz="12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9 - Εικόνα" descr="LT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29350"/>
            <a:ext cx="2628900" cy="628650"/>
          </a:xfrm>
          <a:prstGeom prst="rect">
            <a:avLst/>
          </a:prstGeom>
        </p:spPr>
      </p:pic>
      <p:pic>
        <p:nvPicPr>
          <p:cNvPr id="11" name="10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700" y="6008759"/>
            <a:ext cx="1638300" cy="8492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487" y="6136955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749439" y="570775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-92865" y="721045"/>
            <a:ext cx="121920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 algn="ctr">
              <a:spcBef>
                <a:spcPts val="1200"/>
              </a:spcBef>
              <a:buSzPts val="2800"/>
            </a:pPr>
            <a:r>
              <a:rPr lang="pt-BR" sz="28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1 PAMOKA: Paveldo ir jo verslumo potencialo supratimas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0835" y="3617693"/>
            <a:ext cx="3789297" cy="213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0" y="89588"/>
            <a:ext cx="1091101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lt-LT" sz="36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Interaktyvi veikla: vietos paveldo žemėlapis sudarymas (1/2) </a:t>
            </a:r>
            <a:endParaRPr sz="36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484053" y="973651"/>
            <a:ext cx="8785222" cy="527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Tikslas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Šios veiklos tikslas – padidinti mokinių supratimą apie vietos kultūrinį ir gamtinį paveldą bei jo vertinimą. Nustatydami ir aptardami paveldo vietas, mokiniai tyrinės šių vietų vaidmenį bendruomenės tapatybei ir verslumo ekonominėms galimybėms.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Reikalingos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medžiagos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Spausdinti vietovės žemėlapiai (po vieną kiekvienai grupei)</a:t>
            </a:r>
          </a:p>
          <a:p>
            <a:pPr lvl="0">
              <a:spcBef>
                <a:spcPts val="600"/>
              </a:spcBef>
              <a:buSzPts val="1600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Žymekliai, rašikliai ir lipdukai vietų žymėjimui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Informacinė medžiaga (brošiūros, knygos ar internetiniai ištekliai apie vietos paveldą)</a:t>
            </a:r>
          </a:p>
          <a:p>
            <a:pPr lvl="0">
              <a:spcBef>
                <a:spcPts val="600"/>
              </a:spcBef>
              <a:buSzPts val="1600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dirty="0" err="1">
                <a:latin typeface="Candara"/>
                <a:ea typeface="Candara"/>
                <a:cs typeface="Candara"/>
                <a:sym typeface="Candara"/>
              </a:rPr>
              <a:t>Pristatymo</a:t>
            </a:r>
            <a:r>
              <a:rPr lang="en-GB" sz="16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latin typeface="Candara"/>
                <a:ea typeface="Candara"/>
                <a:cs typeface="Candara"/>
                <a:sym typeface="Candara"/>
              </a:rPr>
              <a:t>medžiaga</a:t>
            </a:r>
            <a:r>
              <a:rPr lang="en-GB" sz="1600" dirty="0"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GB" sz="1600" dirty="0" err="1">
                <a:latin typeface="Candara"/>
                <a:ea typeface="Candara"/>
                <a:cs typeface="Candara"/>
                <a:sym typeface="Candara"/>
              </a:rPr>
              <a:t>popierius</a:t>
            </a:r>
            <a:r>
              <a:rPr lang="en-GB" sz="1600" dirty="0"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dirty="0" err="1">
                <a:latin typeface="Candara"/>
                <a:ea typeface="Candara"/>
                <a:cs typeface="Candara"/>
                <a:sym typeface="Candara"/>
              </a:rPr>
              <a:t>žymekliai</a:t>
            </a:r>
            <a:r>
              <a:rPr lang="en-GB" sz="16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latin typeface="Candara"/>
                <a:ea typeface="Candara"/>
                <a:cs typeface="Candara"/>
                <a:sym typeface="Candara"/>
              </a:rPr>
              <a:t>arba</a:t>
            </a:r>
            <a:r>
              <a:rPr lang="en-GB" sz="16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latin typeface="Candara"/>
                <a:ea typeface="Candara"/>
                <a:cs typeface="Candara"/>
                <a:sym typeface="Candara"/>
              </a:rPr>
              <a:t>skaitmeniniai</a:t>
            </a:r>
            <a:r>
              <a:rPr lang="en-GB" sz="16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latin typeface="Candara"/>
                <a:ea typeface="Candara"/>
                <a:cs typeface="Candara"/>
                <a:sym typeface="Candara"/>
              </a:rPr>
              <a:t>įrankiai</a:t>
            </a:r>
            <a:r>
              <a:rPr lang="en-GB" sz="1600" dirty="0"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dirty="0" err="1">
                <a:latin typeface="Candara"/>
                <a:ea typeface="Candara"/>
                <a:cs typeface="Candara"/>
                <a:sym typeface="Candara"/>
              </a:rPr>
              <a:t>jei</a:t>
            </a:r>
            <a:r>
              <a:rPr lang="en-GB" sz="16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latin typeface="Candara"/>
                <a:ea typeface="Candara"/>
                <a:cs typeface="Candara"/>
                <a:sym typeface="Candara"/>
              </a:rPr>
              <a:t>yra</a:t>
            </a:r>
            <a:r>
              <a:rPr lang="en-GB" sz="1600" dirty="0">
                <a:latin typeface="Candara"/>
                <a:ea typeface="Candara"/>
                <a:cs typeface="Candara"/>
                <a:sym typeface="Candara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Procedūra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Trumpai paaiškinkite veiklos tikslą ir paveldo svarbą bendruomenės ir ekonomikos plėtrai.</a:t>
            </a:r>
          </a:p>
          <a:p>
            <a:pPr lvl="0">
              <a:spcBef>
                <a:spcPts val="600"/>
              </a:spcBef>
              <a:buSzPts val="1600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Suskirstykite mokinius į mažas grupes (4–5 mokiniai kiekvienoje grupėje).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Kiekvienai grupei išdalinkite atspausdintą vietovės žemėlapį ir žymėjimo priemones.</a:t>
            </a:r>
          </a:p>
          <a:p>
            <a:pPr lvl="0">
              <a:spcBef>
                <a:spcPts val="600"/>
              </a:spcBef>
              <a:buSzPts val="1600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Paprašykite kiekvienos grupės nustatyti ir pažymėti kultūrinio ir gamtinio paveldo vietas žemėlapyje. Skatinkite juos naudoti informacinius šaltinius, kad užtikrintumėte tikslumą.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9275" y="1382050"/>
            <a:ext cx="2691425" cy="2483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5" name="Google Shape;195;p9"/>
          <p:cNvSpPr txBox="1"/>
          <p:nvPr/>
        </p:nvSpPr>
        <p:spPr>
          <a:xfrm>
            <a:off x="9269275" y="3927625"/>
            <a:ext cx="30000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GB" dirty="0" err="1"/>
              <a:t>Šaltinis</a:t>
            </a:r>
            <a:r>
              <a:rPr lang="en-GB" dirty="0"/>
              <a:t>: </a:t>
            </a:r>
            <a:r>
              <a:rPr lang="en-GB" dirty="0" err="1"/>
              <a:t>Freepik</a:t>
            </a:r>
            <a:r>
              <a:rPr lang="en-GB" dirty="0"/>
              <a:t>, </a:t>
            </a:r>
            <a:r>
              <a:rPr lang="en-GB" dirty="0" err="1"/>
              <a:t>autorius</a:t>
            </a:r>
            <a:r>
              <a:rPr lang="en-GB" dirty="0"/>
              <a:t> </a:t>
            </a:r>
            <a:r>
              <a:rPr lang="en-GB" dirty="0" err="1"/>
              <a:t>macrovector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https://www.freepik.com/free-vector/creative-people-flat-design-concept-with-human-hands-holding-brushes-drawing-little-persons-involved-art-music-dancing-vector-illustration_37421460.htm#fromView=search&amp;page=1&amp;position=3&amp;uuid=0d99e143-8f99-442d-ba97-4ed4e83f8ea4</a:t>
            </a:r>
            <a:endParaRPr sz="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0" y="89588"/>
            <a:ext cx="10911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lt-LT" sz="36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Interaktyvi veikla: vietos paveldo žemėlapio sudarymas (2/2) </a:t>
            </a:r>
          </a:p>
        </p:txBody>
      </p:sp>
      <p:sp>
        <p:nvSpPr>
          <p:cNvPr id="204" name="Google Shape;204;p10"/>
          <p:cNvSpPr txBox="1"/>
          <p:nvPr/>
        </p:nvSpPr>
        <p:spPr>
          <a:xfrm>
            <a:off x="501628" y="1305350"/>
            <a:ext cx="85947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Kultūros paveldo vietas (pvz., istorinius pastatus, muziejus, tradicines turgavietes) pažymėkite viena spalva/lipduku, o gamtos paveldo vietas (pvz., parkus, gamtos rezervatus, ežerus) – kita spalva/lipduku.</a:t>
            </a:r>
          </a:p>
          <a:p>
            <a:pPr lvl="0">
              <a:spcBef>
                <a:spcPts val="600"/>
              </a:spcBef>
              <a:buSzPts val="1600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Kiekviena grupė parengia trumpą pristatymą apie nustatytas vietas, paaiškindama, kodėl šios vietos yra svarbios vietos bendruomenei ir kaip jas būtų galima panaudoti verslo iniciatyvoms.</a:t>
            </a:r>
          </a:p>
          <a:p>
            <a:pPr lvl="0">
              <a:spcBef>
                <a:spcPts val="600"/>
              </a:spcBef>
              <a:buSzPts val="1600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Grupės paeiliui pristato savo žemėlapius ir aptaria kiekvienos vietos reikšmę. Skirkite 3–4 minutes kiekvienai grupei.</a:t>
            </a:r>
          </a:p>
          <a:p>
            <a:pPr lvl="0">
              <a:spcBef>
                <a:spcPts val="600"/>
              </a:spcBef>
              <a:buSzPts val="1600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Po kiekvienos prezentacijos surenkite trumpą klausimų ir atsakymų sesiją, kad paskatintumėte diskusiją ir gilesnį supratimą.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05" name="Google Shape;205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9275" y="1382050"/>
            <a:ext cx="2691425" cy="2483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6" name="Google Shape;206;p10"/>
          <p:cNvSpPr txBox="1"/>
          <p:nvPr/>
        </p:nvSpPr>
        <p:spPr>
          <a:xfrm>
            <a:off x="9269275" y="3927625"/>
            <a:ext cx="30000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Freepik, by macrovector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https://www.freepik.com/free-vector/creative-people-flat-design-concept-with-human-hands-holding-brushes-drawing-little-persons-involved-art-music-dancing-vector-illustration_37421460.htm#fromView=search&amp;page=1&amp;position=3&amp;uuid=0d99e143-8f99-442d-ba97-4ed4e83f8ea4</a:t>
            </a:r>
            <a:endParaRPr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en-GB" sz="3600" b="1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Diskusija</a:t>
            </a:r>
            <a:r>
              <a:rPr lang="en-GB" sz="36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ir </a:t>
            </a:r>
            <a:r>
              <a:rPr lang="en-GB" sz="3600" b="1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apmąstymai</a:t>
            </a:r>
            <a:endParaRPr lang="en-GB" sz="3600" b="1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484053" y="973651"/>
            <a:ext cx="10911016" cy="503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Klausimai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grupinei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diskusijai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Kodėl identifikuotos kultūros paveldo vietos yra svarbios mūsų bendruomenei?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Kaip šios vietos prisideda prie mūsų bendruomenės tapatybės ir istorijos?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Kokios verslo rūšys galėtų būti plėtojamos šių paveldo vietų aplinkoje?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Kaip šie verslo projektai galėtų būti naudingi vietos ekonomikai ir bendruomenei?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Kaip vietos bendruomenė gali prisidėti prie šių paveldo objektų išsaugojimo ir populiarinimo?</a:t>
            </a:r>
          </a:p>
          <a:p>
            <a:pPr lvl="0">
              <a:spcBef>
                <a:spcPts val="600"/>
              </a:spcBef>
              <a:buSzPts val="1600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Kokį vaidmenį studentai gali atlikti propaguodami ir saugodami mūsų vietinį paveldą?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Išvada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lt-L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Apibendrinkite pagrindinius pristatymų ir diskusijų punktus.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lt-L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Pabrėžti paveldo svarbą ugdant tapatybės ir bendruomenės jausmą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00"/>
              </a:spcBef>
              <a:buSzPts val="1600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lt-L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Skatinkite studentus kūrybiškai mąstyti apie tai, kaip paveldas gali tapti verslumo pagrindas, kuris būtų naudingas tiek ekonomikai, tiek visuomenei.</a:t>
            </a:r>
          </a:p>
          <a:p>
            <a:pPr lvl="0">
              <a:spcBef>
                <a:spcPts val="600"/>
              </a:spcBef>
              <a:buSzPts val="1600"/>
            </a:pPr>
            <a:r>
              <a:rPr lang="lt-LT" sz="1600">
                <a:latin typeface="Candara"/>
                <a:ea typeface="Candara"/>
                <a:cs typeface="Candara"/>
                <a:sym typeface="Candara"/>
              </a:rPr>
              <a:t>Ši veikla ne tik padeda studentams atpažinti ir vertinti vietinį paveldą, bet ir įkvepia juos galvoti apie novatoriškus būdus, kaip įsitraukti į šių svarbių vietų išsaugojimą ir juos išsaugoti per verslumą.</a:t>
            </a:r>
            <a:endParaRPr lang="lt-LT" sz="1600" dirty="0"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16" name="Google Shape;21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31300" y="1348600"/>
            <a:ext cx="3137951" cy="20500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7" name="Google Shape;217;p11"/>
          <p:cNvSpPr txBox="1"/>
          <p:nvPr/>
        </p:nvSpPr>
        <p:spPr>
          <a:xfrm>
            <a:off x="8931288" y="3605450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Source,Freepik, free image by pch.vector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https://www.freepik.com/free-vector/people-talking-arguing_9176206.htm#fromView=search&amp;page=1&amp;position=32&amp;uuid=9ec0301a-dddf-4d25-a241-a5349c9e3205</a:t>
            </a:r>
            <a:r>
              <a:rPr lang="en-GB" sz="700"/>
              <a:t> </a:t>
            </a:r>
            <a:endParaRPr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6162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bg1"/>
                </a:solidFill>
                <a:latin typeface="Candara" pitchFamily="34" charset="0"/>
              </a:rPr>
              <a:t>Ačiū už jūsų dėmesį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Partneriai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Candara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67000" y="6257876"/>
            <a:ext cx="77819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lt-LT" sz="1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Finansuoja Europos Sąjunga. Taiau išreikštos nuomonės ir požiūriai yra tik autoriaus (-ių) nuomonės ir požiūriai, kurie nebūtinai atspindi Europos Sąjungos ar Estijos nacionalinės agentūros nuomonę. Nei Europos Sąjunga, nei finansavimą skirianti institucija negali būti laikomos atsakingomis už juos.</a:t>
            </a:r>
            <a:endParaRPr lang="lt-LT" sz="12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16 - Εικόνα" descr="LT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229350"/>
            <a:ext cx="2628900" cy="628650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53700" y="6008759"/>
            <a:ext cx="1638300" cy="849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574</Words>
  <Application>Microsoft Office PowerPoint</Application>
  <PresentationFormat>Προσαρμογή</PresentationFormat>
  <Paragraphs>52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Times New Roman</vt:lpstr>
      <vt:lpstr>Calibri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lastModifiedBy>Νικολέττα</cp:lastModifiedBy>
  <cp:revision>3</cp:revision>
  <dcterms:created xsi:type="dcterms:W3CDTF">2024-06-10T15:48:53Z</dcterms:created>
  <dcterms:modified xsi:type="dcterms:W3CDTF">2026-04-27T08:22:26Z</dcterms:modified>
</cp:coreProperties>
</file>