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7kd43BN6orxwe+ZDxE1+tG5fS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91248-B679-42C5-BFD7-C2549C2DB9FC}" v="95" dt="2026-01-12T18:56:35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olė Butkevičienė" userId="71ab2797-8547-484b-bd93-0617b24d964c" providerId="ADAL" clId="{6F86FD42-C63E-43C3-AD3F-93F4AB532842}"/>
    <pc:docChg chg="modSld">
      <pc:chgData name="Nijolė Butkevičienė" userId="71ab2797-8547-484b-bd93-0617b24d964c" providerId="ADAL" clId="{6F86FD42-C63E-43C3-AD3F-93F4AB532842}" dt="2026-01-12T18:56:35.690" v="154"/>
      <pc:docMkLst>
        <pc:docMk/>
      </pc:docMkLst>
      <pc:sldChg chg="modSp">
        <pc:chgData name="Nijolė Butkevičienė" userId="71ab2797-8547-484b-bd93-0617b24d964c" providerId="ADAL" clId="{6F86FD42-C63E-43C3-AD3F-93F4AB532842}" dt="2026-01-12T18:36:22.883" v="1"/>
        <pc:sldMkLst>
          <pc:docMk/>
          <pc:sldMk cId="0" sldId="256"/>
        </pc:sldMkLst>
        <pc:spChg chg="mod">
          <ac:chgData name="Nijolė Butkevičienė" userId="71ab2797-8547-484b-bd93-0617b24d964c" providerId="ADAL" clId="{6F86FD42-C63E-43C3-AD3F-93F4AB532842}" dt="2026-01-12T18:36:22.883" v="1"/>
          <ac:spMkLst>
            <pc:docMk/>
            <pc:sldMk cId="0" sldId="256"/>
            <ac:spMk id="85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2T18:36:35.435" v="2"/>
        <pc:sldMkLst>
          <pc:docMk/>
          <pc:sldMk cId="0" sldId="257"/>
        </pc:sldMkLst>
        <pc:spChg chg="mod">
          <ac:chgData name="Nijolė Butkevičienė" userId="71ab2797-8547-484b-bd93-0617b24d964c" providerId="ADAL" clId="{6F86FD42-C63E-43C3-AD3F-93F4AB532842}" dt="2026-01-12T18:36:35.435" v="2"/>
          <ac:spMkLst>
            <pc:docMk/>
            <pc:sldMk cId="0" sldId="257"/>
            <ac:spMk id="96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38:34.458" v="16"/>
        <pc:sldMkLst>
          <pc:docMk/>
          <pc:sldMk cId="0" sldId="258"/>
        </pc:sldMkLst>
        <pc:spChg chg="mod">
          <ac:chgData name="Nijolė Butkevičienė" userId="71ab2797-8547-484b-bd93-0617b24d964c" providerId="ADAL" clId="{6F86FD42-C63E-43C3-AD3F-93F4AB532842}" dt="2026-01-12T18:36:46.208" v="3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8:34.458" v="16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6:53.217" v="4"/>
          <ac:spMkLst>
            <pc:docMk/>
            <pc:sldMk cId="0" sldId="258"/>
            <ac:spMk id="109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42:35.864" v="25"/>
        <pc:sldMkLst>
          <pc:docMk/>
          <pc:sldMk cId="0" sldId="259"/>
        </pc:sldMkLst>
        <pc:spChg chg="mod">
          <ac:chgData name="Nijolė Butkevičienė" userId="71ab2797-8547-484b-bd93-0617b24d964c" providerId="ADAL" clId="{6F86FD42-C63E-43C3-AD3F-93F4AB532842}" dt="2026-01-12T18:39:53.167" v="1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42:35.864" v="25"/>
          <ac:spMkLst>
            <pc:docMk/>
            <pc:sldMk cId="0" sldId="259"/>
            <ac:spMk id="118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44:00.954" v="34"/>
        <pc:sldMkLst>
          <pc:docMk/>
          <pc:sldMk cId="0" sldId="260"/>
        </pc:sldMkLst>
        <pc:spChg chg="mod">
          <ac:chgData name="Nijolė Butkevičienė" userId="71ab2797-8547-484b-bd93-0617b24d964c" providerId="ADAL" clId="{6F86FD42-C63E-43C3-AD3F-93F4AB532842}" dt="2026-01-12T18:42:51.193" v="26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44:00.954" v="34"/>
          <ac:spMkLst>
            <pc:docMk/>
            <pc:sldMk cId="0" sldId="260"/>
            <ac:spMk id="127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46:27.605" v="48" actId="6549"/>
        <pc:sldMkLst>
          <pc:docMk/>
          <pc:sldMk cId="0" sldId="261"/>
        </pc:sldMkLst>
        <pc:spChg chg="mod">
          <ac:chgData name="Nijolė Butkevičienė" userId="71ab2797-8547-484b-bd93-0617b24d964c" providerId="ADAL" clId="{6F86FD42-C63E-43C3-AD3F-93F4AB532842}" dt="2026-01-12T18:44:12.601" v="35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46:27.605" v="48" actId="6549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44:19.945" v="36"/>
          <ac:spMkLst>
            <pc:docMk/>
            <pc:sldMk cId="0" sldId="261"/>
            <ac:spMk id="137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49:41.100" v="95" actId="115"/>
        <pc:sldMkLst>
          <pc:docMk/>
          <pc:sldMk cId="0" sldId="262"/>
        </pc:sldMkLst>
        <pc:spChg chg="mod">
          <ac:chgData name="Nijolė Butkevičienė" userId="71ab2797-8547-484b-bd93-0617b24d964c" providerId="ADAL" clId="{6F86FD42-C63E-43C3-AD3F-93F4AB532842}" dt="2026-01-12T18:48:18.295" v="85" actId="20577"/>
          <ac:spMkLst>
            <pc:docMk/>
            <pc:sldMk cId="0" sldId="262"/>
            <ac:spMk id="14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49:41.100" v="95" actId="115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48:38.031" v="87" actId="948"/>
          <ac:spMkLst>
            <pc:docMk/>
            <pc:sldMk cId="0" sldId="262"/>
            <ac:spMk id="147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52:37.135" v="127" actId="14100"/>
        <pc:sldMkLst>
          <pc:docMk/>
          <pc:sldMk cId="0" sldId="263"/>
        </pc:sldMkLst>
        <pc:spChg chg="mod">
          <ac:chgData name="Nijolė Butkevičienė" userId="71ab2797-8547-484b-bd93-0617b24d964c" providerId="ADAL" clId="{6F86FD42-C63E-43C3-AD3F-93F4AB532842}" dt="2026-01-12T18:49:51.779" v="96"/>
          <ac:spMkLst>
            <pc:docMk/>
            <pc:sldMk cId="0" sldId="263"/>
            <ac:spMk id="15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52:37.135" v="127" actId="14100"/>
          <ac:spMkLst>
            <pc:docMk/>
            <pc:sldMk cId="0" sldId="263"/>
            <ac:spMk id="156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54:08.865" v="137"/>
        <pc:sldMkLst>
          <pc:docMk/>
          <pc:sldMk cId="0" sldId="264"/>
        </pc:sldMkLst>
        <pc:spChg chg="mod">
          <ac:chgData name="Nijolė Butkevičienė" userId="71ab2797-8547-484b-bd93-0617b24d964c" providerId="ADAL" clId="{6F86FD42-C63E-43C3-AD3F-93F4AB532842}" dt="2026-01-12T18:52:51.467" v="128"/>
          <ac:spMkLst>
            <pc:docMk/>
            <pc:sldMk cId="0" sldId="264"/>
            <ac:spMk id="16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54:08.865" v="137"/>
          <ac:spMkLst>
            <pc:docMk/>
            <pc:sldMk cId="0" sldId="264"/>
            <ac:spMk id="165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56:35.690" v="154"/>
        <pc:sldMkLst>
          <pc:docMk/>
          <pc:sldMk cId="0" sldId="265"/>
        </pc:sldMkLst>
        <pc:spChg chg="mod">
          <ac:chgData name="Nijolė Butkevičienė" userId="71ab2797-8547-484b-bd93-0617b24d964c" providerId="ADAL" clId="{6F86FD42-C63E-43C3-AD3F-93F4AB532842}" dt="2026-01-12T18:54:18.300" v="138"/>
          <ac:spMkLst>
            <pc:docMk/>
            <pc:sldMk cId="0" sldId="265"/>
            <ac:spMk id="17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56:35.690" v="154"/>
          <ac:spMkLst>
            <pc:docMk/>
            <pc:sldMk cId="0" sldId="265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0" y="2708872"/>
            <a:ext cx="12192000" cy="13851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MOKYMŲ PROGRAMA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lvl="0" algn="ctr"/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MOKYMOSI MODULIS 3: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Verslumas</a:t>
            </a:r>
            <a:endParaRPr lang="en-GB" sz="28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9 - Εικόνα" descr="L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1754658"/>
            <a:ext cx="121920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  <a:buSzPts val="2800"/>
            </a:pPr>
            <a:r>
              <a:rPr lang="pt-BR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PAMOKA: Paveldo pagrįsto verslo plano kūrimas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7" name="Google Shape;9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0547" y="6205124"/>
            <a:ext cx="509952" cy="5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0" y="89600"/>
            <a:ext cx="11145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500"/>
            </a:pPr>
            <a:r>
              <a:rPr lang="nn-NO" sz="35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 veikla: verslo plano kūrimas  (1/2) </a:t>
            </a:r>
            <a:endParaRPr sz="35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360486" y="973650"/>
            <a:ext cx="11600222" cy="59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Šios veiklos tikslas – padėti dalyviams parengti verslo planą. Baigę veiklą, dalyviai:</a:t>
            </a: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Suprasti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pagrindinius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verslo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plano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komponentus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Gebėti parengti savo verslo planą produktui ar paslaugai.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Stiprinti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kritinį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mąstymą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verslumo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įgūdžius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SzPts val="1600"/>
            </a:pPr>
            <a:r>
              <a:rPr lang="en-GB" sz="1800" b="1" dirty="0" err="1">
                <a:latin typeface="Candara"/>
                <a:ea typeface="Candara"/>
                <a:cs typeface="Candara"/>
                <a:sym typeface="Candara"/>
              </a:rPr>
              <a:t>Reikalingos</a:t>
            </a:r>
            <a:r>
              <a:rPr lang="en-GB" sz="18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dirty="0" err="1">
                <a:latin typeface="Candara"/>
                <a:ea typeface="Candara"/>
                <a:cs typeface="Candara"/>
                <a:sym typeface="Candara"/>
              </a:rPr>
              <a:t>medžiagos</a:t>
            </a:r>
            <a:r>
              <a:rPr lang="en-GB" sz="1800" b="1" dirty="0">
                <a:latin typeface="Candara"/>
                <a:ea typeface="Candara"/>
                <a:cs typeface="Candara"/>
                <a:sym typeface="Candara"/>
              </a:rPr>
              <a:t>: </a:t>
            </a: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Projektorius/ekranas (pasirinktinai): verslo plano gairių ar pagrindinių punktų pristatymui.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Spausdinti šablonai arba informaciniai lapeliai: tai gali būti darbo lapai su verslo plano skyriais (santrauka, rinkos analizė, produktas/paslauga, rinkodaros strategija, finansinės prognozės ir kt.).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Rašikliai, pieštukai ir žymekliai: dalyviams, kad jie galėtų daryti užrašus arba užpildyti savo verslo planus.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Flipchartai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arba balta lenta: idėjoms, apibrėžimams ar pagrindiniams grupės diskusijų punktams užrašyti.</a:t>
            </a:r>
            <a:endParaRPr sz="1800" b="0" i="0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Post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-it užrašai arba indeksinės kortelės: </a:t>
            </a:r>
            <a:r>
              <a:rPr lang="lt-LT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Brainstormingo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sesijoms.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Nešiojamieji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kompiuteriai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arba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planšetiniai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kompiuteriai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pasirinktinai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):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dalyviams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naudoti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skaitmeninius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šablonus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arba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ieškoti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informacijos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Verslo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plano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šablonas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spausdintas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arba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skaitmeninis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):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struktūriškai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suskirstytos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dalys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pvz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santrauka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rinkodaros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kt.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Pavyzdiniai verslo planai: pateikite keletą verslo planų pavyzdžių, kurie galėtų būti įkvėpimo šaltiniu.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Laikmatis arba laikrodis: laiko valdymui kiekvienoje veiklos fazėje.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0" y="89600"/>
            <a:ext cx="1105920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Clr>
                <a:schemeClr val="dk1"/>
              </a:buClr>
              <a:buSzPts val="3500"/>
            </a:pPr>
            <a:r>
              <a:rPr lang="nn-NO" sz="35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 veikla: verslo plano kūrimas  (2/2) </a:t>
            </a:r>
            <a:endParaRPr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501626" y="1305350"/>
            <a:ext cx="10200300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Procedūra</a:t>
            </a:r>
            <a:r>
              <a:rPr lang="en-GB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500"/>
            </a:pPr>
            <a:r>
              <a:rPr lang="nb-NO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Suskirstykite mokinius į mažas grupes. </a:t>
            </a:r>
          </a:p>
          <a:p>
            <a:pPr lvl="0">
              <a:spcBef>
                <a:spcPts val="600"/>
              </a:spcBef>
              <a:buSzPts val="15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Kiekviena grupė pasirenka paveldo objektą arba temą iš ankstesnės pamokos.</a:t>
            </a:r>
          </a:p>
          <a:p>
            <a:pPr lvl="0">
              <a:spcBef>
                <a:spcPts val="600"/>
              </a:spcBef>
              <a:buSzPts val="15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Grupės dirba kurdamos verslo planą, naudodamos pateiktą šabloną.</a:t>
            </a:r>
          </a:p>
          <a:p>
            <a:pPr lvl="0">
              <a:spcBef>
                <a:spcPts val="600"/>
              </a:spcBef>
              <a:buSzPts val="15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Skatinkite studentus apsvarstyti tokius aspektus kaip tikslinė auditorija, rinkodaros strategijos, finansavimo šaltiniai ir poveikis bendruomenei.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Kiekviena grupė klasėje pristato savo verslo planą, jo įgyvendinimo etapus, galimus rezultatus ir naudą bendruomenei.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Skirkite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laiko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klausimams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atsiliepimams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diskusijoms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moderatoriumi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kitais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dalyviais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Organizuokite tarpusavio vertinimo sesiją, kurioje studentai pateiktų konstruktyvius atsiliepimus. 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 pristatymų surenkite diskusijas arba klausimų sesijas, kad aptartumėte kiekvieno plano įgyvendinamumą ir galimus patobulinimus.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Pristatymai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atsiliepimai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</p:txBody>
      </p:sp>
      <p:sp>
        <p:nvSpPr>
          <p:cNvPr id="174" name="Google Shape;174;p11"/>
          <p:cNvSpPr txBox="1"/>
          <p:nvPr/>
        </p:nvSpPr>
        <p:spPr>
          <a:xfrm>
            <a:off x="484053" y="973651"/>
            <a:ext cx="10911000" cy="589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SzPts val="1800"/>
            </a:pPr>
            <a:r>
              <a:rPr lang="lt-LT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Atsiliepimų procesas</a:t>
            </a: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Paveldo akcentavimo aiškumas: ar ryšys tarp įmonės ir kultūrinio, istorinio ar gamtinio paveldo išsaugojimo yra aiškus?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Įmonės gyvybingumas: ar verslo idėja yra gyvybinga finansine prasme?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Inovacijos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kūrybiškumas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sprendimas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yra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novatoriškas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derindamas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pelningumą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paveldo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išsaugojimu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r>
              <a:rPr lang="en-GB" sz="1800" b="0" i="0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800" b="0" i="0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Tvarumas ir bendruomenės įtrauktis: ar įmonė atsižvelgia į aplinkos tvarumą ir socialinę atsakomybę?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Rekomendacijos: Pasidalykite savo mintimis apie sritis, kurioms gali prireikti daugiau dėmesio ar išsamesnės analizės.</a:t>
            </a:r>
          </a:p>
          <a:p>
            <a:pPr lvl="0">
              <a:lnSpc>
                <a:spcPct val="115000"/>
              </a:lnSpc>
              <a:buSzPts val="1800"/>
            </a:pP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Išvados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pagrindiniai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punktai</a:t>
            </a:r>
            <a:endParaRPr lang="en-GB" sz="1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Apibendrinkite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veiklą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pagrindinius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punktus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Pabrėžkite nuolatinio planavimo ir verslo plano koregavimo svarbą, kai verslas vystosi.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Apibendrinkite bendrus įvairių verslo planų privalumus ir tobulintinas sritis.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Pabrėžti sėkmingus paveldo įmonių veiklos metodus, kurie suderina pelningumą, kultūros išsaugojimą ir tvarumą.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lt-L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Skatinkite dalyvius tobulinti savo verslo planus, remdamiesi gautais atsiliepimais, ir toliau ieškoti galimybių realiame pasaulyje.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6162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andara" pitchFamily="34" charset="0"/>
              </a:rPr>
              <a:t>Ačiū už jūsų dėmesį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Partneriai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16 - Εικόνα" descr="L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Προσαρμογή</PresentationFormat>
  <Paragraphs>49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2</cp:revision>
  <dcterms:created xsi:type="dcterms:W3CDTF">2024-06-10T15:48:53Z</dcterms:created>
  <dcterms:modified xsi:type="dcterms:W3CDTF">2026-04-27T08:23:12Z</dcterms:modified>
</cp:coreProperties>
</file>