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79" r:id="rId4"/>
    <p:sldId id="280" r:id="rId5"/>
    <p:sldId id="281" r:id="rId6"/>
    <p:sldId id="282" r:id="rId7"/>
    <p:sldId id="283" r:id="rId8"/>
    <p:sldId id="285" r:id="rId9"/>
  </p:sldIdLst>
  <p:sldSz cx="12192000" cy="6858000"/>
  <p:notesSz cx="6858000" cy="9144000"/>
  <p:embeddedFontLst>
    <p:embeddedFont>
      <p:font typeface="Candara" pitchFamily="34" charset="0"/>
      <p:regular r:id="rId11"/>
      <p:bold r:id="rId12"/>
      <p:italic r:id="rId13"/>
      <p:boldItalic r:id="rId14"/>
    </p:embeddedFont>
    <p:embeddedFont>
      <p:font typeface="Calibri"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v8wpD0a54CxAt6trWO9ye66hM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1F62F-F652-4E10-A4E5-7DE97C8777D4}" v="154" dt="2026-01-12T19:45:35.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viewProps" Target="viewProps.xml"/><Relationship Id="rId3" Type="http://schemas.openxmlformats.org/officeDocument/2006/relationships/slide" Target="slides/slide2.xml"/><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jolė Butkevičienė" userId="71ab2797-8547-484b-bd93-0617b24d964c" providerId="ADAL" clId="{6F86FD42-C63E-43C3-AD3F-93F4AB532842}"/>
    <pc:docChg chg="custSel modSld">
      <pc:chgData name="Nijolė Butkevičienė" userId="71ab2797-8547-484b-bd93-0617b24d964c" providerId="ADAL" clId="{6F86FD42-C63E-43C3-AD3F-93F4AB532842}" dt="2026-01-12T19:46:06.570" v="268" actId="14100"/>
      <pc:docMkLst>
        <pc:docMk/>
      </pc:docMkLst>
      <pc:sldChg chg="modSp">
        <pc:chgData name="Nijolė Butkevičienė" userId="71ab2797-8547-484b-bd93-0617b24d964c" providerId="ADAL" clId="{6F86FD42-C63E-43C3-AD3F-93F4AB532842}" dt="2026-01-12T19:00:35.476" v="2"/>
        <pc:sldMkLst>
          <pc:docMk/>
          <pc:sldMk cId="0" sldId="256"/>
        </pc:sldMkLst>
        <pc:spChg chg="mod">
          <ac:chgData name="Nijolė Butkevičienė" userId="71ab2797-8547-484b-bd93-0617b24d964c" providerId="ADAL" clId="{6F86FD42-C63E-43C3-AD3F-93F4AB532842}" dt="2026-01-12T19:00:24.443" v="1"/>
          <ac:spMkLst>
            <pc:docMk/>
            <pc:sldMk cId="0" sldId="256"/>
            <ac:spMk id="89" creationId="{00000000-0000-0000-0000-000000000000}"/>
          </ac:spMkLst>
        </pc:spChg>
        <pc:spChg chg="mod">
          <ac:chgData name="Nijolė Butkevičienė" userId="71ab2797-8547-484b-bd93-0617b24d964c" providerId="ADAL" clId="{6F86FD42-C63E-43C3-AD3F-93F4AB532842}" dt="2026-01-12T19:00:35.476" v="2"/>
          <ac:spMkLst>
            <pc:docMk/>
            <pc:sldMk cId="0" sldId="256"/>
            <ac:spMk id="91" creationId="{00000000-0000-0000-0000-000000000000}"/>
          </ac:spMkLst>
        </pc:spChg>
      </pc:sldChg>
      <pc:sldChg chg="modSp">
        <pc:chgData name="Nijolė Butkevičienė" userId="71ab2797-8547-484b-bd93-0617b24d964c" providerId="ADAL" clId="{6F86FD42-C63E-43C3-AD3F-93F4AB532842}" dt="2026-01-12T19:00:45.790" v="3"/>
        <pc:sldMkLst>
          <pc:docMk/>
          <pc:sldMk cId="0" sldId="257"/>
        </pc:sldMkLst>
        <pc:spChg chg="mod">
          <ac:chgData name="Nijolė Butkevičienė" userId="71ab2797-8547-484b-bd93-0617b24d964c" providerId="ADAL" clId="{6F86FD42-C63E-43C3-AD3F-93F4AB532842}" dt="2026-01-12T19:00:45.790" v="3"/>
          <ac:spMkLst>
            <pc:docMk/>
            <pc:sldMk cId="0" sldId="257"/>
            <ac:spMk id="101" creationId="{00000000-0000-0000-0000-000000000000}"/>
          </ac:spMkLst>
        </pc:spChg>
      </pc:sldChg>
      <pc:sldChg chg="modSp mod">
        <pc:chgData name="Nijolė Butkevičienė" userId="71ab2797-8547-484b-bd93-0617b24d964c" providerId="ADAL" clId="{6F86FD42-C63E-43C3-AD3F-93F4AB532842}" dt="2026-01-12T19:11:18.648" v="53" actId="1076"/>
        <pc:sldMkLst>
          <pc:docMk/>
          <pc:sldMk cId="0" sldId="258"/>
        </pc:sldMkLst>
        <pc:spChg chg="mod">
          <ac:chgData name="Nijolė Butkevičienė" userId="71ab2797-8547-484b-bd93-0617b24d964c" providerId="ADAL" clId="{6F86FD42-C63E-43C3-AD3F-93F4AB532842}" dt="2026-01-12T19:08:20.136" v="4"/>
          <ac:spMkLst>
            <pc:docMk/>
            <pc:sldMk cId="0" sldId="258"/>
            <ac:spMk id="108" creationId="{00000000-0000-0000-0000-000000000000}"/>
          </ac:spMkLst>
        </pc:spChg>
        <pc:spChg chg="mod">
          <ac:chgData name="Nijolė Butkevičienė" userId="71ab2797-8547-484b-bd93-0617b24d964c" providerId="ADAL" clId="{6F86FD42-C63E-43C3-AD3F-93F4AB532842}" dt="2026-01-12T19:11:11.378" v="52" actId="20577"/>
          <ac:spMkLst>
            <pc:docMk/>
            <pc:sldMk cId="0" sldId="258"/>
            <ac:spMk id="109" creationId="{00000000-0000-0000-0000-000000000000}"/>
          </ac:spMkLst>
        </pc:spChg>
        <pc:spChg chg="mod">
          <ac:chgData name="Nijolė Butkevičienė" userId="71ab2797-8547-484b-bd93-0617b24d964c" providerId="ADAL" clId="{6F86FD42-C63E-43C3-AD3F-93F4AB532842}" dt="2026-01-12T19:08:26.980" v="5"/>
          <ac:spMkLst>
            <pc:docMk/>
            <pc:sldMk cId="0" sldId="258"/>
            <ac:spMk id="111" creationId="{00000000-0000-0000-0000-000000000000}"/>
          </ac:spMkLst>
        </pc:spChg>
        <pc:picChg chg="mod">
          <ac:chgData name="Nijolė Butkevičienė" userId="71ab2797-8547-484b-bd93-0617b24d964c" providerId="ADAL" clId="{6F86FD42-C63E-43C3-AD3F-93F4AB532842}" dt="2026-01-12T19:11:18.648" v="53" actId="1076"/>
          <ac:picMkLst>
            <pc:docMk/>
            <pc:sldMk cId="0" sldId="258"/>
            <ac:picMk id="110" creationId="{00000000-0000-0000-0000-000000000000}"/>
          </ac:picMkLst>
        </pc:picChg>
      </pc:sldChg>
      <pc:sldChg chg="modSp mod">
        <pc:chgData name="Nijolė Butkevičienė" userId="71ab2797-8547-484b-bd93-0617b24d964c" providerId="ADAL" clId="{6F86FD42-C63E-43C3-AD3F-93F4AB532842}" dt="2026-01-12T19:11:48.310" v="58" actId="6549"/>
        <pc:sldMkLst>
          <pc:docMk/>
          <pc:sldMk cId="0" sldId="259"/>
        </pc:sldMkLst>
        <pc:spChg chg="mod">
          <ac:chgData name="Nijolė Butkevičienė" userId="71ab2797-8547-484b-bd93-0617b24d964c" providerId="ADAL" clId="{6F86FD42-C63E-43C3-AD3F-93F4AB532842}" dt="2026-01-12T19:11:48.310" v="58" actId="6549"/>
          <ac:spMkLst>
            <pc:docMk/>
            <pc:sldMk cId="0" sldId="259"/>
            <ac:spMk id="118" creationId="{00000000-0000-0000-0000-000000000000}"/>
          </ac:spMkLst>
        </pc:spChg>
      </pc:sldChg>
      <pc:sldChg chg="modSp mod">
        <pc:chgData name="Nijolė Butkevičienė" userId="71ab2797-8547-484b-bd93-0617b24d964c" providerId="ADAL" clId="{6F86FD42-C63E-43C3-AD3F-93F4AB532842}" dt="2026-01-12T19:14:30.867" v="70"/>
        <pc:sldMkLst>
          <pc:docMk/>
          <pc:sldMk cId="0" sldId="260"/>
        </pc:sldMkLst>
        <pc:spChg chg="mod">
          <ac:chgData name="Nijolė Butkevičienė" userId="71ab2797-8547-484b-bd93-0617b24d964c" providerId="ADAL" clId="{6F86FD42-C63E-43C3-AD3F-93F4AB532842}" dt="2026-01-12T19:12:03.399" v="59"/>
          <ac:spMkLst>
            <pc:docMk/>
            <pc:sldMk cId="0" sldId="260"/>
            <ac:spMk id="126" creationId="{00000000-0000-0000-0000-000000000000}"/>
          </ac:spMkLst>
        </pc:spChg>
        <pc:spChg chg="mod">
          <ac:chgData name="Nijolė Butkevičienė" userId="71ab2797-8547-484b-bd93-0617b24d964c" providerId="ADAL" clId="{6F86FD42-C63E-43C3-AD3F-93F4AB532842}" dt="2026-01-12T19:14:30.867" v="70"/>
          <ac:spMkLst>
            <pc:docMk/>
            <pc:sldMk cId="0" sldId="260"/>
            <ac:spMk id="127" creationId="{00000000-0000-0000-0000-000000000000}"/>
          </ac:spMkLst>
        </pc:spChg>
        <pc:spChg chg="mod">
          <ac:chgData name="Nijolė Butkevičienė" userId="71ab2797-8547-484b-bd93-0617b24d964c" providerId="ADAL" clId="{6F86FD42-C63E-43C3-AD3F-93F4AB532842}" dt="2026-01-12T19:12:10.512" v="60"/>
          <ac:spMkLst>
            <pc:docMk/>
            <pc:sldMk cId="0" sldId="260"/>
            <ac:spMk id="129" creationId="{00000000-0000-0000-0000-000000000000}"/>
          </ac:spMkLst>
        </pc:spChg>
      </pc:sldChg>
      <pc:sldChg chg="modSp mod">
        <pc:chgData name="Nijolė Butkevičienė" userId="71ab2797-8547-484b-bd93-0617b24d964c" providerId="ADAL" clId="{6F86FD42-C63E-43C3-AD3F-93F4AB532842}" dt="2026-01-12T19:15:48.629" v="78" actId="6549"/>
        <pc:sldMkLst>
          <pc:docMk/>
          <pc:sldMk cId="0" sldId="261"/>
        </pc:sldMkLst>
        <pc:spChg chg="mod">
          <ac:chgData name="Nijolė Butkevičienė" userId="71ab2797-8547-484b-bd93-0617b24d964c" providerId="ADAL" clId="{6F86FD42-C63E-43C3-AD3F-93F4AB532842}" dt="2026-01-12T19:15:48.629" v="78" actId="6549"/>
          <ac:spMkLst>
            <pc:docMk/>
            <pc:sldMk cId="0" sldId="261"/>
            <ac:spMk id="134" creationId="{00000000-0000-0000-0000-000000000000}"/>
          </ac:spMkLst>
        </pc:spChg>
        <pc:spChg chg="mod">
          <ac:chgData name="Nijolė Butkevičienė" userId="71ab2797-8547-484b-bd93-0617b24d964c" providerId="ADAL" clId="{6F86FD42-C63E-43C3-AD3F-93F4AB532842}" dt="2026-01-12T19:14:45.400" v="71"/>
          <ac:spMkLst>
            <pc:docMk/>
            <pc:sldMk cId="0" sldId="261"/>
            <ac:spMk id="137" creationId="{00000000-0000-0000-0000-000000000000}"/>
          </ac:spMkLst>
        </pc:spChg>
      </pc:sldChg>
      <pc:sldChg chg="modSp">
        <pc:chgData name="Nijolė Butkevičienė" userId="71ab2797-8547-484b-bd93-0617b24d964c" providerId="ADAL" clId="{6F86FD42-C63E-43C3-AD3F-93F4AB532842}" dt="2026-01-12T19:16:15.559" v="81"/>
        <pc:sldMkLst>
          <pc:docMk/>
          <pc:sldMk cId="0" sldId="262"/>
        </pc:sldMkLst>
        <pc:spChg chg="mod">
          <ac:chgData name="Nijolė Butkevičienė" userId="71ab2797-8547-484b-bd93-0617b24d964c" providerId="ADAL" clId="{6F86FD42-C63E-43C3-AD3F-93F4AB532842}" dt="2026-01-12T19:15:59.672" v="79"/>
          <ac:spMkLst>
            <pc:docMk/>
            <pc:sldMk cId="0" sldId="262"/>
            <ac:spMk id="144" creationId="{00000000-0000-0000-0000-000000000000}"/>
          </ac:spMkLst>
        </pc:spChg>
        <pc:spChg chg="mod">
          <ac:chgData name="Nijolė Butkevičienė" userId="71ab2797-8547-484b-bd93-0617b24d964c" providerId="ADAL" clId="{6F86FD42-C63E-43C3-AD3F-93F4AB532842}" dt="2026-01-12T19:16:15.559" v="81"/>
          <ac:spMkLst>
            <pc:docMk/>
            <pc:sldMk cId="0" sldId="262"/>
            <ac:spMk id="146" creationId="{00000000-0000-0000-0000-000000000000}"/>
          </ac:spMkLst>
        </pc:spChg>
      </pc:sldChg>
      <pc:sldChg chg="modSp mod">
        <pc:chgData name="Nijolė Butkevičienė" userId="71ab2797-8547-484b-bd93-0617b24d964c" providerId="ADAL" clId="{6F86FD42-C63E-43C3-AD3F-93F4AB532842}" dt="2026-01-12T19:18:11.378" v="105" actId="6549"/>
        <pc:sldMkLst>
          <pc:docMk/>
          <pc:sldMk cId="0" sldId="263"/>
        </pc:sldMkLst>
        <pc:spChg chg="mod">
          <ac:chgData name="Nijolė Butkevičienė" userId="71ab2797-8547-484b-bd93-0617b24d964c" providerId="ADAL" clId="{6F86FD42-C63E-43C3-AD3F-93F4AB532842}" dt="2026-01-12T19:16:24.987" v="82"/>
          <ac:spMkLst>
            <pc:docMk/>
            <pc:sldMk cId="0" sldId="263"/>
            <ac:spMk id="153" creationId="{00000000-0000-0000-0000-000000000000}"/>
          </ac:spMkLst>
        </pc:spChg>
        <pc:spChg chg="mod">
          <ac:chgData name="Nijolė Butkevičienė" userId="71ab2797-8547-484b-bd93-0617b24d964c" providerId="ADAL" clId="{6F86FD42-C63E-43C3-AD3F-93F4AB532842}" dt="2026-01-12T19:18:11.378" v="105" actId="6549"/>
          <ac:spMkLst>
            <pc:docMk/>
            <pc:sldMk cId="0" sldId="263"/>
            <ac:spMk id="155" creationId="{00000000-0000-0000-0000-000000000000}"/>
          </ac:spMkLst>
        </pc:spChg>
        <pc:spChg chg="mod">
          <ac:chgData name="Nijolė Butkevičienė" userId="71ab2797-8547-484b-bd93-0617b24d964c" providerId="ADAL" clId="{6F86FD42-C63E-43C3-AD3F-93F4AB532842}" dt="2026-01-12T19:16:39.864" v="83"/>
          <ac:spMkLst>
            <pc:docMk/>
            <pc:sldMk cId="0" sldId="263"/>
            <ac:spMk id="156" creationId="{00000000-0000-0000-0000-000000000000}"/>
          </ac:spMkLst>
        </pc:spChg>
      </pc:sldChg>
      <pc:sldChg chg="modSp mod">
        <pc:chgData name="Nijolė Butkevičienė" userId="71ab2797-8547-484b-bd93-0617b24d964c" providerId="ADAL" clId="{6F86FD42-C63E-43C3-AD3F-93F4AB532842}" dt="2026-01-12T19:21:47.358" v="131" actId="1076"/>
        <pc:sldMkLst>
          <pc:docMk/>
          <pc:sldMk cId="0" sldId="264"/>
        </pc:sldMkLst>
        <pc:spChg chg="mod">
          <ac:chgData name="Nijolė Butkevičienė" userId="71ab2797-8547-484b-bd93-0617b24d964c" providerId="ADAL" clId="{6F86FD42-C63E-43C3-AD3F-93F4AB532842}" dt="2026-01-12T19:18:43.078" v="107"/>
          <ac:spMkLst>
            <pc:docMk/>
            <pc:sldMk cId="0" sldId="264"/>
            <ac:spMk id="162" creationId="{00000000-0000-0000-0000-000000000000}"/>
          </ac:spMkLst>
        </pc:spChg>
        <pc:spChg chg="mod">
          <ac:chgData name="Nijolė Butkevičienė" userId="71ab2797-8547-484b-bd93-0617b24d964c" providerId="ADAL" clId="{6F86FD42-C63E-43C3-AD3F-93F4AB532842}" dt="2026-01-12T19:18:53.710" v="108"/>
          <ac:spMkLst>
            <pc:docMk/>
            <pc:sldMk cId="0" sldId="264"/>
            <ac:spMk id="164" creationId="{00000000-0000-0000-0000-000000000000}"/>
          </ac:spMkLst>
        </pc:spChg>
        <pc:spChg chg="mod">
          <ac:chgData name="Nijolė Butkevičienė" userId="71ab2797-8547-484b-bd93-0617b24d964c" providerId="ADAL" clId="{6F86FD42-C63E-43C3-AD3F-93F4AB532842}" dt="2026-01-12T19:19:17.137" v="110" actId="20577"/>
          <ac:spMkLst>
            <pc:docMk/>
            <pc:sldMk cId="0" sldId="264"/>
            <ac:spMk id="166" creationId="{00000000-0000-0000-0000-000000000000}"/>
          </ac:spMkLst>
        </pc:spChg>
        <pc:picChg chg="mod">
          <ac:chgData name="Nijolė Butkevičienė" userId="71ab2797-8547-484b-bd93-0617b24d964c" providerId="ADAL" clId="{6F86FD42-C63E-43C3-AD3F-93F4AB532842}" dt="2026-01-12T19:21:47.358" v="131" actId="1076"/>
          <ac:picMkLst>
            <pc:docMk/>
            <pc:sldMk cId="0" sldId="264"/>
            <ac:picMk id="165" creationId="{00000000-0000-0000-0000-000000000000}"/>
          </ac:picMkLst>
        </pc:picChg>
      </pc:sldChg>
      <pc:sldChg chg="modSp">
        <pc:chgData name="Nijolė Butkevičienė" userId="71ab2797-8547-484b-bd93-0617b24d964c" providerId="ADAL" clId="{6F86FD42-C63E-43C3-AD3F-93F4AB532842}" dt="2026-01-12T19:20:10.913" v="113"/>
        <pc:sldMkLst>
          <pc:docMk/>
          <pc:sldMk cId="0" sldId="265"/>
        </pc:sldMkLst>
        <pc:spChg chg="mod">
          <ac:chgData name="Nijolė Butkevičienė" userId="71ab2797-8547-484b-bd93-0617b24d964c" providerId="ADAL" clId="{6F86FD42-C63E-43C3-AD3F-93F4AB532842}" dt="2026-01-12T19:19:39.365" v="111"/>
          <ac:spMkLst>
            <pc:docMk/>
            <pc:sldMk cId="0" sldId="265"/>
            <ac:spMk id="172" creationId="{00000000-0000-0000-0000-000000000000}"/>
          </ac:spMkLst>
        </pc:spChg>
        <pc:spChg chg="mod">
          <ac:chgData name="Nijolė Butkevičienė" userId="71ab2797-8547-484b-bd93-0617b24d964c" providerId="ADAL" clId="{6F86FD42-C63E-43C3-AD3F-93F4AB532842}" dt="2026-01-12T19:20:10.913" v="113"/>
          <ac:spMkLst>
            <pc:docMk/>
            <pc:sldMk cId="0" sldId="265"/>
            <ac:spMk id="174" creationId="{00000000-0000-0000-0000-000000000000}"/>
          </ac:spMkLst>
        </pc:spChg>
      </pc:sldChg>
      <pc:sldChg chg="modSp mod">
        <pc:chgData name="Nijolė Butkevičienė" userId="71ab2797-8547-484b-bd93-0617b24d964c" providerId="ADAL" clId="{6F86FD42-C63E-43C3-AD3F-93F4AB532842}" dt="2026-01-12T19:21:37.965" v="130"/>
        <pc:sldMkLst>
          <pc:docMk/>
          <pc:sldMk cId="0" sldId="266"/>
        </pc:sldMkLst>
        <pc:spChg chg="mod">
          <ac:chgData name="Nijolė Butkevičienė" userId="71ab2797-8547-484b-bd93-0617b24d964c" providerId="ADAL" clId="{6F86FD42-C63E-43C3-AD3F-93F4AB532842}" dt="2026-01-12T19:21:22.381" v="128"/>
          <ac:spMkLst>
            <pc:docMk/>
            <pc:sldMk cId="0" sldId="266"/>
            <ac:spMk id="182" creationId="{00000000-0000-0000-0000-000000000000}"/>
          </ac:spMkLst>
        </pc:spChg>
        <pc:spChg chg="mod">
          <ac:chgData name="Nijolė Butkevičienė" userId="71ab2797-8547-484b-bd93-0617b24d964c" providerId="ADAL" clId="{6F86FD42-C63E-43C3-AD3F-93F4AB532842}" dt="2026-01-12T19:21:30.791" v="129"/>
          <ac:spMkLst>
            <pc:docMk/>
            <pc:sldMk cId="0" sldId="266"/>
            <ac:spMk id="184" creationId="{00000000-0000-0000-0000-000000000000}"/>
          </ac:spMkLst>
        </pc:spChg>
        <pc:spChg chg="mod">
          <ac:chgData name="Nijolė Butkevičienė" userId="71ab2797-8547-484b-bd93-0617b24d964c" providerId="ADAL" clId="{6F86FD42-C63E-43C3-AD3F-93F4AB532842}" dt="2026-01-12T19:20:28.131" v="114"/>
          <ac:spMkLst>
            <pc:docMk/>
            <pc:sldMk cId="0" sldId="266"/>
            <ac:spMk id="185" creationId="{00000000-0000-0000-0000-000000000000}"/>
          </ac:spMkLst>
        </pc:spChg>
        <pc:spChg chg="mod">
          <ac:chgData name="Nijolė Butkevičienė" userId="71ab2797-8547-484b-bd93-0617b24d964c" providerId="ADAL" clId="{6F86FD42-C63E-43C3-AD3F-93F4AB532842}" dt="2026-01-12T19:20:35.272" v="115"/>
          <ac:spMkLst>
            <pc:docMk/>
            <pc:sldMk cId="0" sldId="266"/>
            <ac:spMk id="187" creationId="{00000000-0000-0000-0000-000000000000}"/>
          </ac:spMkLst>
        </pc:spChg>
        <pc:spChg chg="mod">
          <ac:chgData name="Nijolė Butkevičienė" userId="71ab2797-8547-484b-bd93-0617b24d964c" providerId="ADAL" clId="{6F86FD42-C63E-43C3-AD3F-93F4AB532842}" dt="2026-01-12T19:21:13.677" v="127" actId="20577"/>
          <ac:spMkLst>
            <pc:docMk/>
            <pc:sldMk cId="0" sldId="266"/>
            <ac:spMk id="189" creationId="{00000000-0000-0000-0000-000000000000}"/>
          </ac:spMkLst>
        </pc:spChg>
        <pc:spChg chg="mod">
          <ac:chgData name="Nijolė Butkevičienė" userId="71ab2797-8547-484b-bd93-0617b24d964c" providerId="ADAL" clId="{6F86FD42-C63E-43C3-AD3F-93F4AB532842}" dt="2026-01-12T19:20:54.140" v="117"/>
          <ac:spMkLst>
            <pc:docMk/>
            <pc:sldMk cId="0" sldId="266"/>
            <ac:spMk id="191" creationId="{00000000-0000-0000-0000-000000000000}"/>
          </ac:spMkLst>
        </pc:spChg>
        <pc:spChg chg="mod">
          <ac:chgData name="Nijolė Butkevičienė" userId="71ab2797-8547-484b-bd93-0617b24d964c" providerId="ADAL" clId="{6F86FD42-C63E-43C3-AD3F-93F4AB532842}" dt="2026-01-12T19:21:01.411" v="118"/>
          <ac:spMkLst>
            <pc:docMk/>
            <pc:sldMk cId="0" sldId="266"/>
            <ac:spMk id="193" creationId="{00000000-0000-0000-0000-000000000000}"/>
          </ac:spMkLst>
        </pc:spChg>
        <pc:spChg chg="mod">
          <ac:chgData name="Nijolė Butkevičienė" userId="71ab2797-8547-484b-bd93-0617b24d964c" providerId="ADAL" clId="{6F86FD42-C63E-43C3-AD3F-93F4AB532842}" dt="2026-01-12T19:21:37.965" v="130"/>
          <ac:spMkLst>
            <pc:docMk/>
            <pc:sldMk cId="0" sldId="266"/>
            <ac:spMk id="194" creationId="{00000000-0000-0000-0000-000000000000}"/>
          </ac:spMkLst>
        </pc:spChg>
      </pc:sldChg>
      <pc:sldChg chg="modSp mod">
        <pc:chgData name="Nijolė Butkevičienė" userId="71ab2797-8547-484b-bd93-0617b24d964c" providerId="ADAL" clId="{6F86FD42-C63E-43C3-AD3F-93F4AB532842}" dt="2026-01-12T19:23:54.997" v="144"/>
        <pc:sldMkLst>
          <pc:docMk/>
          <pc:sldMk cId="0" sldId="267"/>
        </pc:sldMkLst>
        <pc:spChg chg="mod">
          <ac:chgData name="Nijolė Butkevičienė" userId="71ab2797-8547-484b-bd93-0617b24d964c" providerId="ADAL" clId="{6F86FD42-C63E-43C3-AD3F-93F4AB532842}" dt="2026-01-12T19:22:01.824" v="132"/>
          <ac:spMkLst>
            <pc:docMk/>
            <pc:sldMk cId="0" sldId="267"/>
            <ac:spMk id="200" creationId="{00000000-0000-0000-0000-000000000000}"/>
          </ac:spMkLst>
        </pc:spChg>
        <pc:spChg chg="mod">
          <ac:chgData name="Nijolė Butkevičienė" userId="71ab2797-8547-484b-bd93-0617b24d964c" providerId="ADAL" clId="{6F86FD42-C63E-43C3-AD3F-93F4AB532842}" dt="2026-01-12T19:22:08.072" v="133"/>
          <ac:spMkLst>
            <pc:docMk/>
            <pc:sldMk cId="0" sldId="267"/>
            <ac:spMk id="202" creationId="{00000000-0000-0000-0000-000000000000}"/>
          </ac:spMkLst>
        </pc:spChg>
        <pc:spChg chg="mod">
          <ac:chgData name="Nijolė Butkevičienė" userId="71ab2797-8547-484b-bd93-0617b24d964c" providerId="ADAL" clId="{6F86FD42-C63E-43C3-AD3F-93F4AB532842}" dt="2026-01-12T19:23:54.997" v="144"/>
          <ac:spMkLst>
            <pc:docMk/>
            <pc:sldMk cId="0" sldId="267"/>
            <ac:spMk id="203" creationId="{00000000-0000-0000-0000-000000000000}"/>
          </ac:spMkLst>
        </pc:spChg>
      </pc:sldChg>
      <pc:sldChg chg="modSp">
        <pc:chgData name="Nijolė Butkevičienė" userId="71ab2797-8547-484b-bd93-0617b24d964c" providerId="ADAL" clId="{6F86FD42-C63E-43C3-AD3F-93F4AB532842}" dt="2026-01-12T19:24:13.232" v="145"/>
        <pc:sldMkLst>
          <pc:docMk/>
          <pc:sldMk cId="0" sldId="268"/>
        </pc:sldMkLst>
        <pc:spChg chg="mod">
          <ac:chgData name="Nijolė Butkevičienė" userId="71ab2797-8547-484b-bd93-0617b24d964c" providerId="ADAL" clId="{6F86FD42-C63E-43C3-AD3F-93F4AB532842}" dt="2026-01-12T19:24:13.232" v="145"/>
          <ac:spMkLst>
            <pc:docMk/>
            <pc:sldMk cId="0" sldId="268"/>
            <ac:spMk id="210" creationId="{00000000-0000-0000-0000-000000000000}"/>
          </ac:spMkLst>
        </pc:spChg>
      </pc:sldChg>
      <pc:sldChg chg="modSp">
        <pc:chgData name="Nijolė Butkevičienė" userId="71ab2797-8547-484b-bd93-0617b24d964c" providerId="ADAL" clId="{6F86FD42-C63E-43C3-AD3F-93F4AB532842}" dt="2026-01-12T19:24:52.598" v="150"/>
        <pc:sldMkLst>
          <pc:docMk/>
          <pc:sldMk cId="0" sldId="269"/>
        </pc:sldMkLst>
        <pc:spChg chg="mod">
          <ac:chgData name="Nijolė Butkevičienė" userId="71ab2797-8547-484b-bd93-0617b24d964c" providerId="ADAL" clId="{6F86FD42-C63E-43C3-AD3F-93F4AB532842}" dt="2026-01-12T19:24:25.212" v="146"/>
          <ac:spMkLst>
            <pc:docMk/>
            <pc:sldMk cId="0" sldId="269"/>
            <ac:spMk id="218" creationId="{00000000-0000-0000-0000-000000000000}"/>
          </ac:spMkLst>
        </pc:spChg>
        <pc:spChg chg="mod">
          <ac:chgData name="Nijolė Butkevičienė" userId="71ab2797-8547-484b-bd93-0617b24d964c" providerId="ADAL" clId="{6F86FD42-C63E-43C3-AD3F-93F4AB532842}" dt="2026-01-12T19:24:31.189" v="147"/>
          <ac:spMkLst>
            <pc:docMk/>
            <pc:sldMk cId="0" sldId="269"/>
            <ac:spMk id="220" creationId="{00000000-0000-0000-0000-000000000000}"/>
          </ac:spMkLst>
        </pc:spChg>
        <pc:spChg chg="mod">
          <ac:chgData name="Nijolė Butkevičienė" userId="71ab2797-8547-484b-bd93-0617b24d964c" providerId="ADAL" clId="{6F86FD42-C63E-43C3-AD3F-93F4AB532842}" dt="2026-01-12T19:24:52.598" v="150"/>
          <ac:spMkLst>
            <pc:docMk/>
            <pc:sldMk cId="0" sldId="269"/>
            <ac:spMk id="221" creationId="{00000000-0000-0000-0000-000000000000}"/>
          </ac:spMkLst>
        </pc:spChg>
      </pc:sldChg>
      <pc:sldChg chg="modSp mod">
        <pc:chgData name="Nijolė Butkevičienė" userId="71ab2797-8547-484b-bd93-0617b24d964c" providerId="ADAL" clId="{6F86FD42-C63E-43C3-AD3F-93F4AB532842}" dt="2026-01-12T19:25:59.567" v="155" actId="1076"/>
        <pc:sldMkLst>
          <pc:docMk/>
          <pc:sldMk cId="0" sldId="270"/>
        </pc:sldMkLst>
        <pc:spChg chg="mod">
          <ac:chgData name="Nijolė Butkevičienė" userId="71ab2797-8547-484b-bd93-0617b24d964c" providerId="ADAL" clId="{6F86FD42-C63E-43C3-AD3F-93F4AB532842}" dt="2026-01-12T19:25:36.949" v="151"/>
          <ac:spMkLst>
            <pc:docMk/>
            <pc:sldMk cId="0" sldId="270"/>
            <ac:spMk id="228" creationId="{00000000-0000-0000-0000-000000000000}"/>
          </ac:spMkLst>
        </pc:spChg>
        <pc:spChg chg="mod">
          <ac:chgData name="Nijolė Butkevičienė" userId="71ab2797-8547-484b-bd93-0617b24d964c" providerId="ADAL" clId="{6F86FD42-C63E-43C3-AD3F-93F4AB532842}" dt="2026-01-12T19:25:42.536" v="152"/>
          <ac:spMkLst>
            <pc:docMk/>
            <pc:sldMk cId="0" sldId="270"/>
            <ac:spMk id="230" creationId="{00000000-0000-0000-0000-000000000000}"/>
          </ac:spMkLst>
        </pc:spChg>
        <pc:spChg chg="mod">
          <ac:chgData name="Nijolė Butkevičienė" userId="71ab2797-8547-484b-bd93-0617b24d964c" providerId="ADAL" clId="{6F86FD42-C63E-43C3-AD3F-93F4AB532842}" dt="2026-01-12T19:25:55.428" v="154"/>
          <ac:spMkLst>
            <pc:docMk/>
            <pc:sldMk cId="0" sldId="270"/>
            <ac:spMk id="231" creationId="{00000000-0000-0000-0000-000000000000}"/>
          </ac:spMkLst>
        </pc:spChg>
        <pc:picChg chg="mod">
          <ac:chgData name="Nijolė Butkevičienė" userId="71ab2797-8547-484b-bd93-0617b24d964c" providerId="ADAL" clId="{6F86FD42-C63E-43C3-AD3F-93F4AB532842}" dt="2026-01-12T19:25:59.567" v="155" actId="1076"/>
          <ac:picMkLst>
            <pc:docMk/>
            <pc:sldMk cId="0" sldId="270"/>
            <ac:picMk id="232" creationId="{00000000-0000-0000-0000-000000000000}"/>
          </ac:picMkLst>
        </pc:picChg>
      </pc:sldChg>
      <pc:sldChg chg="modSp mod">
        <pc:chgData name="Nijolė Butkevičienė" userId="71ab2797-8547-484b-bd93-0617b24d964c" providerId="ADAL" clId="{6F86FD42-C63E-43C3-AD3F-93F4AB532842}" dt="2026-01-12T19:27:10.547" v="166"/>
        <pc:sldMkLst>
          <pc:docMk/>
          <pc:sldMk cId="0" sldId="271"/>
        </pc:sldMkLst>
        <pc:spChg chg="mod">
          <ac:chgData name="Nijolė Butkevičienė" userId="71ab2797-8547-484b-bd93-0617b24d964c" providerId="ADAL" clId="{6F86FD42-C63E-43C3-AD3F-93F4AB532842}" dt="2026-01-12T19:26:15.224" v="156"/>
          <ac:spMkLst>
            <pc:docMk/>
            <pc:sldMk cId="0" sldId="271"/>
            <ac:spMk id="238" creationId="{00000000-0000-0000-0000-000000000000}"/>
          </ac:spMkLst>
        </pc:spChg>
        <pc:spChg chg="mod">
          <ac:chgData name="Nijolė Butkevičienė" userId="71ab2797-8547-484b-bd93-0617b24d964c" providerId="ADAL" clId="{6F86FD42-C63E-43C3-AD3F-93F4AB532842}" dt="2026-01-12T19:26:22.366" v="158" actId="27636"/>
          <ac:spMkLst>
            <pc:docMk/>
            <pc:sldMk cId="0" sldId="271"/>
            <ac:spMk id="240" creationId="{00000000-0000-0000-0000-000000000000}"/>
          </ac:spMkLst>
        </pc:spChg>
        <pc:spChg chg="mod">
          <ac:chgData name="Nijolė Butkevičienė" userId="71ab2797-8547-484b-bd93-0617b24d964c" providerId="ADAL" clId="{6F86FD42-C63E-43C3-AD3F-93F4AB532842}" dt="2026-01-12T19:27:10.547" v="166"/>
          <ac:spMkLst>
            <pc:docMk/>
            <pc:sldMk cId="0" sldId="271"/>
            <ac:spMk id="241" creationId="{00000000-0000-0000-0000-000000000000}"/>
          </ac:spMkLst>
        </pc:spChg>
      </pc:sldChg>
      <pc:sldChg chg="modSp mod">
        <pc:chgData name="Nijolė Butkevičienė" userId="71ab2797-8547-484b-bd93-0617b24d964c" providerId="ADAL" clId="{6F86FD42-C63E-43C3-AD3F-93F4AB532842}" dt="2026-01-12T19:30:09.762" v="176"/>
        <pc:sldMkLst>
          <pc:docMk/>
          <pc:sldMk cId="0" sldId="272"/>
        </pc:sldMkLst>
        <pc:spChg chg="mod">
          <ac:chgData name="Nijolė Butkevičienė" userId="71ab2797-8547-484b-bd93-0617b24d964c" providerId="ADAL" clId="{6F86FD42-C63E-43C3-AD3F-93F4AB532842}" dt="2026-01-12T19:27:25.764" v="167"/>
          <ac:spMkLst>
            <pc:docMk/>
            <pc:sldMk cId="0" sldId="272"/>
            <ac:spMk id="252" creationId="{00000000-0000-0000-0000-000000000000}"/>
          </ac:spMkLst>
        </pc:spChg>
        <pc:spChg chg="mod">
          <ac:chgData name="Nijolė Butkevičienė" userId="71ab2797-8547-484b-bd93-0617b24d964c" providerId="ADAL" clId="{6F86FD42-C63E-43C3-AD3F-93F4AB532842}" dt="2026-01-12T19:27:54.864" v="171"/>
          <ac:spMkLst>
            <pc:docMk/>
            <pc:sldMk cId="0" sldId="272"/>
            <ac:spMk id="253" creationId="{00000000-0000-0000-0000-000000000000}"/>
          </ac:spMkLst>
        </pc:spChg>
        <pc:spChg chg="mod">
          <ac:chgData name="Nijolė Butkevičienė" userId="71ab2797-8547-484b-bd93-0617b24d964c" providerId="ADAL" clId="{6F86FD42-C63E-43C3-AD3F-93F4AB532842}" dt="2026-01-12T19:28:34.486" v="173"/>
          <ac:spMkLst>
            <pc:docMk/>
            <pc:sldMk cId="0" sldId="272"/>
            <ac:spMk id="254" creationId="{00000000-0000-0000-0000-000000000000}"/>
          </ac:spMkLst>
        </pc:spChg>
        <pc:spChg chg="mod">
          <ac:chgData name="Nijolė Butkevičienė" userId="71ab2797-8547-484b-bd93-0617b24d964c" providerId="ADAL" clId="{6F86FD42-C63E-43C3-AD3F-93F4AB532842}" dt="2026-01-12T19:30:09.762" v="176"/>
          <ac:spMkLst>
            <pc:docMk/>
            <pc:sldMk cId="0" sldId="272"/>
            <ac:spMk id="255" creationId="{00000000-0000-0000-0000-000000000000}"/>
          </ac:spMkLst>
        </pc:spChg>
      </pc:sldChg>
      <pc:sldChg chg="modSp">
        <pc:chgData name="Nijolė Butkevičienė" userId="71ab2797-8547-484b-bd93-0617b24d964c" providerId="ADAL" clId="{6F86FD42-C63E-43C3-AD3F-93F4AB532842}" dt="2026-01-12T19:30:51.576" v="179"/>
        <pc:sldMkLst>
          <pc:docMk/>
          <pc:sldMk cId="0" sldId="273"/>
        </pc:sldMkLst>
        <pc:spChg chg="mod">
          <ac:chgData name="Nijolė Butkevičienė" userId="71ab2797-8547-484b-bd93-0617b24d964c" providerId="ADAL" clId="{6F86FD42-C63E-43C3-AD3F-93F4AB532842}" dt="2026-01-12T19:30:20.042" v="177"/>
          <ac:spMkLst>
            <pc:docMk/>
            <pc:sldMk cId="0" sldId="273"/>
            <ac:spMk id="264" creationId="{00000000-0000-0000-0000-000000000000}"/>
          </ac:spMkLst>
        </pc:spChg>
        <pc:spChg chg="mod">
          <ac:chgData name="Nijolė Butkevičienė" userId="71ab2797-8547-484b-bd93-0617b24d964c" providerId="ADAL" clId="{6F86FD42-C63E-43C3-AD3F-93F4AB532842}" dt="2026-01-12T19:30:30.456" v="178"/>
          <ac:spMkLst>
            <pc:docMk/>
            <pc:sldMk cId="0" sldId="273"/>
            <ac:spMk id="265" creationId="{00000000-0000-0000-0000-000000000000}"/>
          </ac:spMkLst>
        </pc:spChg>
        <pc:spChg chg="mod">
          <ac:chgData name="Nijolė Butkevičienė" userId="71ab2797-8547-484b-bd93-0617b24d964c" providerId="ADAL" clId="{6F86FD42-C63E-43C3-AD3F-93F4AB532842}" dt="2026-01-12T19:30:51.576" v="179"/>
          <ac:spMkLst>
            <pc:docMk/>
            <pc:sldMk cId="0" sldId="273"/>
            <ac:spMk id="267" creationId="{00000000-0000-0000-0000-000000000000}"/>
          </ac:spMkLst>
        </pc:spChg>
      </pc:sldChg>
      <pc:sldChg chg="modSp mod">
        <pc:chgData name="Nijolė Butkevičienė" userId="71ab2797-8547-484b-bd93-0617b24d964c" providerId="ADAL" clId="{6F86FD42-C63E-43C3-AD3F-93F4AB532842}" dt="2026-01-12T19:31:56.001" v="186" actId="113"/>
        <pc:sldMkLst>
          <pc:docMk/>
          <pc:sldMk cId="0" sldId="274"/>
        </pc:sldMkLst>
        <pc:spChg chg="mod">
          <ac:chgData name="Nijolė Butkevičienė" userId="71ab2797-8547-484b-bd93-0617b24d964c" providerId="ADAL" clId="{6F86FD42-C63E-43C3-AD3F-93F4AB532842}" dt="2026-01-12T19:31:06.077" v="180"/>
          <ac:spMkLst>
            <pc:docMk/>
            <pc:sldMk cId="0" sldId="274"/>
            <ac:spMk id="276" creationId="{00000000-0000-0000-0000-000000000000}"/>
          </ac:spMkLst>
        </pc:spChg>
        <pc:spChg chg="mod">
          <ac:chgData name="Nijolė Butkevičienė" userId="71ab2797-8547-484b-bd93-0617b24d964c" providerId="ADAL" clId="{6F86FD42-C63E-43C3-AD3F-93F4AB532842}" dt="2026-01-12T19:31:56.001" v="186" actId="113"/>
          <ac:spMkLst>
            <pc:docMk/>
            <pc:sldMk cId="0" sldId="274"/>
            <ac:spMk id="277" creationId="{00000000-0000-0000-0000-000000000000}"/>
          </ac:spMkLst>
        </pc:spChg>
      </pc:sldChg>
      <pc:sldChg chg="modSp">
        <pc:chgData name="Nijolė Butkevičienė" userId="71ab2797-8547-484b-bd93-0617b24d964c" providerId="ADAL" clId="{6F86FD42-C63E-43C3-AD3F-93F4AB532842}" dt="2026-01-12T19:32:53.479" v="191"/>
        <pc:sldMkLst>
          <pc:docMk/>
          <pc:sldMk cId="0" sldId="275"/>
        </pc:sldMkLst>
        <pc:spChg chg="mod">
          <ac:chgData name="Nijolė Butkevičienė" userId="71ab2797-8547-484b-bd93-0617b24d964c" providerId="ADAL" clId="{6F86FD42-C63E-43C3-AD3F-93F4AB532842}" dt="2026-01-12T19:32:13.622" v="187"/>
          <ac:spMkLst>
            <pc:docMk/>
            <pc:sldMk cId="0" sldId="275"/>
            <ac:spMk id="288" creationId="{00000000-0000-0000-0000-000000000000}"/>
          </ac:spMkLst>
        </pc:spChg>
        <pc:spChg chg="mod">
          <ac:chgData name="Nijolė Butkevičienė" userId="71ab2797-8547-484b-bd93-0617b24d964c" providerId="ADAL" clId="{6F86FD42-C63E-43C3-AD3F-93F4AB532842}" dt="2026-01-12T19:32:36.204" v="189"/>
          <ac:spMkLst>
            <pc:docMk/>
            <pc:sldMk cId="0" sldId="275"/>
            <ac:spMk id="289" creationId="{00000000-0000-0000-0000-000000000000}"/>
          </ac:spMkLst>
        </pc:spChg>
        <pc:spChg chg="mod">
          <ac:chgData name="Nijolė Butkevičienė" userId="71ab2797-8547-484b-bd93-0617b24d964c" providerId="ADAL" clId="{6F86FD42-C63E-43C3-AD3F-93F4AB532842}" dt="2026-01-12T19:32:45.355" v="190"/>
          <ac:spMkLst>
            <pc:docMk/>
            <pc:sldMk cId="0" sldId="275"/>
            <ac:spMk id="290" creationId="{00000000-0000-0000-0000-000000000000}"/>
          </ac:spMkLst>
        </pc:spChg>
        <pc:spChg chg="mod">
          <ac:chgData name="Nijolė Butkevičienė" userId="71ab2797-8547-484b-bd93-0617b24d964c" providerId="ADAL" clId="{6F86FD42-C63E-43C3-AD3F-93F4AB532842}" dt="2026-01-12T19:32:53.479" v="191"/>
          <ac:spMkLst>
            <pc:docMk/>
            <pc:sldMk cId="0" sldId="275"/>
            <ac:spMk id="291" creationId="{00000000-0000-0000-0000-000000000000}"/>
          </ac:spMkLst>
        </pc:spChg>
      </pc:sldChg>
      <pc:sldChg chg="modSp">
        <pc:chgData name="Nijolė Butkevičienė" userId="71ab2797-8547-484b-bd93-0617b24d964c" providerId="ADAL" clId="{6F86FD42-C63E-43C3-AD3F-93F4AB532842}" dt="2026-01-12T19:33:48.687" v="195"/>
        <pc:sldMkLst>
          <pc:docMk/>
          <pc:sldMk cId="0" sldId="276"/>
        </pc:sldMkLst>
        <pc:spChg chg="mod">
          <ac:chgData name="Nijolė Butkevičienė" userId="71ab2797-8547-484b-bd93-0617b24d964c" providerId="ADAL" clId="{6F86FD42-C63E-43C3-AD3F-93F4AB532842}" dt="2026-01-12T19:33:12.149" v="192"/>
          <ac:spMkLst>
            <pc:docMk/>
            <pc:sldMk cId="0" sldId="276"/>
            <ac:spMk id="301" creationId="{00000000-0000-0000-0000-000000000000}"/>
          </ac:spMkLst>
        </pc:spChg>
        <pc:spChg chg="mod">
          <ac:chgData name="Nijolė Butkevičienė" userId="71ab2797-8547-484b-bd93-0617b24d964c" providerId="ADAL" clId="{6F86FD42-C63E-43C3-AD3F-93F4AB532842}" dt="2026-01-12T19:33:48.687" v="195"/>
          <ac:spMkLst>
            <pc:docMk/>
            <pc:sldMk cId="0" sldId="276"/>
            <ac:spMk id="302" creationId="{00000000-0000-0000-0000-000000000000}"/>
          </ac:spMkLst>
        </pc:spChg>
        <pc:spChg chg="mod">
          <ac:chgData name="Nijolė Butkevičienė" userId="71ab2797-8547-484b-bd93-0617b24d964c" providerId="ADAL" clId="{6F86FD42-C63E-43C3-AD3F-93F4AB532842}" dt="2026-01-12T19:33:38.958" v="194"/>
          <ac:spMkLst>
            <pc:docMk/>
            <pc:sldMk cId="0" sldId="276"/>
            <ac:spMk id="303" creationId="{00000000-0000-0000-0000-000000000000}"/>
          </ac:spMkLst>
        </pc:spChg>
      </pc:sldChg>
      <pc:sldChg chg="modSp mod">
        <pc:chgData name="Nijolė Butkevičienė" userId="71ab2797-8547-484b-bd93-0617b24d964c" providerId="ADAL" clId="{6F86FD42-C63E-43C3-AD3F-93F4AB532842}" dt="2026-01-12T19:35:01.305" v="200" actId="115"/>
        <pc:sldMkLst>
          <pc:docMk/>
          <pc:sldMk cId="0" sldId="277"/>
        </pc:sldMkLst>
        <pc:spChg chg="mod">
          <ac:chgData name="Nijolė Butkevičienė" userId="71ab2797-8547-484b-bd93-0617b24d964c" providerId="ADAL" clId="{6F86FD42-C63E-43C3-AD3F-93F4AB532842}" dt="2026-01-12T19:34:19.987" v="196"/>
          <ac:spMkLst>
            <pc:docMk/>
            <pc:sldMk cId="0" sldId="277"/>
            <ac:spMk id="311" creationId="{00000000-0000-0000-0000-000000000000}"/>
          </ac:spMkLst>
        </pc:spChg>
        <pc:spChg chg="mod">
          <ac:chgData name="Nijolė Butkevičienė" userId="71ab2797-8547-484b-bd93-0617b24d964c" providerId="ADAL" clId="{6F86FD42-C63E-43C3-AD3F-93F4AB532842}" dt="2026-01-12T19:35:01.305" v="200" actId="115"/>
          <ac:spMkLst>
            <pc:docMk/>
            <pc:sldMk cId="0" sldId="277"/>
            <ac:spMk id="312" creationId="{00000000-0000-0000-0000-000000000000}"/>
          </ac:spMkLst>
        </pc:spChg>
      </pc:sldChg>
      <pc:sldChg chg="modSp mod">
        <pc:chgData name="Nijolė Butkevičienė" userId="71ab2797-8547-484b-bd93-0617b24d964c" providerId="ADAL" clId="{6F86FD42-C63E-43C3-AD3F-93F4AB532842}" dt="2026-01-12T19:37:21.040" v="214" actId="2710"/>
        <pc:sldMkLst>
          <pc:docMk/>
          <pc:sldMk cId="0" sldId="278"/>
        </pc:sldMkLst>
        <pc:spChg chg="mod">
          <ac:chgData name="Nijolė Butkevičienė" userId="71ab2797-8547-484b-bd93-0617b24d964c" providerId="ADAL" clId="{6F86FD42-C63E-43C3-AD3F-93F4AB532842}" dt="2026-01-12T19:35:21.532" v="201"/>
          <ac:spMkLst>
            <pc:docMk/>
            <pc:sldMk cId="0" sldId="278"/>
            <ac:spMk id="322" creationId="{00000000-0000-0000-0000-000000000000}"/>
          </ac:spMkLst>
        </pc:spChg>
        <pc:spChg chg="mod">
          <ac:chgData name="Nijolė Butkevičienė" userId="71ab2797-8547-484b-bd93-0617b24d964c" providerId="ADAL" clId="{6F86FD42-C63E-43C3-AD3F-93F4AB532842}" dt="2026-01-12T19:37:21.040" v="214" actId="2710"/>
          <ac:spMkLst>
            <pc:docMk/>
            <pc:sldMk cId="0" sldId="278"/>
            <ac:spMk id="323" creationId="{00000000-0000-0000-0000-000000000000}"/>
          </ac:spMkLst>
        </pc:spChg>
        <pc:spChg chg="mod">
          <ac:chgData name="Nijolė Butkevičienė" userId="71ab2797-8547-484b-bd93-0617b24d964c" providerId="ADAL" clId="{6F86FD42-C63E-43C3-AD3F-93F4AB532842}" dt="2026-01-12T19:36:53.471" v="212" actId="123"/>
          <ac:spMkLst>
            <pc:docMk/>
            <pc:sldMk cId="0" sldId="278"/>
            <ac:spMk id="324" creationId="{00000000-0000-0000-0000-000000000000}"/>
          </ac:spMkLst>
        </pc:spChg>
        <pc:spChg chg="mod">
          <ac:chgData name="Nijolė Butkevičienė" userId="71ab2797-8547-484b-bd93-0617b24d964c" providerId="ADAL" clId="{6F86FD42-C63E-43C3-AD3F-93F4AB532842}" dt="2026-01-12T19:35:31.997" v="202"/>
          <ac:spMkLst>
            <pc:docMk/>
            <pc:sldMk cId="0" sldId="278"/>
            <ac:spMk id="325" creationId="{00000000-0000-0000-0000-000000000000}"/>
          </ac:spMkLst>
        </pc:spChg>
      </pc:sldChg>
      <pc:sldChg chg="modSp mod">
        <pc:chgData name="Nijolė Butkevičienė" userId="71ab2797-8547-484b-bd93-0617b24d964c" providerId="ADAL" clId="{6F86FD42-C63E-43C3-AD3F-93F4AB532842}" dt="2026-01-12T19:46:06.570" v="268" actId="14100"/>
        <pc:sldMkLst>
          <pc:docMk/>
          <pc:sldMk cId="0" sldId="279"/>
        </pc:sldMkLst>
        <pc:spChg chg="mod">
          <ac:chgData name="Nijolė Butkevičienė" userId="71ab2797-8547-484b-bd93-0617b24d964c" providerId="ADAL" clId="{6F86FD42-C63E-43C3-AD3F-93F4AB532842}" dt="2026-01-12T19:37:37.029" v="215"/>
          <ac:spMkLst>
            <pc:docMk/>
            <pc:sldMk cId="0" sldId="279"/>
            <ac:spMk id="333" creationId="{00000000-0000-0000-0000-000000000000}"/>
          </ac:spMkLst>
        </pc:spChg>
        <pc:spChg chg="mod">
          <ac:chgData name="Nijolė Butkevičienė" userId="71ab2797-8547-484b-bd93-0617b24d964c" providerId="ADAL" clId="{6F86FD42-C63E-43C3-AD3F-93F4AB532842}" dt="2026-01-12T19:38:25.646" v="221"/>
          <ac:spMkLst>
            <pc:docMk/>
            <pc:sldMk cId="0" sldId="279"/>
            <ac:spMk id="334" creationId="{00000000-0000-0000-0000-000000000000}"/>
          </ac:spMkLst>
        </pc:spChg>
        <pc:spChg chg="mod">
          <ac:chgData name="Nijolė Butkevičienė" userId="71ab2797-8547-484b-bd93-0617b24d964c" providerId="ADAL" clId="{6F86FD42-C63E-43C3-AD3F-93F4AB532842}" dt="2026-01-12T19:46:06.570" v="268" actId="14100"/>
          <ac:spMkLst>
            <pc:docMk/>
            <pc:sldMk cId="0" sldId="279"/>
            <ac:spMk id="337" creationId="{00000000-0000-0000-0000-000000000000}"/>
          </ac:spMkLst>
        </pc:spChg>
        <pc:spChg chg="mod">
          <ac:chgData name="Nijolė Butkevičienė" userId="71ab2797-8547-484b-bd93-0617b24d964c" providerId="ADAL" clId="{6F86FD42-C63E-43C3-AD3F-93F4AB532842}" dt="2026-01-12T19:45:58.745" v="266" actId="1076"/>
          <ac:spMkLst>
            <pc:docMk/>
            <pc:sldMk cId="0" sldId="279"/>
            <ac:spMk id="338" creationId="{00000000-0000-0000-0000-000000000000}"/>
          </ac:spMkLst>
        </pc:spChg>
        <pc:picChg chg="mod">
          <ac:chgData name="Nijolė Butkevičienė" userId="71ab2797-8547-484b-bd93-0617b24d964c" providerId="ADAL" clId="{6F86FD42-C63E-43C3-AD3F-93F4AB532842}" dt="2026-01-12T19:45:42.200" v="263" actId="1076"/>
          <ac:picMkLst>
            <pc:docMk/>
            <pc:sldMk cId="0" sldId="279"/>
            <ac:picMk id="335" creationId="{00000000-0000-0000-0000-000000000000}"/>
          </ac:picMkLst>
        </pc:picChg>
        <pc:picChg chg="mod">
          <ac:chgData name="Nijolė Butkevičienė" userId="71ab2797-8547-484b-bd93-0617b24d964c" providerId="ADAL" clId="{6F86FD42-C63E-43C3-AD3F-93F4AB532842}" dt="2026-01-12T19:45:49.254" v="264" actId="1076"/>
          <ac:picMkLst>
            <pc:docMk/>
            <pc:sldMk cId="0" sldId="279"/>
            <ac:picMk id="336" creationId="{00000000-0000-0000-0000-000000000000}"/>
          </ac:picMkLst>
        </pc:picChg>
      </pc:sldChg>
      <pc:sldChg chg="modSp mod">
        <pc:chgData name="Nijolė Butkevičienė" userId="71ab2797-8547-484b-bd93-0617b24d964c" providerId="ADAL" clId="{6F86FD42-C63E-43C3-AD3F-93F4AB532842}" dt="2026-01-12T19:40:07.103" v="230" actId="115"/>
        <pc:sldMkLst>
          <pc:docMk/>
          <pc:sldMk cId="0" sldId="280"/>
        </pc:sldMkLst>
        <pc:spChg chg="mod">
          <ac:chgData name="Nijolė Butkevičienė" userId="71ab2797-8547-484b-bd93-0617b24d964c" providerId="ADAL" clId="{6F86FD42-C63E-43C3-AD3F-93F4AB532842}" dt="2026-01-12T19:38:37.859" v="222"/>
          <ac:spMkLst>
            <pc:docMk/>
            <pc:sldMk cId="0" sldId="280"/>
            <ac:spMk id="346" creationId="{00000000-0000-0000-0000-000000000000}"/>
          </ac:spMkLst>
        </pc:spChg>
        <pc:spChg chg="mod">
          <ac:chgData name="Nijolė Butkevičienė" userId="71ab2797-8547-484b-bd93-0617b24d964c" providerId="ADAL" clId="{6F86FD42-C63E-43C3-AD3F-93F4AB532842}" dt="2026-01-12T19:40:07.103" v="230" actId="115"/>
          <ac:spMkLst>
            <pc:docMk/>
            <pc:sldMk cId="0" sldId="280"/>
            <ac:spMk id="347" creationId="{00000000-0000-0000-0000-000000000000}"/>
          </ac:spMkLst>
        </pc:spChg>
      </pc:sldChg>
      <pc:sldChg chg="modSp mod">
        <pc:chgData name="Nijolė Butkevičienė" userId="71ab2797-8547-484b-bd93-0617b24d964c" providerId="ADAL" clId="{6F86FD42-C63E-43C3-AD3F-93F4AB532842}" dt="2026-01-12T19:41:43.445" v="241"/>
        <pc:sldMkLst>
          <pc:docMk/>
          <pc:sldMk cId="0" sldId="281"/>
        </pc:sldMkLst>
        <pc:spChg chg="mod">
          <ac:chgData name="Nijolė Butkevičienė" userId="71ab2797-8547-484b-bd93-0617b24d964c" providerId="ADAL" clId="{6F86FD42-C63E-43C3-AD3F-93F4AB532842}" dt="2026-01-12T19:40:26.230" v="231"/>
          <ac:spMkLst>
            <pc:docMk/>
            <pc:sldMk cId="0" sldId="281"/>
            <ac:spMk id="356" creationId="{00000000-0000-0000-0000-000000000000}"/>
          </ac:spMkLst>
        </pc:spChg>
        <pc:spChg chg="mod">
          <ac:chgData name="Nijolė Butkevičienė" userId="71ab2797-8547-484b-bd93-0617b24d964c" providerId="ADAL" clId="{6F86FD42-C63E-43C3-AD3F-93F4AB532842}" dt="2026-01-12T19:41:43.445" v="241"/>
          <ac:spMkLst>
            <pc:docMk/>
            <pc:sldMk cId="0" sldId="281"/>
            <ac:spMk id="357" creationId="{00000000-0000-0000-0000-000000000000}"/>
          </ac:spMkLst>
        </pc:spChg>
      </pc:sldChg>
      <pc:sldChg chg="modSp mod">
        <pc:chgData name="Nijolė Butkevičienė" userId="71ab2797-8547-484b-bd93-0617b24d964c" providerId="ADAL" clId="{6F86FD42-C63E-43C3-AD3F-93F4AB532842}" dt="2026-01-12T19:42:58.202" v="247"/>
        <pc:sldMkLst>
          <pc:docMk/>
          <pc:sldMk cId="0" sldId="282"/>
        </pc:sldMkLst>
        <pc:spChg chg="mod">
          <ac:chgData name="Nijolė Butkevičienė" userId="71ab2797-8547-484b-bd93-0617b24d964c" providerId="ADAL" clId="{6F86FD42-C63E-43C3-AD3F-93F4AB532842}" dt="2026-01-12T19:41:56.620" v="242"/>
          <ac:spMkLst>
            <pc:docMk/>
            <pc:sldMk cId="0" sldId="282"/>
            <ac:spMk id="366" creationId="{00000000-0000-0000-0000-000000000000}"/>
          </ac:spMkLst>
        </pc:spChg>
        <pc:spChg chg="mod">
          <ac:chgData name="Nijolė Butkevičienė" userId="71ab2797-8547-484b-bd93-0617b24d964c" providerId="ADAL" clId="{6F86FD42-C63E-43C3-AD3F-93F4AB532842}" dt="2026-01-12T19:42:58.202" v="247"/>
          <ac:spMkLst>
            <pc:docMk/>
            <pc:sldMk cId="0" sldId="282"/>
            <ac:spMk id="367" creationId="{00000000-0000-0000-0000-000000000000}"/>
          </ac:spMkLst>
        </pc:spChg>
      </pc:sldChg>
      <pc:sldChg chg="modSp mod">
        <pc:chgData name="Nijolė Butkevičienė" userId="71ab2797-8547-484b-bd93-0617b24d964c" providerId="ADAL" clId="{6F86FD42-C63E-43C3-AD3F-93F4AB532842}" dt="2026-01-12T19:45:19.223" v="261"/>
        <pc:sldMkLst>
          <pc:docMk/>
          <pc:sldMk cId="0" sldId="283"/>
        </pc:sldMkLst>
        <pc:spChg chg="mod">
          <ac:chgData name="Nijolė Butkevičienė" userId="71ab2797-8547-484b-bd93-0617b24d964c" providerId="ADAL" clId="{6F86FD42-C63E-43C3-AD3F-93F4AB532842}" dt="2026-01-12T19:43:09.269" v="248"/>
          <ac:spMkLst>
            <pc:docMk/>
            <pc:sldMk cId="0" sldId="283"/>
            <ac:spMk id="375" creationId="{00000000-0000-0000-0000-000000000000}"/>
          </ac:spMkLst>
        </pc:spChg>
        <pc:spChg chg="mod">
          <ac:chgData name="Nijolė Butkevičienė" userId="71ab2797-8547-484b-bd93-0617b24d964c" providerId="ADAL" clId="{6F86FD42-C63E-43C3-AD3F-93F4AB532842}" dt="2026-01-12T19:45:09.248" v="260" actId="1076"/>
          <ac:spMkLst>
            <pc:docMk/>
            <pc:sldMk cId="0" sldId="283"/>
            <ac:spMk id="376" creationId="{00000000-0000-0000-0000-000000000000}"/>
          </ac:spMkLst>
        </pc:spChg>
        <pc:spChg chg="mod">
          <ac:chgData name="Nijolė Butkevičienė" userId="71ab2797-8547-484b-bd93-0617b24d964c" providerId="ADAL" clId="{6F86FD42-C63E-43C3-AD3F-93F4AB532842}" dt="2026-01-12T19:45:19.223" v="261"/>
          <ac:spMkLst>
            <pc:docMk/>
            <pc:sldMk cId="0" sldId="283"/>
            <ac:spMk id="37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6" name="Google Shape;8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8" name="Google Shape;32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a:spLocks noGrp="1"/>
          </p:cNvSpPr>
          <p:nvPr>
            <p:ph type="pic" idx="2"/>
          </p:nvPr>
        </p:nvSpPr>
        <p:spPr>
          <a:xfrm>
            <a:off x="5183188" y="987425"/>
            <a:ext cx="6172200" cy="4873625"/>
          </a:xfrm>
          <a:prstGeom prst="rect">
            <a:avLst/>
          </a:prstGeom>
          <a:noFill/>
          <a:ln>
            <a:noFill/>
          </a:ln>
        </p:spPr>
      </p:sp>
      <p:sp>
        <p:nvSpPr>
          <p:cNvPr id="68" name="Google Shape;68;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freepik.com/free-vector/passport-with-flight-tickets-white-background_24459631.ht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freepik.com/free-vector/creative-people-flat-design-concept-with-human-hands-holding-brushes-drawing-little-persons-involved-art-music-dancing-vector-illustration_37421460.htm"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freepik.com/free-vector/people-talking-arguing_9176206.htm"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3.png"/><Relationship Id="rId3" Type="http://schemas.openxmlformats.org/officeDocument/2006/relationships/notesSlide" Target="../notesSlides/notesSlide8.xml"/><Relationship Id="rId7" Type="http://schemas.openxmlformats.org/officeDocument/2006/relationships/image" Target="../media/image11.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9" name="Google Shape;89;p15"/>
          <p:cNvSpPr txBox="1"/>
          <p:nvPr/>
        </p:nvSpPr>
        <p:spPr>
          <a:xfrm>
            <a:off x="0" y="2708872"/>
            <a:ext cx="12191999" cy="1384954"/>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n-US" sz="2800" b="1" dirty="0">
                <a:solidFill>
                  <a:srgbClr val="FFFFFF"/>
                </a:solidFill>
                <a:latin typeface="Candara"/>
                <a:ea typeface="Candara"/>
                <a:cs typeface="Candara"/>
                <a:sym typeface="Candara"/>
              </a:rPr>
              <a:t>MOKYMŲ PROGRAMA</a:t>
            </a: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FFFFFF"/>
              </a:solidFill>
              <a:latin typeface="Candara"/>
              <a:ea typeface="Candara"/>
              <a:cs typeface="Candara"/>
              <a:sym typeface="Candara"/>
            </a:endParaRPr>
          </a:p>
          <a:p>
            <a:pPr marL="809625" lvl="0" algn="ctr"/>
            <a:r>
              <a:rPr lang="lt-LT" sz="2800" b="1" dirty="0">
                <a:solidFill>
                  <a:srgbClr val="FFFFFF"/>
                </a:solidFill>
                <a:latin typeface="Candara"/>
                <a:ea typeface="Candara"/>
                <a:cs typeface="Candara"/>
                <a:sym typeface="Candara"/>
              </a:rPr>
              <a:t>MOKYMOSI MODULIS 4: Tarpkultūrinė ir </a:t>
            </a:r>
            <a:r>
              <a:rPr lang="lt-LT" sz="2800" b="1" dirty="0" err="1">
                <a:solidFill>
                  <a:srgbClr val="FFFFFF"/>
                </a:solidFill>
                <a:latin typeface="Candara"/>
                <a:ea typeface="Candara"/>
                <a:cs typeface="Candara"/>
                <a:sym typeface="Candara"/>
              </a:rPr>
              <a:t>tarpgeneracinė</a:t>
            </a:r>
            <a:r>
              <a:rPr lang="lt-LT" sz="2800" b="1" dirty="0">
                <a:solidFill>
                  <a:srgbClr val="FFFFFF"/>
                </a:solidFill>
                <a:latin typeface="Candara"/>
                <a:ea typeface="Candara"/>
                <a:cs typeface="Candara"/>
                <a:sym typeface="Candara"/>
              </a:rPr>
              <a:t> komunikacija</a:t>
            </a:r>
          </a:p>
        </p:txBody>
      </p:sp>
      <p:sp>
        <p:nvSpPr>
          <p:cNvPr id="90" name="Google Shape;90;p1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0" name="9 - Εικόνα" descr="LT_Co-fundedbytheEU_RGB_POS.png"/>
          <p:cNvPicPr>
            <a:picLocks noChangeAspect="1"/>
          </p:cNvPicPr>
          <p:nvPr/>
        </p:nvPicPr>
        <p:blipFill>
          <a:blip r:embed="rId4"/>
          <a:stretch>
            <a:fillRect/>
          </a:stretch>
        </p:blipFill>
        <p:spPr>
          <a:xfrm>
            <a:off x="0" y="6229350"/>
            <a:ext cx="2628900" cy="628650"/>
          </a:xfrm>
          <a:prstGeom prst="rect">
            <a:avLst/>
          </a:prstGeom>
        </p:spPr>
      </p:pic>
      <p:pic>
        <p:nvPicPr>
          <p:cNvPr id="11" name="10 - Εικόνα" descr="cc-brand-1.png"/>
          <p:cNvPicPr>
            <a:picLocks noChangeAspect="1"/>
          </p:cNvPicPr>
          <p:nvPr/>
        </p:nvPicPr>
        <p:blipFill>
          <a:blip r:embed="rId5"/>
          <a:stretch>
            <a:fillRect/>
          </a:stretch>
        </p:blipFill>
        <p:spPr>
          <a:xfrm>
            <a:off x="10553700" y="6008759"/>
            <a:ext cx="1638300" cy="8492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100" name="Google Shape;100;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txBox="1"/>
          <p:nvPr/>
        </p:nvSpPr>
        <p:spPr>
          <a:xfrm>
            <a:off x="-79131" y="2074783"/>
            <a:ext cx="12192000" cy="1631175"/>
          </a:xfrm>
          <a:prstGeom prst="rect">
            <a:avLst/>
          </a:prstGeom>
          <a:noFill/>
          <a:ln>
            <a:noFill/>
          </a:ln>
        </p:spPr>
        <p:txBody>
          <a:bodyPr spcFirstLastPara="1" wrap="square" lIns="91425" tIns="45700" rIns="91425" bIns="45700" anchor="t" anchorCtr="0">
            <a:spAutoFit/>
          </a:bodyPr>
          <a:lstStyle/>
          <a:p>
            <a:pPr lvl="0" algn="ctr">
              <a:spcBef>
                <a:spcPts val="1200"/>
              </a:spcBef>
              <a:buSzPts val="4000"/>
            </a:pPr>
            <a:r>
              <a:rPr lang="en-US" sz="4000" b="1" dirty="0">
                <a:solidFill>
                  <a:srgbClr val="FFFFFF"/>
                </a:solidFill>
                <a:latin typeface="Candara"/>
                <a:ea typeface="Candara"/>
                <a:cs typeface="Candara"/>
                <a:sym typeface="Candara"/>
              </a:rPr>
              <a:t>1 </a:t>
            </a:r>
            <a:r>
              <a:rPr lang="en-US" sz="4000" b="1" dirty="0" err="1">
                <a:solidFill>
                  <a:srgbClr val="FFFFFF"/>
                </a:solidFill>
                <a:latin typeface="Candara"/>
                <a:ea typeface="Candara"/>
                <a:cs typeface="Candara"/>
                <a:sym typeface="Candara"/>
              </a:rPr>
              <a:t>pamoka</a:t>
            </a:r>
            <a:r>
              <a:rPr lang="en-US" sz="4000" b="1" dirty="0">
                <a:solidFill>
                  <a:srgbClr val="FFFFFF"/>
                </a:solidFill>
                <a:latin typeface="Candara"/>
                <a:ea typeface="Candara"/>
                <a:cs typeface="Candara"/>
                <a:sym typeface="Candara"/>
              </a:rPr>
              <a:t>: </a:t>
            </a:r>
            <a:r>
              <a:rPr lang="en-US" sz="4000" b="1" dirty="0" err="1">
                <a:solidFill>
                  <a:srgbClr val="FFFFFF"/>
                </a:solidFill>
                <a:latin typeface="Candara"/>
                <a:ea typeface="Candara"/>
                <a:cs typeface="Candara"/>
                <a:sym typeface="Candara"/>
              </a:rPr>
              <a:t>Įvadas</a:t>
            </a:r>
            <a:endParaRPr lang="en-US" sz="4000" b="1" dirty="0">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4000"/>
              <a:buFont typeface="Arial"/>
              <a:buNone/>
            </a:pPr>
            <a:endParaRPr sz="4000" b="0" i="0" u="none" strike="noStrike" cap="none" dirty="0">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2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31" name="Google Shape;331;p22"/>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2" name="Google Shape;332;p22"/>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3" name="Google Shape;333;p22"/>
          <p:cNvSpPr txBox="1"/>
          <p:nvPr/>
        </p:nvSpPr>
        <p:spPr>
          <a:xfrm>
            <a:off x="180243" y="89587"/>
            <a:ext cx="10911016" cy="646331"/>
          </a:xfrm>
          <a:prstGeom prst="rect">
            <a:avLst/>
          </a:prstGeom>
          <a:noFill/>
          <a:ln>
            <a:noFill/>
          </a:ln>
        </p:spPr>
        <p:txBody>
          <a:bodyPr spcFirstLastPara="1" wrap="square" lIns="91425" tIns="45700" rIns="91425" bIns="45700" anchor="t" anchorCtr="0">
            <a:spAutoFit/>
          </a:bodyPr>
          <a:lstStyle/>
          <a:p>
            <a:pPr marL="457200" lvl="1">
              <a:buSzPts val="3600"/>
            </a:pPr>
            <a:r>
              <a:rPr lang="en-US" sz="3600" b="1" dirty="0" err="1">
                <a:solidFill>
                  <a:schemeClr val="lt1"/>
                </a:solidFill>
                <a:latin typeface="Candara"/>
                <a:ea typeface="Candara"/>
                <a:cs typeface="Candara"/>
                <a:sym typeface="Candara"/>
              </a:rPr>
              <a:t>Interaktyvi</a:t>
            </a:r>
            <a:r>
              <a:rPr lang="en-US" sz="3600" b="1" dirty="0">
                <a:solidFill>
                  <a:schemeClr val="lt1"/>
                </a:solidFill>
                <a:latin typeface="Candara"/>
                <a:ea typeface="Candara"/>
                <a:cs typeface="Candara"/>
                <a:sym typeface="Candara"/>
              </a:rPr>
              <a:t> </a:t>
            </a:r>
            <a:r>
              <a:rPr lang="en-US" sz="3600" b="1" dirty="0" err="1">
                <a:solidFill>
                  <a:schemeClr val="lt1"/>
                </a:solidFill>
                <a:latin typeface="Candara"/>
                <a:ea typeface="Candara"/>
                <a:cs typeface="Candara"/>
                <a:sym typeface="Candara"/>
              </a:rPr>
              <a:t>veikla</a:t>
            </a:r>
            <a:r>
              <a:rPr lang="en-US" sz="3600" b="1" dirty="0">
                <a:solidFill>
                  <a:schemeClr val="lt1"/>
                </a:solidFill>
                <a:latin typeface="Candara"/>
                <a:ea typeface="Candara"/>
                <a:cs typeface="Candara"/>
                <a:sym typeface="Candara"/>
              </a:rPr>
              <a:t> 1) „Europos </a:t>
            </a:r>
            <a:r>
              <a:rPr lang="en-US" sz="3600" b="1" dirty="0" err="1">
                <a:solidFill>
                  <a:schemeClr val="lt1"/>
                </a:solidFill>
                <a:latin typeface="Candara"/>
                <a:ea typeface="Candara"/>
                <a:cs typeface="Candara"/>
                <a:sym typeface="Candara"/>
              </a:rPr>
              <a:t>piliečio</a:t>
            </a:r>
            <a:r>
              <a:rPr lang="en-US" sz="3600" b="1" dirty="0">
                <a:solidFill>
                  <a:schemeClr val="lt1"/>
                </a:solidFill>
                <a:latin typeface="Candara"/>
                <a:ea typeface="Candara"/>
                <a:cs typeface="Candara"/>
                <a:sym typeface="Candara"/>
              </a:rPr>
              <a:t> </a:t>
            </a:r>
            <a:r>
              <a:rPr lang="en-US" sz="3600" b="1" dirty="0" err="1">
                <a:solidFill>
                  <a:schemeClr val="lt1"/>
                </a:solidFill>
                <a:latin typeface="Candara"/>
                <a:ea typeface="Candara"/>
                <a:cs typeface="Candara"/>
                <a:sym typeface="Candara"/>
              </a:rPr>
              <a:t>pasas</a:t>
            </a:r>
            <a:r>
              <a:rPr lang="en-US" sz="3600" b="1" dirty="0">
                <a:solidFill>
                  <a:schemeClr val="lt1"/>
                </a:solidFill>
                <a:latin typeface="Candara"/>
                <a:ea typeface="Candara"/>
                <a:cs typeface="Candara"/>
                <a:sym typeface="Candara"/>
              </a:rPr>
              <a:t>“</a:t>
            </a:r>
          </a:p>
        </p:txBody>
      </p:sp>
      <p:sp>
        <p:nvSpPr>
          <p:cNvPr id="334" name="Google Shape;334;p22"/>
          <p:cNvSpPr txBox="1"/>
          <p:nvPr/>
        </p:nvSpPr>
        <p:spPr>
          <a:xfrm>
            <a:off x="820725" y="1082200"/>
            <a:ext cx="8838300" cy="555532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Candara"/>
                <a:ea typeface="Candara"/>
                <a:cs typeface="Candara"/>
                <a:sym typeface="Candara"/>
              </a:rPr>
              <a:t> </a:t>
            </a:r>
            <a:endParaRPr sz="1800" b="0" i="0" u="none" strike="noStrike" cap="none" dirty="0">
              <a:solidFill>
                <a:srgbClr val="000000"/>
              </a:solidFill>
              <a:latin typeface="Arial"/>
              <a:ea typeface="Arial"/>
              <a:cs typeface="Arial"/>
              <a:sym typeface="Arial"/>
            </a:endParaRPr>
          </a:p>
          <a:p>
            <a:pPr lvl="0" algn="just">
              <a:spcBef>
                <a:spcPts val="600"/>
              </a:spcBef>
              <a:buSzPts val="2200"/>
            </a:pPr>
            <a:r>
              <a:rPr lang="en-US" sz="2200" b="1" dirty="0">
                <a:latin typeface="Candara"/>
                <a:ea typeface="Candara"/>
                <a:cs typeface="Candara"/>
                <a:sym typeface="Candara"/>
              </a:rPr>
              <a:t>Europos </a:t>
            </a:r>
            <a:r>
              <a:rPr lang="en-US" sz="2200" b="1" dirty="0" err="1">
                <a:latin typeface="Candara"/>
                <a:ea typeface="Candara"/>
                <a:cs typeface="Candara"/>
                <a:sym typeface="Candara"/>
              </a:rPr>
              <a:t>piliečio</a:t>
            </a:r>
            <a:r>
              <a:rPr lang="en-US" sz="2200" b="1" dirty="0">
                <a:latin typeface="Candara"/>
                <a:ea typeface="Candara"/>
                <a:cs typeface="Candara"/>
                <a:sym typeface="Candara"/>
              </a:rPr>
              <a:t> </a:t>
            </a:r>
            <a:r>
              <a:rPr lang="en-US" sz="2200" b="1" dirty="0" err="1">
                <a:latin typeface="Candara"/>
                <a:ea typeface="Candara"/>
                <a:cs typeface="Candara"/>
                <a:sym typeface="Candara"/>
              </a:rPr>
              <a:t>pasas</a:t>
            </a:r>
            <a:endParaRPr sz="1800" b="0" i="0" u="none" strike="noStrike" cap="none" dirty="0">
              <a:solidFill>
                <a:srgbClr val="000000"/>
              </a:solidFill>
              <a:latin typeface="Arial"/>
              <a:ea typeface="Arial"/>
              <a:cs typeface="Arial"/>
              <a:sym typeface="Arial"/>
            </a:endParaRPr>
          </a:p>
          <a:p>
            <a:pPr lvl="0" algn="just">
              <a:spcBef>
                <a:spcPts val="600"/>
              </a:spcBef>
              <a:buSzPts val="2200"/>
            </a:pPr>
            <a:r>
              <a:rPr lang="lt-LT" sz="2200" dirty="0">
                <a:latin typeface="Candara"/>
                <a:ea typeface="Candara"/>
                <a:cs typeface="Candara"/>
                <a:sym typeface="Candara"/>
              </a:rPr>
              <a:t>Tai kūrybinė veikla: dalyvių prašoma sukurti kūrybiškumą, Europos piliečio pasą. Čia, be savo asmeninių duomenų, jie turi apibūdinti save, įvedant informaciją apie savo šalį, kultūrą, meninį ir istorinį paveldą ir pan. Jie taip pat gali išreikšti save grafiškai ir kūrybiškai. </a:t>
            </a:r>
          </a:p>
          <a:p>
            <a:pPr marL="0" marR="0" lvl="0" indent="0" algn="just" rtl="0">
              <a:lnSpc>
                <a:spcPct val="100000"/>
              </a:lnSpc>
              <a:spcBef>
                <a:spcPts val="600"/>
              </a:spcBef>
              <a:spcAft>
                <a:spcPts val="0"/>
              </a:spcAft>
              <a:buClr>
                <a:srgbClr val="000000"/>
              </a:buClr>
              <a:buSzPts val="2200"/>
              <a:buFont typeface="Arial"/>
              <a:buNone/>
            </a:pPr>
            <a:endParaRPr sz="2200" b="0" i="0" u="none" strike="noStrike" cap="none" dirty="0">
              <a:solidFill>
                <a:srgbClr val="000000"/>
              </a:solidFill>
              <a:latin typeface="Candara"/>
              <a:ea typeface="Candara"/>
              <a:cs typeface="Candara"/>
              <a:sym typeface="Candara"/>
            </a:endParaRPr>
          </a:p>
          <a:p>
            <a:pPr lvl="0" algn="just">
              <a:spcBef>
                <a:spcPts val="1800"/>
              </a:spcBef>
              <a:buSzPts val="2200"/>
            </a:pPr>
            <a:r>
              <a:rPr lang="lt-LT" sz="2200" u="sng" dirty="0">
                <a:latin typeface="Candara"/>
                <a:ea typeface="Candara"/>
                <a:cs typeface="Candara"/>
                <a:sym typeface="Candara"/>
              </a:rPr>
              <a:t>Reikalingos priemonės: </a:t>
            </a:r>
            <a:r>
              <a:rPr lang="lt-LT" sz="2200" dirty="0">
                <a:latin typeface="Candara"/>
                <a:ea typeface="Candara"/>
                <a:cs typeface="Candara"/>
                <a:sym typeface="Candara"/>
              </a:rPr>
              <a:t>projektorius ir ekranas, interneto prieiga, balta lenta ir žymekliai, informaciniai lapeliai su pagrindinėmis sąvokomis</a:t>
            </a:r>
            <a:r>
              <a:rPr lang="lt-LT" sz="2200" u="sng" dirty="0">
                <a:latin typeface="Candara"/>
                <a:ea typeface="Candara"/>
                <a:cs typeface="Candara"/>
                <a:sym typeface="Candara"/>
              </a:rPr>
              <a:t>.</a:t>
            </a:r>
          </a:p>
          <a:p>
            <a:pPr lvl="0" algn="just">
              <a:spcBef>
                <a:spcPts val="2400"/>
              </a:spcBef>
              <a:buSzPts val="2200"/>
            </a:pPr>
            <a:r>
              <a:rPr lang="lt-LT" sz="2200" dirty="0">
                <a:latin typeface="Candara"/>
                <a:ea typeface="Candara"/>
                <a:cs typeface="Candara"/>
                <a:sym typeface="Candara"/>
              </a:rPr>
              <a:t>Dalyviai gali kurti savo pasą vieni arba mažomis grupėmis. Pastarasis variantas yra geresnis, nes skatina kūrybiškumą ir gali būti naudingas dalyviams, turintiems bendrą kilmę, kalbą ar kultūrą. </a:t>
            </a:r>
          </a:p>
          <a:p>
            <a:pPr marL="0" marR="0" lvl="0" indent="0" algn="just" rtl="0">
              <a:lnSpc>
                <a:spcPct val="100000"/>
              </a:lnSpc>
              <a:spcBef>
                <a:spcPts val="1200"/>
              </a:spcBef>
              <a:spcAft>
                <a:spcPts val="0"/>
              </a:spcAft>
              <a:buClr>
                <a:srgbClr val="000000"/>
              </a:buClr>
              <a:buSzPts val="1600"/>
              <a:buFont typeface="Arial"/>
              <a:buNone/>
            </a:pPr>
            <a:endParaRPr sz="1600" b="0" i="0" u="none" strike="noStrike" cap="none" dirty="0">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dirty="0">
              <a:solidFill>
                <a:srgbClr val="000000"/>
              </a:solidFill>
              <a:latin typeface="Candara"/>
              <a:ea typeface="Candara"/>
              <a:cs typeface="Candara"/>
              <a:sym typeface="Candara"/>
            </a:endParaRPr>
          </a:p>
        </p:txBody>
      </p:sp>
      <p:pic>
        <p:nvPicPr>
          <p:cNvPr id="335" name="Google Shape;335;p22"/>
          <p:cNvPicPr preferRelativeResize="0"/>
          <p:nvPr/>
        </p:nvPicPr>
        <p:blipFill rotWithShape="1">
          <a:blip r:embed="rId4">
            <a:alphaModFix/>
          </a:blip>
          <a:srcRect/>
          <a:stretch/>
        </p:blipFill>
        <p:spPr>
          <a:xfrm>
            <a:off x="9966900" y="825504"/>
            <a:ext cx="1612475" cy="1970376"/>
          </a:xfrm>
          <a:prstGeom prst="rect">
            <a:avLst/>
          </a:prstGeom>
          <a:noFill/>
          <a:ln>
            <a:noFill/>
          </a:ln>
        </p:spPr>
      </p:pic>
      <p:pic>
        <p:nvPicPr>
          <p:cNvPr id="336" name="Google Shape;336;p22"/>
          <p:cNvPicPr preferRelativeResize="0"/>
          <p:nvPr/>
        </p:nvPicPr>
        <p:blipFill rotWithShape="1">
          <a:blip r:embed="rId5">
            <a:alphaModFix/>
          </a:blip>
          <a:srcRect/>
          <a:stretch/>
        </p:blipFill>
        <p:spPr>
          <a:xfrm>
            <a:off x="9800824" y="3668470"/>
            <a:ext cx="2249375" cy="2075848"/>
          </a:xfrm>
          <a:prstGeom prst="rect">
            <a:avLst/>
          </a:prstGeom>
          <a:noFill/>
          <a:ln>
            <a:noFill/>
          </a:ln>
          <a:effectLst>
            <a:outerShdw blurRad="57150" dist="19050" dir="5400000" algn="bl" rotWithShape="0">
              <a:srgbClr val="000000">
                <a:alpha val="49803"/>
              </a:srgbClr>
            </a:outerShdw>
          </a:effectLst>
        </p:spPr>
      </p:pic>
      <p:sp>
        <p:nvSpPr>
          <p:cNvPr id="337" name="Google Shape;337;p22"/>
          <p:cNvSpPr txBox="1"/>
          <p:nvPr/>
        </p:nvSpPr>
        <p:spPr>
          <a:xfrm>
            <a:off x="8804366" y="5805313"/>
            <a:ext cx="3329571" cy="1046410"/>
          </a:xfrm>
          <a:prstGeom prst="rect">
            <a:avLst/>
          </a:prstGeom>
          <a:noFill/>
          <a:ln>
            <a:noFill/>
          </a:ln>
        </p:spPr>
        <p:txBody>
          <a:bodyPr spcFirstLastPara="1" wrap="square" lIns="91425" tIns="91425" rIns="91425" bIns="91425" anchor="t" anchorCtr="0">
            <a:spAutoFit/>
          </a:bodyPr>
          <a:lstStyle/>
          <a:p>
            <a:pPr lvl="0">
              <a:buSzPts val="1400"/>
            </a:pPr>
            <a:r>
              <a:rPr lang="en-US" dirty="0" err="1"/>
              <a:t>Šaltinis</a:t>
            </a:r>
            <a:r>
              <a:rPr lang="en-US" dirty="0"/>
              <a:t>: </a:t>
            </a:r>
            <a:r>
              <a:rPr lang="en-US" dirty="0" err="1"/>
              <a:t>Freepik</a:t>
            </a:r>
            <a:r>
              <a:rPr lang="en-US" dirty="0"/>
              <a:t>, </a:t>
            </a:r>
            <a:r>
              <a:rPr lang="en-US" dirty="0" err="1"/>
              <a:t>autorius</a:t>
            </a:r>
            <a:r>
              <a:rPr lang="en-US" dirty="0"/>
              <a:t> </a:t>
            </a:r>
            <a:r>
              <a:rPr lang="en-US" dirty="0" err="1"/>
              <a:t>macrovector</a:t>
            </a:r>
            <a:endParaRPr lang="en-US" dirty="0"/>
          </a:p>
          <a:p>
            <a:pPr marL="0" marR="0" lvl="0" indent="0" algn="l" rtl="0">
              <a:lnSpc>
                <a:spcPct val="100000"/>
              </a:lnSpc>
              <a:spcBef>
                <a:spcPts val="0"/>
              </a:spcBef>
              <a:spcAft>
                <a:spcPts val="0"/>
              </a:spcAft>
              <a:buClr>
                <a:srgbClr val="000000"/>
              </a:buClr>
              <a:buSzPts val="700"/>
              <a:buFont typeface="Arial"/>
              <a:buNone/>
            </a:pPr>
            <a:r>
              <a:rPr lang="en-US" sz="700" b="0" i="0" u="sng" strike="noStrike" cap="none" dirty="0">
                <a:solidFill>
                  <a:srgbClr val="0563C1"/>
                </a:solidFill>
                <a:latin typeface="Arial"/>
                <a:ea typeface="Arial"/>
                <a:cs typeface="Arial"/>
                <a:sym typeface="Arial"/>
                <a:hlinkClick r:id="rId6">
                  <a:extLst>
                    <a:ext uri="{A12FA001-AC4F-418D-AE19-62706E023703}">
                      <ahyp:hlinkClr xmlns:ahyp="http://schemas.microsoft.com/office/drawing/2018/hyperlinkcolor" xmlns="" val="tx"/>
                    </a:ext>
                  </a:extLst>
                </a:hlinkClick>
              </a:rPr>
              <a:t>https://www.freepik.com/free-vector/creative-people-flat-design-concept-with-human-hands-holding-brushes-drawing-little-persons-involved-art-music-dancing-vector-illustration_37421460.htm#fromView=search&amp;page=1&amp;position=3&amp;uuid=0d99e143-8f99-442d-ba97-4ed4e83f8ea4</a:t>
            </a:r>
            <a:endParaRPr sz="7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dirty="0">
              <a:solidFill>
                <a:srgbClr val="000000"/>
              </a:solidFill>
              <a:latin typeface="Arial"/>
              <a:ea typeface="Arial"/>
              <a:cs typeface="Arial"/>
              <a:sym typeface="Arial"/>
            </a:endParaRPr>
          </a:p>
        </p:txBody>
      </p:sp>
      <p:sp>
        <p:nvSpPr>
          <p:cNvPr id="338" name="Google Shape;338;p22"/>
          <p:cNvSpPr txBox="1"/>
          <p:nvPr/>
        </p:nvSpPr>
        <p:spPr>
          <a:xfrm>
            <a:off x="9966899" y="2780512"/>
            <a:ext cx="1728600" cy="723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sng" strike="noStrike" cap="none" dirty="0">
                <a:solidFill>
                  <a:schemeClr val="hlink"/>
                </a:solidFill>
                <a:latin typeface="Arial"/>
                <a:ea typeface="Arial"/>
                <a:cs typeface="Arial"/>
                <a:sym typeface="Arial"/>
                <a:hlinkClick r:id="rId7"/>
              </a:rPr>
              <a:t>https://www.freepik.com/free-vector/passport-with-flight-tickets-white-background_24459631.htm#fromView=search&amp;page=1&amp;position=7&amp;uuid=1ecf90dc-5acd-42af-978b-3a79b3ede379</a:t>
            </a:r>
            <a:r>
              <a:rPr lang="en-US" sz="700" b="0" i="0" u="none" strike="noStrike" cap="none" dirty="0">
                <a:solidFill>
                  <a:srgbClr val="000000"/>
                </a:solidFill>
                <a:latin typeface="Arial"/>
                <a:ea typeface="Arial"/>
                <a:cs typeface="Arial"/>
                <a:sym typeface="Arial"/>
              </a:rPr>
              <a:t> </a:t>
            </a:r>
            <a:endParaRPr sz="7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23"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44" name="Google Shape;344;p23"/>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5" name="Google Shape;345;p23"/>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6" name="Google Shape;346;p23"/>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buSzPts val="3600"/>
            </a:pPr>
            <a:r>
              <a:rPr lang="en-US" sz="3600" b="1" dirty="0" err="1">
                <a:solidFill>
                  <a:schemeClr val="lt1"/>
                </a:solidFill>
                <a:latin typeface="Candara"/>
                <a:ea typeface="Candara"/>
                <a:cs typeface="Candara"/>
                <a:sym typeface="Candara"/>
              </a:rPr>
              <a:t>Interaktyvi</a:t>
            </a:r>
            <a:r>
              <a:rPr lang="en-US" sz="3600" b="1" dirty="0">
                <a:solidFill>
                  <a:schemeClr val="lt1"/>
                </a:solidFill>
                <a:latin typeface="Candara"/>
                <a:ea typeface="Candara"/>
                <a:cs typeface="Candara"/>
                <a:sym typeface="Candara"/>
              </a:rPr>
              <a:t> </a:t>
            </a:r>
            <a:r>
              <a:rPr lang="en-US" sz="3600" b="1" dirty="0" err="1">
                <a:solidFill>
                  <a:schemeClr val="lt1"/>
                </a:solidFill>
                <a:latin typeface="Candara"/>
                <a:ea typeface="Candara"/>
                <a:cs typeface="Candara"/>
                <a:sym typeface="Candara"/>
              </a:rPr>
              <a:t>veikla</a:t>
            </a:r>
            <a:r>
              <a:rPr lang="en-US" sz="3600" b="1" dirty="0">
                <a:solidFill>
                  <a:schemeClr val="lt1"/>
                </a:solidFill>
                <a:latin typeface="Candara"/>
                <a:ea typeface="Candara"/>
                <a:cs typeface="Candara"/>
                <a:sym typeface="Candara"/>
              </a:rPr>
              <a:t> 2: </a:t>
            </a:r>
            <a:r>
              <a:rPr lang="en-US" sz="3600" b="1" dirty="0" err="1">
                <a:solidFill>
                  <a:schemeClr val="lt1"/>
                </a:solidFill>
                <a:latin typeface="Candara"/>
                <a:ea typeface="Candara"/>
                <a:cs typeface="Candara"/>
                <a:sym typeface="Candara"/>
              </a:rPr>
              <a:t>Filmas</a:t>
            </a:r>
            <a:r>
              <a:rPr lang="en-US" sz="3600" b="1" dirty="0">
                <a:solidFill>
                  <a:schemeClr val="lt1"/>
                </a:solidFill>
                <a:latin typeface="Candara"/>
                <a:ea typeface="Candara"/>
                <a:cs typeface="Candara"/>
                <a:sym typeface="Candara"/>
              </a:rPr>
              <a:t> </a:t>
            </a:r>
          </a:p>
        </p:txBody>
      </p:sp>
      <p:sp>
        <p:nvSpPr>
          <p:cNvPr id="347" name="Google Shape;347;p23"/>
          <p:cNvSpPr txBox="1"/>
          <p:nvPr/>
        </p:nvSpPr>
        <p:spPr>
          <a:xfrm>
            <a:off x="501625" y="1305350"/>
            <a:ext cx="7944600" cy="5632271"/>
          </a:xfrm>
          <a:prstGeom prst="rect">
            <a:avLst/>
          </a:prstGeom>
          <a:noFill/>
          <a:ln>
            <a:noFill/>
          </a:ln>
        </p:spPr>
        <p:txBody>
          <a:bodyPr spcFirstLastPara="1" wrap="square" lIns="91425" tIns="45700" rIns="91425" bIns="45700" anchor="t" anchorCtr="0">
            <a:spAutoFit/>
          </a:bodyPr>
          <a:lstStyle/>
          <a:p>
            <a:pPr lvl="0" algn="just">
              <a:buSzPts val="2000"/>
            </a:pPr>
            <a:r>
              <a:rPr lang="lt-LT" sz="2000" b="1" dirty="0">
                <a:latin typeface="Candara"/>
                <a:ea typeface="Candara"/>
                <a:cs typeface="Candara"/>
                <a:sym typeface="Candara"/>
              </a:rPr>
              <a:t>Filmo žiūrėjimas</a:t>
            </a:r>
          </a:p>
          <a:p>
            <a:pPr lvl="0" algn="just">
              <a:spcBef>
                <a:spcPts val="600"/>
              </a:spcBef>
              <a:buSzPts val="2000"/>
            </a:pPr>
            <a:r>
              <a:rPr lang="lt-LT" sz="2000" dirty="0">
                <a:latin typeface="Candara"/>
                <a:ea typeface="Candara"/>
                <a:cs typeface="Candara"/>
                <a:sym typeface="Candara"/>
              </a:rPr>
              <a:t>Ši veikla yra raminanti, tačiau gali būti naudinga diskusijoms, kurios gali kilti jos metu. Ji susideda iš trumpo filmo peržiūros. Italijai tinkamas filmas galėtų būti „</a:t>
            </a:r>
            <a:r>
              <a:rPr lang="lt-LT" sz="2000" dirty="0" err="1">
                <a:latin typeface="Candara"/>
                <a:ea typeface="Candara"/>
                <a:cs typeface="Candara"/>
                <a:sym typeface="Candara"/>
              </a:rPr>
              <a:t>Zoran</a:t>
            </a:r>
            <a:r>
              <a:rPr lang="lt-LT" sz="2000" dirty="0">
                <a:latin typeface="Candara"/>
                <a:ea typeface="Candara"/>
                <a:cs typeface="Candara"/>
                <a:sym typeface="Candara"/>
              </a:rPr>
              <a:t> </a:t>
            </a:r>
            <a:r>
              <a:rPr lang="lt-LT" sz="2000" dirty="0" err="1">
                <a:latin typeface="Candara"/>
                <a:ea typeface="Candara"/>
                <a:cs typeface="Candara"/>
                <a:sym typeface="Candara"/>
              </a:rPr>
              <a:t>il</a:t>
            </a:r>
            <a:r>
              <a:rPr lang="lt-LT" sz="2000" dirty="0">
                <a:latin typeface="Candara"/>
                <a:ea typeface="Candara"/>
                <a:cs typeface="Candara"/>
                <a:sym typeface="Candara"/>
              </a:rPr>
              <a:t> </a:t>
            </a:r>
            <a:r>
              <a:rPr lang="lt-LT" sz="2000" dirty="0" err="1">
                <a:latin typeface="Candara"/>
                <a:ea typeface="Candara"/>
                <a:cs typeface="Candara"/>
                <a:sym typeface="Candara"/>
              </a:rPr>
              <a:t>mio</a:t>
            </a:r>
            <a:r>
              <a:rPr lang="lt-LT" sz="2000" dirty="0">
                <a:latin typeface="Candara"/>
                <a:ea typeface="Candara"/>
                <a:cs typeface="Candara"/>
                <a:sym typeface="Candara"/>
              </a:rPr>
              <a:t> </a:t>
            </a:r>
            <a:r>
              <a:rPr lang="lt-LT" sz="2000" dirty="0" err="1">
                <a:latin typeface="Candara"/>
                <a:ea typeface="Candara"/>
                <a:cs typeface="Candara"/>
                <a:sym typeface="Candara"/>
              </a:rPr>
              <a:t>nipote</a:t>
            </a:r>
            <a:r>
              <a:rPr lang="lt-LT" sz="2000" dirty="0">
                <a:latin typeface="Candara"/>
                <a:ea typeface="Candara"/>
                <a:cs typeface="Candara"/>
                <a:sym typeface="Candara"/>
              </a:rPr>
              <a:t> </a:t>
            </a:r>
            <a:r>
              <a:rPr lang="lt-LT" sz="2000" dirty="0" err="1">
                <a:latin typeface="Candara"/>
                <a:ea typeface="Candara"/>
                <a:cs typeface="Candara"/>
                <a:sym typeface="Candara"/>
              </a:rPr>
              <a:t>scemo</a:t>
            </a:r>
            <a:r>
              <a:rPr lang="lt-LT" sz="2000" dirty="0">
                <a:latin typeface="Candara"/>
                <a:ea typeface="Candara"/>
                <a:cs typeface="Candara"/>
                <a:sym typeface="Candara"/>
              </a:rPr>
              <a:t>“ („</a:t>
            </a:r>
            <a:r>
              <a:rPr lang="lt-LT" sz="2000" dirty="0" err="1">
                <a:latin typeface="Candara"/>
                <a:ea typeface="Candara"/>
                <a:cs typeface="Candara"/>
                <a:sym typeface="Candara"/>
              </a:rPr>
              <a:t>Zoran</a:t>
            </a:r>
            <a:r>
              <a:rPr lang="lt-LT" sz="2000" dirty="0">
                <a:latin typeface="Candara"/>
                <a:ea typeface="Candara"/>
                <a:cs typeface="Candara"/>
                <a:sym typeface="Candara"/>
              </a:rPr>
              <a:t>, mano kvailas sūnėnas“) (nuoroda į filmą).</a:t>
            </a:r>
          </a:p>
          <a:p>
            <a:pPr lvl="0" algn="just">
              <a:spcBef>
                <a:spcPts val="600"/>
              </a:spcBef>
              <a:buSzPts val="2000"/>
            </a:pPr>
            <a:r>
              <a:rPr lang="lt-LT" sz="2000" dirty="0">
                <a:latin typeface="Candara"/>
                <a:ea typeface="Candara"/>
                <a:cs typeface="Candara"/>
                <a:sym typeface="Candara"/>
              </a:rPr>
              <a:t>Filmas turi nagrinėti tarpkultūrinės ar kartų tarpusavio komunikacijos problemas ir klausimus.</a:t>
            </a:r>
          </a:p>
          <a:p>
            <a:pPr lvl="0" algn="just">
              <a:spcBef>
                <a:spcPts val="600"/>
              </a:spcBef>
              <a:buSzPts val="2000"/>
            </a:pPr>
            <a:r>
              <a:rPr lang="pt-BR" sz="2000" dirty="0">
                <a:latin typeface="Candara"/>
                <a:ea typeface="Candara"/>
                <a:cs typeface="Candara"/>
                <a:sym typeface="Candara"/>
              </a:rPr>
              <a:t>Po vaizdo įrašo vyks diskusija pagrindinėmis temomis.</a:t>
            </a:r>
          </a:p>
          <a:p>
            <a:pPr lvl="0" algn="just">
              <a:spcBef>
                <a:spcPts val="600"/>
              </a:spcBef>
              <a:buSzPts val="2000"/>
            </a:pPr>
            <a:r>
              <a:rPr lang="en-US" sz="2000" dirty="0" err="1">
                <a:latin typeface="Candara"/>
                <a:ea typeface="Candara"/>
                <a:cs typeface="Candara"/>
                <a:sym typeface="Candara"/>
              </a:rPr>
              <a:t>Mokytojai</a:t>
            </a:r>
            <a:r>
              <a:rPr lang="en-US" sz="2000" dirty="0">
                <a:latin typeface="Candara"/>
                <a:ea typeface="Candara"/>
                <a:cs typeface="Candara"/>
                <a:sym typeface="Candara"/>
              </a:rPr>
              <a:t> </a:t>
            </a:r>
            <a:r>
              <a:rPr lang="en-US" sz="2000" dirty="0" err="1">
                <a:latin typeface="Candara"/>
                <a:ea typeface="Candara"/>
                <a:cs typeface="Candara"/>
                <a:sym typeface="Candara"/>
              </a:rPr>
              <a:t>turi</a:t>
            </a:r>
            <a:r>
              <a:rPr lang="en-US" sz="2000" dirty="0">
                <a:latin typeface="Candara"/>
                <a:ea typeface="Candara"/>
                <a:cs typeface="Candara"/>
                <a:sym typeface="Candara"/>
              </a:rPr>
              <a:t> </a:t>
            </a:r>
            <a:r>
              <a:rPr lang="en-US" sz="2000" dirty="0" err="1">
                <a:latin typeface="Candara"/>
                <a:ea typeface="Candara"/>
                <a:cs typeface="Candara"/>
                <a:sym typeface="Candara"/>
              </a:rPr>
              <a:t>skatinti</a:t>
            </a:r>
            <a:r>
              <a:rPr lang="en-US" sz="2000" dirty="0">
                <a:latin typeface="Candara"/>
                <a:ea typeface="Candara"/>
                <a:cs typeface="Candara"/>
                <a:sym typeface="Candara"/>
              </a:rPr>
              <a:t> </a:t>
            </a:r>
            <a:r>
              <a:rPr lang="en-US" sz="2000" dirty="0" err="1">
                <a:latin typeface="Candara"/>
                <a:ea typeface="Candara"/>
                <a:cs typeface="Candara"/>
                <a:sym typeface="Candara"/>
              </a:rPr>
              <a:t>diskusiją</a:t>
            </a:r>
            <a:r>
              <a:rPr lang="en-US" sz="2000" dirty="0">
                <a:latin typeface="Candara"/>
                <a:ea typeface="Candara"/>
                <a:cs typeface="Candara"/>
                <a:sym typeface="Candara"/>
              </a:rPr>
              <a:t>, </a:t>
            </a:r>
            <a:r>
              <a:rPr lang="en-US" sz="2000" dirty="0" err="1">
                <a:latin typeface="Candara"/>
                <a:ea typeface="Candara"/>
                <a:cs typeface="Candara"/>
                <a:sym typeface="Candara"/>
              </a:rPr>
              <a:t>stengdamiesi</a:t>
            </a:r>
            <a:r>
              <a:rPr lang="en-US" sz="2000" dirty="0">
                <a:latin typeface="Candara"/>
                <a:ea typeface="Candara"/>
                <a:cs typeface="Candara"/>
                <a:sym typeface="Candara"/>
              </a:rPr>
              <a:t> </a:t>
            </a:r>
            <a:r>
              <a:rPr lang="en-US" sz="2000" dirty="0" err="1">
                <a:latin typeface="Candara"/>
                <a:ea typeface="Candara"/>
                <a:cs typeface="Candara"/>
                <a:sym typeface="Candara"/>
              </a:rPr>
              <a:t>įtraukti</a:t>
            </a:r>
            <a:r>
              <a:rPr lang="en-US" sz="2000" dirty="0">
                <a:latin typeface="Candara"/>
                <a:ea typeface="Candara"/>
                <a:cs typeface="Candara"/>
                <a:sym typeface="Candara"/>
              </a:rPr>
              <a:t> </a:t>
            </a:r>
            <a:r>
              <a:rPr lang="en-US" sz="2000" dirty="0" err="1">
                <a:latin typeface="Candara"/>
                <a:ea typeface="Candara"/>
                <a:cs typeface="Candara"/>
                <a:sym typeface="Candara"/>
              </a:rPr>
              <a:t>visus</a:t>
            </a:r>
            <a:r>
              <a:rPr lang="en-US" sz="2000" dirty="0">
                <a:latin typeface="Candara"/>
                <a:ea typeface="Candara"/>
                <a:cs typeface="Candara"/>
                <a:sym typeface="Candara"/>
              </a:rPr>
              <a:t> </a:t>
            </a:r>
            <a:r>
              <a:rPr lang="en-US" sz="2000" dirty="0" err="1">
                <a:latin typeface="Candara"/>
                <a:ea typeface="Candara"/>
                <a:cs typeface="Candara"/>
                <a:sym typeface="Candara"/>
              </a:rPr>
              <a:t>dalyvius</a:t>
            </a:r>
            <a:r>
              <a:rPr lang="en-US" sz="2000" dirty="0">
                <a:latin typeface="Candara"/>
                <a:ea typeface="Candara"/>
                <a:cs typeface="Candara"/>
                <a:sym typeface="Candara"/>
              </a:rPr>
              <a:t> ir </a:t>
            </a:r>
            <a:r>
              <a:rPr lang="en-US" sz="2000" dirty="0" err="1">
                <a:latin typeface="Candara"/>
                <a:ea typeface="Candara"/>
                <a:cs typeface="Candara"/>
                <a:sym typeface="Candara"/>
              </a:rPr>
              <a:t>surinkti</a:t>
            </a:r>
            <a:r>
              <a:rPr lang="en-US" sz="2000" dirty="0">
                <a:latin typeface="Candara"/>
                <a:ea typeface="Candara"/>
                <a:cs typeface="Candara"/>
                <a:sym typeface="Candara"/>
              </a:rPr>
              <a:t> </a:t>
            </a:r>
            <a:r>
              <a:rPr lang="en-US" sz="2000" dirty="0" err="1">
                <a:latin typeface="Candara"/>
                <a:ea typeface="Candara"/>
                <a:cs typeface="Candara"/>
                <a:sym typeface="Candara"/>
              </a:rPr>
              <a:t>įvairius</a:t>
            </a:r>
            <a:r>
              <a:rPr lang="en-US" sz="2000" dirty="0">
                <a:latin typeface="Candara"/>
                <a:ea typeface="Candara"/>
                <a:cs typeface="Candara"/>
                <a:sym typeface="Candara"/>
              </a:rPr>
              <a:t> </a:t>
            </a:r>
            <a:r>
              <a:rPr lang="en-US" sz="2000" dirty="0" err="1">
                <a:latin typeface="Candara"/>
                <a:ea typeface="Candara"/>
                <a:cs typeface="Candara"/>
                <a:sym typeface="Candara"/>
              </a:rPr>
              <a:t>požiūrius</a:t>
            </a:r>
            <a:r>
              <a:rPr lang="en-US" sz="2000" dirty="0">
                <a:latin typeface="Candara"/>
                <a:ea typeface="Candara"/>
                <a:cs typeface="Candara"/>
                <a:sym typeface="Candara"/>
              </a:rPr>
              <a:t>.</a:t>
            </a:r>
            <a:r>
              <a:rPr lang="en-US" sz="2000" b="0" i="0" u="none" strike="noStrike" cap="none" dirty="0">
                <a:solidFill>
                  <a:srgbClr val="000000"/>
                </a:solidFill>
                <a:latin typeface="Candara"/>
                <a:ea typeface="Candara"/>
                <a:cs typeface="Candara"/>
                <a:sym typeface="Candara"/>
              </a:rPr>
              <a:t>.</a:t>
            </a:r>
            <a:endParaRPr sz="1600" b="0" i="0" u="none" strike="noStrike" cap="none" dirty="0">
              <a:solidFill>
                <a:srgbClr val="000000"/>
              </a:solidFill>
              <a:latin typeface="Arial"/>
              <a:ea typeface="Arial"/>
              <a:cs typeface="Arial"/>
              <a:sym typeface="Arial"/>
            </a:endParaRPr>
          </a:p>
          <a:p>
            <a:pPr lvl="0" algn="just">
              <a:spcBef>
                <a:spcPts val="600"/>
              </a:spcBef>
              <a:buSzPts val="2000"/>
            </a:pPr>
            <a:r>
              <a:rPr lang="lt-LT" sz="2000" dirty="0">
                <a:latin typeface="Candara"/>
                <a:ea typeface="Candara"/>
                <a:cs typeface="Candara"/>
                <a:sym typeface="Candara"/>
              </a:rPr>
              <a:t>Mokytojas gali naudoti ekraną su žymekliais, kad sukurtų burbulų diagramą su surinktais požiūriais.</a:t>
            </a: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dirty="0">
              <a:solidFill>
                <a:srgbClr val="000000"/>
              </a:solidFill>
              <a:latin typeface="Candara"/>
              <a:ea typeface="Candara"/>
              <a:cs typeface="Candara"/>
              <a:sym typeface="Candara"/>
            </a:endParaRPr>
          </a:p>
          <a:p>
            <a:pPr lvl="0" algn="just">
              <a:spcBef>
                <a:spcPts val="600"/>
              </a:spcBef>
              <a:buSzPts val="2000"/>
            </a:pPr>
            <a:r>
              <a:rPr lang="lt-LT" sz="2000" u="sng" dirty="0">
                <a:latin typeface="Candara"/>
                <a:ea typeface="Candara"/>
                <a:cs typeface="Candara"/>
                <a:sym typeface="Candara"/>
              </a:rPr>
              <a:t>Reikalingos priemonės: </a:t>
            </a:r>
            <a:r>
              <a:rPr lang="lt-LT" sz="2000" dirty="0">
                <a:latin typeface="Candara"/>
                <a:ea typeface="Candara"/>
                <a:cs typeface="Candara"/>
                <a:sym typeface="Candara"/>
              </a:rPr>
              <a:t>projektorius ir ekranas, interneto prieiga, balta lenta ir žymekliai.</a:t>
            </a: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dirty="0">
              <a:solidFill>
                <a:srgbClr val="000000"/>
              </a:solidFill>
              <a:latin typeface="Candara"/>
              <a:ea typeface="Candara"/>
              <a:cs typeface="Candara"/>
              <a:sym typeface="Candara"/>
            </a:endParaRPr>
          </a:p>
        </p:txBody>
      </p:sp>
      <p:pic>
        <p:nvPicPr>
          <p:cNvPr id="348" name="Google Shape;348;p23"/>
          <p:cNvPicPr preferRelativeResize="0"/>
          <p:nvPr/>
        </p:nvPicPr>
        <p:blipFill rotWithShape="1">
          <a:blip r:embed="rId4">
            <a:alphaModFix/>
          </a:blip>
          <a:srcRect/>
          <a:stretch/>
        </p:blipFill>
        <p:spPr>
          <a:xfrm>
            <a:off x="8628725" y="1746350"/>
            <a:ext cx="3190200" cy="1993875"/>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2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54" name="Google Shape;354;p24"/>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5" name="Google Shape;355;p24"/>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6" name="Google Shape;356;p24"/>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buSzPts val="3600"/>
            </a:pPr>
            <a:r>
              <a:rPr lang="lt-LT" sz="3600" b="1" dirty="0">
                <a:solidFill>
                  <a:schemeClr val="lt1"/>
                </a:solidFill>
                <a:latin typeface="Candara"/>
                <a:ea typeface="Candara"/>
                <a:cs typeface="Candara"/>
                <a:sym typeface="Candara"/>
              </a:rPr>
              <a:t>Interaktyvi veikla 3 Vaidmenų žaidimas: atspėk kilmę </a:t>
            </a:r>
          </a:p>
        </p:txBody>
      </p:sp>
      <p:sp>
        <p:nvSpPr>
          <p:cNvPr id="357" name="Google Shape;357;p24"/>
          <p:cNvSpPr txBox="1"/>
          <p:nvPr/>
        </p:nvSpPr>
        <p:spPr>
          <a:xfrm>
            <a:off x="254391" y="980812"/>
            <a:ext cx="8550909" cy="5709215"/>
          </a:xfrm>
          <a:prstGeom prst="rect">
            <a:avLst/>
          </a:prstGeom>
          <a:noFill/>
          <a:ln>
            <a:noFill/>
          </a:ln>
        </p:spPr>
        <p:txBody>
          <a:bodyPr spcFirstLastPara="1" wrap="square" lIns="91425" tIns="45700" rIns="91425" bIns="45700" anchor="t" anchorCtr="0">
            <a:spAutoFit/>
          </a:bodyPr>
          <a:lstStyle/>
          <a:p>
            <a:pPr lvl="0" algn="just">
              <a:buSzPts val="2000"/>
            </a:pPr>
            <a:r>
              <a:rPr lang="lt-LT" sz="2000" b="1" dirty="0">
                <a:latin typeface="Candara"/>
                <a:ea typeface="Candara"/>
                <a:cs typeface="Candara"/>
                <a:sym typeface="Candara"/>
              </a:rPr>
              <a:t>Atspėkite kilmę</a:t>
            </a:r>
          </a:p>
          <a:p>
            <a:pPr lvl="0" algn="just">
              <a:spcBef>
                <a:spcPts val="600"/>
              </a:spcBef>
              <a:buSzPts val="2000"/>
            </a:pPr>
            <a:r>
              <a:rPr lang="lt-LT" sz="2000" dirty="0">
                <a:latin typeface="Candara"/>
                <a:ea typeface="Candara"/>
                <a:cs typeface="Candara"/>
                <a:sym typeface="Candara"/>
              </a:rPr>
              <a:t>Šioje veikloje grupė bus suskirstyta į mažas grupes po  4–5 žmones. Pagrindinė sąlyga – niekas nežino kitų dalyvių geografinės kilmės. </a:t>
            </a:r>
          </a:p>
          <a:p>
            <a:pPr lvl="0" algn="just">
              <a:spcBef>
                <a:spcPts val="600"/>
              </a:spcBef>
              <a:buSzPts val="2000"/>
            </a:pPr>
            <a:r>
              <a:rPr lang="lt-LT" sz="2000" dirty="0">
                <a:latin typeface="Candara"/>
                <a:ea typeface="Candara"/>
                <a:cs typeface="Candara"/>
                <a:sym typeface="Candara"/>
              </a:rPr>
              <a:t>Kiekvienas asmuo turi papasakoti epizodą iš savo gyvenimo, apibūdinti daiktą, patiekalą, susijusį su jo ar jos kultūrinio paveldo elementais (ryte ėjau melstis į mečetę... pietums valgėme duoną ir </a:t>
            </a:r>
            <a:r>
              <a:rPr lang="lt-LT" sz="2000" dirty="0" err="1">
                <a:latin typeface="Candara"/>
                <a:ea typeface="Candara"/>
                <a:cs typeface="Candara"/>
                <a:sym typeface="Candara"/>
              </a:rPr>
              <a:t>panelle</a:t>
            </a:r>
            <a:r>
              <a:rPr lang="lt-LT" sz="2000" dirty="0">
                <a:latin typeface="Candara"/>
                <a:ea typeface="Candara"/>
                <a:cs typeface="Candara"/>
                <a:sym typeface="Candara"/>
              </a:rPr>
              <a:t>), o kiti turi atspėti, iš kur jis ar ji yra kilęs (-</a:t>
            </a:r>
            <a:r>
              <a:rPr lang="lt-LT" sz="2000" dirty="0" err="1">
                <a:latin typeface="Candara"/>
                <a:ea typeface="Candara"/>
                <a:cs typeface="Candara"/>
                <a:sym typeface="Candara"/>
              </a:rPr>
              <a:t>usi</a:t>
            </a:r>
            <a:r>
              <a:rPr lang="lt-LT" sz="2000" dirty="0">
                <a:latin typeface="Candara"/>
                <a:ea typeface="Candara"/>
                <a:cs typeface="Candara"/>
                <a:sym typeface="Candara"/>
              </a:rPr>
              <a:t>). </a:t>
            </a:r>
            <a:endParaRPr sz="2000" b="0" i="0" u="none" strike="noStrike" cap="none" dirty="0">
              <a:solidFill>
                <a:srgbClr val="000000"/>
              </a:solidFill>
              <a:latin typeface="Candara"/>
              <a:ea typeface="Candara"/>
              <a:cs typeface="Candara"/>
              <a:sym typeface="Candara"/>
            </a:endParaRPr>
          </a:p>
          <a:p>
            <a:pPr lvl="0" algn="just">
              <a:spcBef>
                <a:spcPts val="600"/>
              </a:spcBef>
              <a:buSzPts val="2000"/>
            </a:pPr>
            <a:r>
              <a:rPr lang="lt-LT" sz="2000" u="sng" dirty="0">
                <a:latin typeface="Candara"/>
                <a:ea typeface="Candara"/>
                <a:cs typeface="Candara"/>
                <a:sym typeface="Candara"/>
              </a:rPr>
              <a:t>Reikalingos priemonės: </a:t>
            </a:r>
            <a:r>
              <a:rPr lang="lt-LT" sz="2000" dirty="0">
                <a:latin typeface="Candara"/>
                <a:ea typeface="Candara"/>
                <a:cs typeface="Candara"/>
                <a:sym typeface="Candara"/>
              </a:rPr>
              <a:t>projektorius ir ekranas, interneto prieiga, balta lenta ir žymekliai.</a:t>
            </a: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dirty="0">
              <a:solidFill>
                <a:srgbClr val="000000"/>
              </a:solidFill>
              <a:latin typeface="Candara"/>
              <a:ea typeface="Candara"/>
              <a:cs typeface="Candara"/>
              <a:sym typeface="Candara"/>
            </a:endParaRPr>
          </a:p>
          <a:p>
            <a:pPr lvl="0" algn="just">
              <a:spcBef>
                <a:spcPts val="600"/>
              </a:spcBef>
              <a:buSzPts val="2000"/>
            </a:pPr>
            <a:r>
              <a:rPr lang="lt-LT" sz="2000" dirty="0">
                <a:latin typeface="Candara"/>
                <a:ea typeface="Candara"/>
                <a:cs typeface="Candara"/>
                <a:sym typeface="Candara"/>
              </a:rPr>
              <a:t>Dvi grupės: 1 grupė: šeimininkai: rodo meno kūrinių ar kultūros paveldo objektų iš įvairių šalių nuotraukas (</a:t>
            </a:r>
            <a:r>
              <a:rPr lang="lt-LT" sz="2000" dirty="0" err="1">
                <a:latin typeface="Candara"/>
                <a:ea typeface="Candara"/>
                <a:cs typeface="Candara"/>
                <a:sym typeface="Candara"/>
              </a:rPr>
              <a:t>Koliziejus</a:t>
            </a:r>
            <a:r>
              <a:rPr lang="lt-LT" sz="2000" dirty="0">
                <a:latin typeface="Candara"/>
                <a:ea typeface="Candara"/>
                <a:cs typeface="Candara"/>
                <a:sym typeface="Candara"/>
              </a:rPr>
              <a:t>, Eifelio bokštas...). Kiekviena nuotrauka ar nuotraukų grupė susijusi su vienu ar keliais žmonėmis iš tos vietos, kurie yra grupėje. 2 grupė: keliautojų klausiama, kuris iš šių paminklų jiems padarė didžiausią įspūdį ir kurį jie norėtų aplankyti ateityje. Remdamiesi nurodyta nuotrauka, pirmoji grupė šeimininkų pateikia informaciją apie tą vietą ir su ja susijusį paveldą. </a:t>
            </a:r>
          </a:p>
        </p:txBody>
      </p:sp>
      <p:pic>
        <p:nvPicPr>
          <p:cNvPr id="358" name="Google Shape;358;p24"/>
          <p:cNvPicPr preferRelativeResize="0"/>
          <p:nvPr/>
        </p:nvPicPr>
        <p:blipFill rotWithShape="1">
          <a:blip r:embed="rId4">
            <a:alphaModFix/>
          </a:blip>
          <a:srcRect/>
          <a:stretch/>
        </p:blipFill>
        <p:spPr>
          <a:xfrm>
            <a:off x="8805300" y="1731725"/>
            <a:ext cx="3007724" cy="1720100"/>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2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64" name="Google Shape;364;p25"/>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5" name="Google Shape;365;p25"/>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6" name="Google Shape;366;p25"/>
          <p:cNvSpPr txBox="1"/>
          <p:nvPr/>
        </p:nvSpPr>
        <p:spPr>
          <a:xfrm>
            <a:off x="0" y="89588"/>
            <a:ext cx="10911016" cy="461665"/>
          </a:xfrm>
          <a:prstGeom prst="rect">
            <a:avLst/>
          </a:prstGeom>
          <a:noFill/>
          <a:ln>
            <a:noFill/>
          </a:ln>
        </p:spPr>
        <p:txBody>
          <a:bodyPr spcFirstLastPara="1" wrap="square" lIns="91425" tIns="45700" rIns="91425" bIns="45700" anchor="t" anchorCtr="0">
            <a:spAutoFit/>
          </a:bodyPr>
          <a:lstStyle/>
          <a:p>
            <a:pPr marL="457200" lvl="1">
              <a:buSzPts val="2400"/>
            </a:pPr>
            <a:r>
              <a:rPr lang="lt-LT" sz="2400" b="1" dirty="0">
                <a:solidFill>
                  <a:schemeClr val="lt1"/>
                </a:solidFill>
                <a:latin typeface="Candara"/>
                <a:ea typeface="Candara"/>
                <a:cs typeface="Candara"/>
                <a:sym typeface="Candara"/>
              </a:rPr>
              <a:t>Interaktyvi veikla 4 Vaidmenų žaidimas: kur norėtumėte keliauti? </a:t>
            </a:r>
          </a:p>
        </p:txBody>
      </p:sp>
      <p:sp>
        <p:nvSpPr>
          <p:cNvPr id="367" name="Google Shape;367;p25"/>
          <p:cNvSpPr txBox="1"/>
          <p:nvPr/>
        </p:nvSpPr>
        <p:spPr>
          <a:xfrm>
            <a:off x="360486" y="1359771"/>
            <a:ext cx="10911000" cy="478588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Candara"/>
              <a:ea typeface="Candara"/>
              <a:cs typeface="Candara"/>
              <a:sym typeface="Candara"/>
            </a:endParaRPr>
          </a:p>
          <a:p>
            <a:pPr lvl="0" algn="just">
              <a:spcBef>
                <a:spcPts val="600"/>
              </a:spcBef>
              <a:buSzPts val="2000"/>
            </a:pPr>
            <a:r>
              <a:rPr lang="lt-LT" sz="2000" b="1" dirty="0">
                <a:latin typeface="Candara"/>
                <a:ea typeface="Candara"/>
                <a:cs typeface="Candara"/>
                <a:sym typeface="Candara"/>
              </a:rPr>
              <a:t>Kur norėtumėte keliauti?</a:t>
            </a:r>
            <a:r>
              <a:rPr lang="en-US" sz="2000" b="1" i="0" u="none" strike="noStrike" cap="none" dirty="0">
                <a:solidFill>
                  <a:srgbClr val="000000"/>
                </a:solidFill>
                <a:latin typeface="Candara"/>
                <a:ea typeface="Candara"/>
                <a:cs typeface="Candara"/>
                <a:sym typeface="Candara"/>
              </a:rPr>
              <a:t>?</a:t>
            </a:r>
            <a:endParaRPr sz="1800" b="0" i="0" u="none" strike="noStrike" cap="none" dirty="0">
              <a:solidFill>
                <a:srgbClr val="000000"/>
              </a:solidFill>
              <a:latin typeface="Arial"/>
              <a:ea typeface="Arial"/>
              <a:cs typeface="Arial"/>
              <a:sym typeface="Arial"/>
            </a:endParaRPr>
          </a:p>
          <a:p>
            <a:pPr lvl="0" algn="just">
              <a:spcBef>
                <a:spcPts val="600"/>
              </a:spcBef>
              <a:buSzPts val="2000"/>
            </a:pPr>
            <a:r>
              <a:rPr lang="lt-LT" sz="2000" dirty="0">
                <a:latin typeface="Candara"/>
                <a:ea typeface="Candara"/>
                <a:cs typeface="Candara"/>
                <a:sym typeface="Candara"/>
              </a:rPr>
              <a:t>Šioje veikloje grupė turi būti padalyta į dvi grupes: 1-oji grupė: šeimininkai ir keliautojai.  Šeimininkai turi parodyti po 4–5 nuotraukas, meno kūrinius ar kultūros paveldą, atstovaujančius jų šalį (</a:t>
            </a:r>
            <a:r>
              <a:rPr lang="lt-LT" sz="2000" dirty="0" err="1">
                <a:latin typeface="Candara"/>
                <a:ea typeface="Candara"/>
                <a:cs typeface="Candara"/>
                <a:sym typeface="Candara"/>
              </a:rPr>
              <a:t>Koliziejus</a:t>
            </a:r>
            <a:r>
              <a:rPr lang="lt-LT" sz="2000" dirty="0">
                <a:latin typeface="Candara"/>
                <a:ea typeface="Candara"/>
                <a:cs typeface="Candara"/>
                <a:sym typeface="Candara"/>
              </a:rPr>
              <a:t>, Eifelio bokštas ir pan.). Bus daugiau nuotraukų kolekcijų.</a:t>
            </a:r>
          </a:p>
          <a:p>
            <a:pPr lvl="0" algn="just">
              <a:spcBef>
                <a:spcPts val="600"/>
              </a:spcBef>
              <a:buSzPts val="2000"/>
            </a:pPr>
            <a:endParaRPr lang="lt-LT" sz="2000" dirty="0">
              <a:latin typeface="Candara"/>
              <a:ea typeface="Candara"/>
              <a:cs typeface="Candara"/>
              <a:sym typeface="Candara"/>
            </a:endParaRPr>
          </a:p>
          <a:p>
            <a:pPr lvl="0" algn="just">
              <a:spcBef>
                <a:spcPts val="600"/>
              </a:spcBef>
              <a:buSzPts val="2000"/>
            </a:pPr>
            <a:r>
              <a:rPr lang="lt-LT" sz="2000" dirty="0">
                <a:latin typeface="Candara"/>
                <a:ea typeface="Candara"/>
                <a:cs typeface="Candara"/>
                <a:sym typeface="Candara"/>
              </a:rPr>
              <a:t>Keliautojai iš nuotraukų turi pasirinkti šalį, kurią norėtų aplankyti savo kitoje kelionėje. Remiantis nurodyta nuotrauka, keliautojus priims šeimininkai, kurie juos aprodys savo šalį, aprašydami ir parodydami jos gamtinį ir kultūrinį paveldą.  </a:t>
            </a:r>
          </a:p>
          <a:p>
            <a:pPr lvl="0" algn="just">
              <a:spcBef>
                <a:spcPts val="600"/>
              </a:spcBef>
              <a:buSzPts val="2000"/>
            </a:pPr>
            <a:r>
              <a:rPr lang="lt-LT" sz="2000" dirty="0">
                <a:latin typeface="Candara"/>
                <a:ea typeface="Candara"/>
                <a:cs typeface="Candara"/>
                <a:sym typeface="Candara"/>
              </a:rPr>
              <a:t>Reikalingos priemonės: projektorius ir ekranas, interneto prieiga, balta lenta ir žymekliai.</a:t>
            </a: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dirty="0">
              <a:solidFill>
                <a:schemeClr val="dk1"/>
              </a:solidFill>
              <a:latin typeface="Candara"/>
              <a:ea typeface="Candara"/>
              <a:cs typeface="Candara"/>
              <a:sym typeface="Candara"/>
            </a:endParaRPr>
          </a:p>
          <a:p>
            <a:pPr lvl="0" algn="just">
              <a:spcBef>
                <a:spcPts val="600"/>
              </a:spcBef>
              <a:buSzPts val="2000"/>
            </a:pPr>
            <a:r>
              <a:rPr lang="lt-LT" sz="2000" dirty="0">
                <a:solidFill>
                  <a:schemeClr val="dk1"/>
                </a:solidFill>
                <a:latin typeface="Candara"/>
                <a:ea typeface="Candara"/>
                <a:cs typeface="Candara"/>
                <a:sym typeface="Candara"/>
              </a:rPr>
              <a:t>Ši veikla yra susijusi su 2 pamoka ir parapijos žemėlapio sudarymu.</a:t>
            </a:r>
          </a:p>
          <a:p>
            <a:pPr marL="0" marR="0" lvl="0" indent="0" algn="just" rtl="0">
              <a:lnSpc>
                <a:spcPct val="100000"/>
              </a:lnSpc>
              <a:spcBef>
                <a:spcPts val="600"/>
              </a:spcBef>
              <a:spcAft>
                <a:spcPts val="0"/>
              </a:spcAft>
              <a:buClr>
                <a:srgbClr val="000000"/>
              </a:buClr>
              <a:buSzPts val="2000"/>
              <a:buFont typeface="Arial"/>
              <a:buNone/>
            </a:pPr>
            <a:endParaRPr sz="2000" b="0" i="0" u="none" strike="noStrike" cap="none" dirty="0">
              <a:solidFill>
                <a:srgbClr val="000000"/>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Google Shape;372;p2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373" name="Google Shape;373;p26"/>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4" name="Google Shape;374;p26"/>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5" name="Google Shape;375;p26"/>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buSzPts val="3600"/>
            </a:pPr>
            <a:r>
              <a:rPr lang="en-US" sz="3600" b="1" dirty="0" err="1">
                <a:solidFill>
                  <a:schemeClr val="lt1"/>
                </a:solidFill>
                <a:latin typeface="Candara"/>
                <a:ea typeface="Candara"/>
                <a:cs typeface="Candara"/>
                <a:sym typeface="Candara"/>
              </a:rPr>
              <a:t>Diskusija</a:t>
            </a:r>
            <a:r>
              <a:rPr lang="en-US" sz="3600" b="1" dirty="0">
                <a:solidFill>
                  <a:schemeClr val="lt1"/>
                </a:solidFill>
                <a:latin typeface="Candara"/>
                <a:ea typeface="Candara"/>
                <a:cs typeface="Candara"/>
                <a:sym typeface="Candara"/>
              </a:rPr>
              <a:t> ir </a:t>
            </a:r>
            <a:r>
              <a:rPr lang="en-US" sz="3600" b="1" dirty="0" err="1">
                <a:solidFill>
                  <a:schemeClr val="lt1"/>
                </a:solidFill>
                <a:latin typeface="Candara"/>
                <a:ea typeface="Candara"/>
                <a:cs typeface="Candara"/>
                <a:sym typeface="Candara"/>
              </a:rPr>
              <a:t>apmąstymai</a:t>
            </a:r>
            <a:endParaRPr lang="en-US" sz="3600" b="1" dirty="0">
              <a:solidFill>
                <a:schemeClr val="lt1"/>
              </a:solidFill>
              <a:latin typeface="Candara"/>
              <a:ea typeface="Candara"/>
              <a:cs typeface="Candara"/>
              <a:sym typeface="Candara"/>
            </a:endParaRPr>
          </a:p>
        </p:txBody>
      </p:sp>
      <p:sp>
        <p:nvSpPr>
          <p:cNvPr id="376" name="Google Shape;376;p26"/>
          <p:cNvSpPr txBox="1"/>
          <p:nvPr/>
        </p:nvSpPr>
        <p:spPr>
          <a:xfrm>
            <a:off x="534386" y="1206181"/>
            <a:ext cx="8396902" cy="5170606"/>
          </a:xfrm>
          <a:prstGeom prst="rect">
            <a:avLst/>
          </a:prstGeom>
          <a:noFill/>
          <a:ln>
            <a:noFill/>
          </a:ln>
        </p:spPr>
        <p:txBody>
          <a:bodyPr spcFirstLastPara="1" wrap="square" lIns="91425" tIns="45700" rIns="91425" bIns="45700" anchor="t" anchorCtr="0">
            <a:spAutoFit/>
          </a:bodyPr>
          <a:lstStyle/>
          <a:p>
            <a:pPr lvl="0">
              <a:spcBef>
                <a:spcPts val="600"/>
              </a:spcBef>
              <a:buSzPts val="2000"/>
            </a:pPr>
            <a:r>
              <a:rPr lang="en-US" sz="2000" b="1" dirty="0" err="1">
                <a:latin typeface="Candara"/>
                <a:ea typeface="Candara"/>
                <a:cs typeface="Candara"/>
                <a:sym typeface="Candara"/>
              </a:rPr>
              <a:t>Klausimai</a:t>
            </a:r>
            <a:r>
              <a:rPr lang="en-US" sz="2000" b="1" dirty="0">
                <a:latin typeface="Candara"/>
                <a:ea typeface="Candara"/>
                <a:cs typeface="Candara"/>
                <a:sym typeface="Candara"/>
              </a:rPr>
              <a:t> </a:t>
            </a:r>
            <a:r>
              <a:rPr lang="en-US" sz="2000" b="1" dirty="0" err="1">
                <a:latin typeface="Candara"/>
                <a:ea typeface="Candara"/>
                <a:cs typeface="Candara"/>
                <a:sym typeface="Candara"/>
              </a:rPr>
              <a:t>grupinei</a:t>
            </a:r>
            <a:r>
              <a:rPr lang="en-US" sz="2000" b="1" dirty="0">
                <a:latin typeface="Candara"/>
                <a:ea typeface="Candara"/>
                <a:cs typeface="Candara"/>
                <a:sym typeface="Candara"/>
              </a:rPr>
              <a:t> </a:t>
            </a:r>
            <a:r>
              <a:rPr lang="en-US" sz="2000" b="1" dirty="0" err="1">
                <a:latin typeface="Candara"/>
                <a:ea typeface="Candara"/>
                <a:cs typeface="Candara"/>
                <a:sym typeface="Candara"/>
              </a:rPr>
              <a:t>diskusijai</a:t>
            </a:r>
            <a:r>
              <a:rPr lang="en-US" sz="2000" b="1" dirty="0">
                <a:latin typeface="Candara"/>
                <a:ea typeface="Candara"/>
                <a:cs typeface="Candara"/>
                <a:sym typeface="Candara"/>
              </a:rPr>
              <a:t> </a:t>
            </a:r>
            <a:r>
              <a:rPr lang="en-US" sz="2000" b="1" i="0" u="none" strike="noStrike" cap="none" dirty="0">
                <a:solidFill>
                  <a:srgbClr val="000000"/>
                </a:solidFill>
                <a:latin typeface="Candara"/>
                <a:ea typeface="Candara"/>
                <a:cs typeface="Candara"/>
                <a:sym typeface="Candara"/>
              </a:rPr>
              <a:t>:</a:t>
            </a:r>
            <a:endParaRPr sz="1600" b="0" i="0" u="none" strike="noStrike" cap="none" dirty="0">
              <a:solidFill>
                <a:srgbClr val="000000"/>
              </a:solidFill>
              <a:latin typeface="Arial"/>
              <a:ea typeface="Arial"/>
              <a:cs typeface="Arial"/>
              <a:sym typeface="Arial"/>
            </a:endParaRPr>
          </a:p>
          <a:p>
            <a:pPr lvl="0">
              <a:spcBef>
                <a:spcPts val="600"/>
              </a:spcBef>
              <a:buSzPts val="2000"/>
            </a:pPr>
            <a:r>
              <a:rPr lang="lt-LT" sz="2000" dirty="0">
                <a:solidFill>
                  <a:schemeClr val="dk1"/>
                </a:solidFill>
                <a:latin typeface="Candara"/>
                <a:ea typeface="Candara"/>
                <a:cs typeface="Candara"/>
                <a:sym typeface="Candara"/>
              </a:rPr>
              <a:t>Pridėkite 5–6 klausimus.</a:t>
            </a:r>
          </a:p>
          <a:p>
            <a:pPr marL="342900" lvl="0" indent="-342900">
              <a:spcBef>
                <a:spcPts val="600"/>
              </a:spcBef>
              <a:buClr>
                <a:schemeClr val="dk1"/>
              </a:buClr>
              <a:buSzPts val="2000"/>
              <a:buFont typeface="Candara"/>
              <a:buAutoNum type="arabicParenR"/>
            </a:pPr>
            <a:r>
              <a:rPr lang="lt-LT" sz="2000" dirty="0">
                <a:solidFill>
                  <a:schemeClr val="dk1"/>
                </a:solidFill>
                <a:latin typeface="Candara"/>
                <a:ea typeface="Candara"/>
                <a:cs typeface="Candara"/>
                <a:sym typeface="Candara"/>
              </a:rPr>
              <a:t>Ar kada nors susidūrėte su komunikacijos problemomis? (</a:t>
            </a:r>
            <a:r>
              <a:rPr lang="lt-LT" sz="2000" dirty="0" err="1">
                <a:solidFill>
                  <a:schemeClr val="dk1"/>
                </a:solidFill>
                <a:latin typeface="Candara"/>
                <a:ea typeface="Candara"/>
                <a:cs typeface="Candara"/>
                <a:sym typeface="Candara"/>
              </a:rPr>
              <a:t>daugiakultūrinėje</a:t>
            </a:r>
            <a:r>
              <a:rPr lang="lt-LT" sz="2000" dirty="0">
                <a:solidFill>
                  <a:schemeClr val="dk1"/>
                </a:solidFill>
                <a:latin typeface="Candara"/>
                <a:ea typeface="Candara"/>
                <a:cs typeface="Candara"/>
                <a:sym typeface="Candara"/>
              </a:rPr>
              <a:t>, tarpkultūrinėje, tarptautinėje aplinkoje)</a:t>
            </a:r>
          </a:p>
          <a:p>
            <a:pPr marL="342900" lvl="0" indent="-342900">
              <a:spcBef>
                <a:spcPts val="600"/>
              </a:spcBef>
              <a:buClr>
                <a:schemeClr val="dk1"/>
              </a:buClr>
              <a:buSzPts val="2000"/>
              <a:buFont typeface="Candara"/>
              <a:buAutoNum type="arabicParenR"/>
            </a:pPr>
            <a:r>
              <a:rPr lang="lt-LT" sz="2000" dirty="0">
                <a:solidFill>
                  <a:schemeClr val="dk1"/>
                </a:solidFill>
                <a:latin typeface="Candara"/>
                <a:ea typeface="Candara"/>
                <a:cs typeface="Candara"/>
                <a:sym typeface="Candara"/>
              </a:rPr>
              <a:t>Kokios, jūsų nuomone, yra kitos komunikacijos kliūtys ir kodėl? </a:t>
            </a:r>
          </a:p>
          <a:p>
            <a:pPr marL="457200" lvl="0" indent="-355600">
              <a:buClr>
                <a:schemeClr val="dk1"/>
              </a:buClr>
              <a:buSzPts val="2000"/>
              <a:buFont typeface="Candara"/>
              <a:buAutoNum type="arabicParenR"/>
            </a:pPr>
            <a:r>
              <a:rPr lang="lt-LT" sz="2000" dirty="0">
                <a:solidFill>
                  <a:schemeClr val="dk1"/>
                </a:solidFill>
                <a:latin typeface="Candara"/>
                <a:ea typeface="Candara"/>
                <a:cs typeface="Candara"/>
                <a:sym typeface="Candara"/>
              </a:rPr>
              <a:t>Ar manote, kad šiuolaikinės technologijos yra kliūtis ar galimybė bendrauti? </a:t>
            </a:r>
          </a:p>
          <a:p>
            <a:pPr marL="457200" lvl="0" indent="-355600">
              <a:buClr>
                <a:schemeClr val="dk1"/>
              </a:buClr>
              <a:buSzPts val="2000"/>
              <a:buFont typeface="Candara"/>
              <a:buAutoNum type="arabicParenR"/>
            </a:pPr>
            <a:r>
              <a:rPr lang="en-US" sz="2000" dirty="0">
                <a:solidFill>
                  <a:schemeClr val="dk1"/>
                </a:solidFill>
                <a:latin typeface="Candara"/>
                <a:ea typeface="Candara"/>
                <a:cs typeface="Candara"/>
                <a:sym typeface="Candara"/>
              </a:rPr>
              <a:t>Koks </a:t>
            </a:r>
            <a:r>
              <a:rPr lang="en-US" sz="2000" dirty="0" err="1">
                <a:solidFill>
                  <a:schemeClr val="dk1"/>
                </a:solidFill>
                <a:latin typeface="Candara"/>
                <a:ea typeface="Candara"/>
                <a:cs typeface="Candara"/>
                <a:sym typeface="Candara"/>
              </a:rPr>
              <a:t>komunikacijos</a:t>
            </a:r>
            <a:r>
              <a:rPr lang="en-US" sz="2000" dirty="0">
                <a:solidFill>
                  <a:schemeClr val="dk1"/>
                </a:solidFill>
                <a:latin typeface="Candara"/>
                <a:ea typeface="Candara"/>
                <a:cs typeface="Candara"/>
                <a:sym typeface="Candara"/>
              </a:rPr>
              <a:t> </a:t>
            </a:r>
            <a:r>
              <a:rPr lang="en-US" sz="2000" dirty="0" err="1">
                <a:solidFill>
                  <a:schemeClr val="dk1"/>
                </a:solidFill>
                <a:latin typeface="Candara"/>
                <a:ea typeface="Candara"/>
                <a:cs typeface="Candara"/>
                <a:sym typeface="Candara"/>
              </a:rPr>
              <a:t>būdas</a:t>
            </a:r>
            <a:r>
              <a:rPr lang="en-US" sz="2000" dirty="0">
                <a:solidFill>
                  <a:schemeClr val="dk1"/>
                </a:solidFill>
                <a:latin typeface="Candara"/>
                <a:ea typeface="Candara"/>
                <a:cs typeface="Candara"/>
                <a:sym typeface="Candara"/>
              </a:rPr>
              <a:t> </a:t>
            </a:r>
            <a:r>
              <a:rPr lang="en-US" sz="2000" dirty="0" err="1">
                <a:solidFill>
                  <a:schemeClr val="dk1"/>
                </a:solidFill>
                <a:latin typeface="Candara"/>
                <a:ea typeface="Candara"/>
                <a:cs typeface="Candara"/>
                <a:sym typeface="Candara"/>
              </a:rPr>
              <a:t>yra</a:t>
            </a:r>
            <a:r>
              <a:rPr lang="en-US" sz="2000" dirty="0">
                <a:solidFill>
                  <a:schemeClr val="dk1"/>
                </a:solidFill>
                <a:latin typeface="Candara"/>
                <a:ea typeface="Candara"/>
                <a:cs typeface="Candara"/>
                <a:sym typeface="Candara"/>
              </a:rPr>
              <a:t> </a:t>
            </a:r>
            <a:r>
              <a:rPr lang="en-US" sz="2000" dirty="0" err="1">
                <a:solidFill>
                  <a:schemeClr val="dk1"/>
                </a:solidFill>
                <a:latin typeface="Candara"/>
                <a:ea typeface="Candara"/>
                <a:cs typeface="Candara"/>
                <a:sym typeface="Candara"/>
              </a:rPr>
              <a:t>geresnis</a:t>
            </a:r>
            <a:r>
              <a:rPr lang="en-US" sz="2000" dirty="0">
                <a:solidFill>
                  <a:schemeClr val="dk1"/>
                </a:solidFill>
                <a:latin typeface="Candara"/>
                <a:ea typeface="Candara"/>
                <a:cs typeface="Candara"/>
                <a:sym typeface="Candara"/>
              </a:rPr>
              <a:t> </a:t>
            </a:r>
            <a:r>
              <a:rPr lang="en-US" sz="2000" dirty="0" err="1">
                <a:solidFill>
                  <a:schemeClr val="dk1"/>
                </a:solidFill>
                <a:latin typeface="Candara"/>
                <a:ea typeface="Candara"/>
                <a:cs typeface="Candara"/>
                <a:sym typeface="Candara"/>
              </a:rPr>
              <a:t>perduodant</a:t>
            </a:r>
            <a:r>
              <a:rPr lang="en-US" sz="2000" dirty="0">
                <a:solidFill>
                  <a:schemeClr val="dk1"/>
                </a:solidFill>
                <a:latin typeface="Candara"/>
                <a:ea typeface="Candara"/>
                <a:cs typeface="Candara"/>
                <a:sym typeface="Candara"/>
              </a:rPr>
              <a:t> </a:t>
            </a:r>
            <a:r>
              <a:rPr lang="en-US" sz="2000" dirty="0" err="1">
                <a:solidFill>
                  <a:schemeClr val="dk1"/>
                </a:solidFill>
                <a:latin typeface="Candara"/>
                <a:ea typeface="Candara"/>
                <a:cs typeface="Candara"/>
                <a:sym typeface="Candara"/>
              </a:rPr>
              <a:t>kultūrinį</a:t>
            </a:r>
            <a:r>
              <a:rPr lang="en-US" sz="2000" dirty="0">
                <a:solidFill>
                  <a:schemeClr val="dk1"/>
                </a:solidFill>
                <a:latin typeface="Candara"/>
                <a:ea typeface="Candara"/>
                <a:cs typeface="Candara"/>
                <a:sym typeface="Candara"/>
              </a:rPr>
              <a:t> ir </a:t>
            </a:r>
            <a:r>
              <a:rPr lang="en-US" sz="2000" dirty="0" err="1">
                <a:solidFill>
                  <a:schemeClr val="dk1"/>
                </a:solidFill>
                <a:latin typeface="Candara"/>
                <a:ea typeface="Candara"/>
                <a:cs typeface="Candara"/>
                <a:sym typeface="Candara"/>
              </a:rPr>
              <a:t>gamtinį</a:t>
            </a:r>
            <a:r>
              <a:rPr lang="en-US" sz="2000" dirty="0">
                <a:solidFill>
                  <a:schemeClr val="dk1"/>
                </a:solidFill>
                <a:latin typeface="Candara"/>
                <a:ea typeface="Candara"/>
                <a:cs typeface="Candara"/>
                <a:sym typeface="Candara"/>
              </a:rPr>
              <a:t> </a:t>
            </a:r>
            <a:r>
              <a:rPr lang="en-US" sz="2000" dirty="0" err="1">
                <a:solidFill>
                  <a:schemeClr val="dk1"/>
                </a:solidFill>
                <a:latin typeface="Candara"/>
                <a:ea typeface="Candara"/>
                <a:cs typeface="Candara"/>
                <a:sym typeface="Candara"/>
              </a:rPr>
              <a:t>paveldą</a:t>
            </a:r>
            <a:r>
              <a:rPr lang="en-US" sz="2000" dirty="0">
                <a:solidFill>
                  <a:schemeClr val="dk1"/>
                </a:solidFill>
                <a:latin typeface="Candara"/>
                <a:ea typeface="Candara"/>
                <a:cs typeface="Candara"/>
                <a:sym typeface="Candara"/>
              </a:rPr>
              <a:t>? (</a:t>
            </a:r>
            <a:r>
              <a:rPr lang="en-US" sz="2000" dirty="0" err="1">
                <a:solidFill>
                  <a:schemeClr val="dk1"/>
                </a:solidFill>
                <a:latin typeface="Candara"/>
                <a:ea typeface="Candara"/>
                <a:cs typeface="Candara"/>
                <a:sym typeface="Candara"/>
              </a:rPr>
              <a:t>žodinis</a:t>
            </a:r>
            <a:r>
              <a:rPr lang="en-US" sz="2000" dirty="0">
                <a:solidFill>
                  <a:schemeClr val="dk1"/>
                </a:solidFill>
                <a:latin typeface="Candara"/>
                <a:ea typeface="Candara"/>
                <a:cs typeface="Candara"/>
                <a:sym typeface="Candara"/>
              </a:rPr>
              <a:t>, </a:t>
            </a:r>
            <a:r>
              <a:rPr lang="en-US" sz="2000" dirty="0" err="1">
                <a:solidFill>
                  <a:schemeClr val="dk1"/>
                </a:solidFill>
                <a:latin typeface="Candara"/>
                <a:ea typeface="Candara"/>
                <a:cs typeface="Candara"/>
                <a:sym typeface="Candara"/>
              </a:rPr>
              <a:t>grafinis</a:t>
            </a:r>
            <a:r>
              <a:rPr lang="en-US" sz="2000" dirty="0">
                <a:solidFill>
                  <a:schemeClr val="dk1"/>
                </a:solidFill>
                <a:latin typeface="Candara"/>
                <a:ea typeface="Candara"/>
                <a:cs typeface="Candara"/>
                <a:sym typeface="Candara"/>
              </a:rPr>
              <a:t>, </a:t>
            </a:r>
            <a:r>
              <a:rPr lang="en-US" sz="2000" dirty="0" err="1">
                <a:solidFill>
                  <a:schemeClr val="dk1"/>
                </a:solidFill>
                <a:latin typeface="Candara"/>
                <a:ea typeface="Candara"/>
                <a:cs typeface="Candara"/>
                <a:sym typeface="Candara"/>
              </a:rPr>
              <a:t>muzikinis</a:t>
            </a:r>
            <a:r>
              <a:rPr lang="en-US" sz="2000" dirty="0">
                <a:solidFill>
                  <a:schemeClr val="dk1"/>
                </a:solidFill>
                <a:latin typeface="Candara"/>
                <a:ea typeface="Candara"/>
                <a:cs typeface="Candara"/>
                <a:sym typeface="Candara"/>
              </a:rPr>
              <a:t>…)</a:t>
            </a:r>
          </a:p>
          <a:p>
            <a:pPr marL="457200" lvl="0" indent="-355600">
              <a:buClr>
                <a:schemeClr val="dk1"/>
              </a:buClr>
              <a:buSzPts val="2000"/>
              <a:buFont typeface="Candara"/>
              <a:buAutoNum type="arabicParenR"/>
            </a:pPr>
            <a:r>
              <a:rPr lang="lt-LT" sz="2000" dirty="0">
                <a:solidFill>
                  <a:schemeClr val="dk1"/>
                </a:solidFill>
                <a:latin typeface="Candara"/>
                <a:ea typeface="Candara"/>
                <a:cs typeface="Candara"/>
                <a:sym typeface="Candara"/>
              </a:rPr>
              <a:t>Ar manote, kad įmanoma komunikacija tarp skirtingų kartų?</a:t>
            </a:r>
          </a:p>
          <a:p>
            <a:pPr lvl="0">
              <a:spcBef>
                <a:spcPts val="600"/>
              </a:spcBef>
              <a:buSzPts val="2000"/>
            </a:pPr>
            <a:r>
              <a:rPr lang="en-US" sz="2000" b="1" dirty="0" err="1">
                <a:solidFill>
                  <a:schemeClr val="dk1"/>
                </a:solidFill>
                <a:latin typeface="Candara"/>
                <a:ea typeface="Candara"/>
                <a:cs typeface="Candara"/>
                <a:sym typeface="Candara"/>
              </a:rPr>
              <a:t>Išvada</a:t>
            </a:r>
            <a:r>
              <a:rPr lang="en-US" sz="2000" b="1" dirty="0">
                <a:solidFill>
                  <a:schemeClr val="dk1"/>
                </a:solidFill>
                <a:latin typeface="Candara"/>
                <a:ea typeface="Candara"/>
                <a:cs typeface="Candara"/>
                <a:sym typeface="Candara"/>
              </a:rPr>
              <a:t> </a:t>
            </a:r>
            <a:r>
              <a:rPr lang="en-US" sz="2000" b="1" i="0" u="none" strike="noStrike" cap="none" dirty="0">
                <a:solidFill>
                  <a:schemeClr val="dk1"/>
                </a:solidFill>
                <a:latin typeface="Candara"/>
                <a:ea typeface="Candara"/>
                <a:cs typeface="Candara"/>
                <a:sym typeface="Candara"/>
              </a:rPr>
              <a:t>: </a:t>
            </a:r>
            <a:endParaRPr sz="1600" b="0" i="0" u="none" strike="noStrike" cap="none" dirty="0">
              <a:solidFill>
                <a:srgbClr val="000000"/>
              </a:solidFill>
              <a:latin typeface="Arial"/>
              <a:ea typeface="Arial"/>
              <a:cs typeface="Arial"/>
              <a:sym typeface="Arial"/>
            </a:endParaRPr>
          </a:p>
          <a:p>
            <a:pPr lvl="0" algn="just">
              <a:spcBef>
                <a:spcPts val="600"/>
              </a:spcBef>
              <a:buSzPts val="2000"/>
            </a:pPr>
            <a:r>
              <a:rPr lang="lt-LT" sz="2000" dirty="0">
                <a:solidFill>
                  <a:schemeClr val="dk1"/>
                </a:solidFill>
                <a:latin typeface="Candara"/>
                <a:ea typeface="Candara"/>
                <a:cs typeface="Candara"/>
                <a:sym typeface="Candara"/>
              </a:rPr>
              <a:t>Komunikacijos kelias yra begalinis. Komunikacija turi keistis ir prisitaikyti, kad galėtų išreikšti naujas koncepcijas, idėjas, jausmus ir emocijas, susijusias su naujomis visuomenėmis. Iššūkis yra sugebėti perteikti praeities paveldą, išsaugoti jų tapatybę, nesukuriant barjerų tarp skirtingų kultūrų.</a:t>
            </a:r>
            <a:r>
              <a:rPr lang="en-US" sz="2000" b="0" i="0" u="none" strike="noStrike" cap="none" dirty="0">
                <a:solidFill>
                  <a:schemeClr val="dk1"/>
                </a:solidFill>
                <a:latin typeface="Candara"/>
                <a:ea typeface="Candara"/>
                <a:cs typeface="Candara"/>
                <a:sym typeface="Candara"/>
              </a:rPr>
              <a:t>. </a:t>
            </a:r>
            <a:endParaRPr sz="1600" b="0" i="0" u="none" strike="noStrike" cap="none" dirty="0">
              <a:solidFill>
                <a:srgbClr val="000000"/>
              </a:solidFill>
              <a:latin typeface="Arial"/>
              <a:ea typeface="Arial"/>
              <a:cs typeface="Arial"/>
              <a:sym typeface="Arial"/>
            </a:endParaRPr>
          </a:p>
        </p:txBody>
      </p:sp>
      <p:pic>
        <p:nvPicPr>
          <p:cNvPr id="377" name="Google Shape;377;p26"/>
          <p:cNvPicPr preferRelativeResize="0"/>
          <p:nvPr/>
        </p:nvPicPr>
        <p:blipFill rotWithShape="1">
          <a:blip r:embed="rId4">
            <a:alphaModFix/>
          </a:blip>
          <a:srcRect/>
          <a:stretch/>
        </p:blipFill>
        <p:spPr>
          <a:xfrm>
            <a:off x="8931300" y="1348600"/>
            <a:ext cx="3137951" cy="2050084"/>
          </a:xfrm>
          <a:prstGeom prst="rect">
            <a:avLst/>
          </a:prstGeom>
          <a:noFill/>
          <a:ln>
            <a:noFill/>
          </a:ln>
          <a:effectLst>
            <a:outerShdw blurRad="57150" dist="19050" dir="5400000" algn="bl" rotWithShape="0">
              <a:srgbClr val="000000">
                <a:alpha val="49803"/>
              </a:srgbClr>
            </a:outerShdw>
          </a:effectLst>
        </p:spPr>
      </p:pic>
      <p:sp>
        <p:nvSpPr>
          <p:cNvPr id="378" name="Google Shape;378;p26"/>
          <p:cNvSpPr txBox="1"/>
          <p:nvPr/>
        </p:nvSpPr>
        <p:spPr>
          <a:xfrm>
            <a:off x="8931288" y="3605450"/>
            <a:ext cx="3000000" cy="877133"/>
          </a:xfrm>
          <a:prstGeom prst="rect">
            <a:avLst/>
          </a:prstGeom>
          <a:noFill/>
          <a:ln>
            <a:noFill/>
          </a:ln>
        </p:spPr>
        <p:txBody>
          <a:bodyPr spcFirstLastPara="1" wrap="square" lIns="91425" tIns="91425" rIns="91425" bIns="91425" anchor="t" anchorCtr="0">
            <a:spAutoFit/>
          </a:bodyPr>
          <a:lstStyle/>
          <a:p>
            <a:pPr lvl="0">
              <a:buSzPts val="1200"/>
            </a:pPr>
            <a:r>
              <a:rPr lang="en-US" sz="1200" dirty="0" err="1"/>
              <a:t>Šaltinis</a:t>
            </a:r>
            <a:r>
              <a:rPr lang="en-US" sz="1200" dirty="0"/>
              <a:t>, </a:t>
            </a:r>
            <a:r>
              <a:rPr lang="en-US" sz="1200" dirty="0" err="1"/>
              <a:t>Freepik</a:t>
            </a:r>
            <a:r>
              <a:rPr lang="en-US" sz="1200" dirty="0"/>
              <a:t>, </a:t>
            </a:r>
            <a:r>
              <a:rPr lang="en-US" sz="1200" dirty="0" err="1"/>
              <a:t>nemokamas</a:t>
            </a:r>
            <a:r>
              <a:rPr lang="en-US" sz="1200" dirty="0"/>
              <a:t> </a:t>
            </a:r>
            <a:r>
              <a:rPr lang="en-US" sz="1200" dirty="0" err="1"/>
              <a:t>vaizdas</a:t>
            </a:r>
            <a:r>
              <a:rPr lang="en-US" sz="1200" dirty="0"/>
              <a:t>, </a:t>
            </a:r>
            <a:r>
              <a:rPr lang="en-US" sz="1200" dirty="0" err="1"/>
              <a:t>autorius</a:t>
            </a:r>
            <a:r>
              <a:rPr lang="en-US" sz="1200" dirty="0"/>
              <a:t> </a:t>
            </a:r>
            <a:r>
              <a:rPr lang="en-US" sz="1200" dirty="0" err="1"/>
              <a:t>pch.vector</a:t>
            </a:r>
            <a:endParaRPr lang="en-US" sz="1200" dirty="0"/>
          </a:p>
          <a:p>
            <a:pPr marL="0" marR="0" lvl="0" indent="0" algn="l" rtl="0">
              <a:lnSpc>
                <a:spcPct val="100000"/>
              </a:lnSpc>
              <a:spcBef>
                <a:spcPts val="0"/>
              </a:spcBef>
              <a:spcAft>
                <a:spcPts val="0"/>
              </a:spcAft>
              <a:buClr>
                <a:srgbClr val="000000"/>
              </a:buClr>
              <a:buSzPts val="700"/>
              <a:buFont typeface="Arial"/>
              <a:buNone/>
            </a:pPr>
            <a:r>
              <a:rPr lang="en-US" sz="700" b="0" i="0" u="sng" strike="noStrike" cap="none" dirty="0">
                <a:solidFill>
                  <a:srgbClr val="0563C1"/>
                </a:solidFill>
                <a:latin typeface="Arial"/>
                <a:ea typeface="Arial"/>
                <a:cs typeface="Arial"/>
                <a:sym typeface="Arial"/>
                <a:hlinkClick r:id="rId5">
                  <a:extLst>
                    <a:ext uri="{A12FA001-AC4F-418D-AE19-62706E023703}">
                      <ahyp:hlinkClr xmlns:ahyp="http://schemas.microsoft.com/office/drawing/2018/hyperlinkcolor" xmlns="" val="tx"/>
                    </a:ext>
                  </a:extLst>
                </a:hlinkClick>
              </a:rPr>
              <a:t>https://www.freepik.com/free-vector/people-talking-arguing_9176206.htm#fromView=search&amp;page=1&amp;position=32&amp;uuid=9ec0301a-dddf-4d25-a241-a5349c9e3205</a:t>
            </a:r>
            <a:r>
              <a:rPr lang="en-US" sz="700" b="0" i="0" u="none" strike="noStrike" cap="none" dirty="0">
                <a:solidFill>
                  <a:srgbClr val="000000"/>
                </a:solidFill>
                <a:latin typeface="Arial"/>
                <a:ea typeface="Arial"/>
                <a:cs typeface="Arial"/>
                <a:sym typeface="Arial"/>
              </a:rPr>
              <a:t> </a:t>
            </a:r>
            <a:endParaRPr sz="7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461624"/>
          </a:xfrm>
          <a:prstGeom prst="rect">
            <a:avLst/>
          </a:prstGeom>
          <a:solidFill>
            <a:srgbClr val="72BC59"/>
          </a:solidFill>
          <a:ln>
            <a:noFill/>
          </a:ln>
        </p:spPr>
        <p:txBody>
          <a:bodyPr spcFirstLastPara="1" wrap="square" lIns="91425" tIns="45700" rIns="91425" bIns="45700" anchor="t" anchorCtr="0">
            <a:spAutoFit/>
          </a:bodyPr>
          <a:lstStyle/>
          <a:p>
            <a:pPr algn="ctr"/>
            <a:r>
              <a:rPr lang="lt-LT" sz="2400" b="1" dirty="0" smtClean="0">
                <a:solidFill>
                  <a:schemeClr val="bg1"/>
                </a:solidFill>
                <a:latin typeface="Candara" pitchFamily="34" charset="0"/>
              </a:rPr>
              <a:t>Ačiū už jūsų dėmesį</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Partneriai</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7" name="16 - Εικόνα" descr="LT_Co-fundedbytheEU_RGB_POS.png"/>
          <p:cNvPicPr>
            <a:picLocks noChangeAspect="1"/>
          </p:cNvPicPr>
          <p:nvPr/>
        </p:nvPicPr>
        <p:blipFill>
          <a:blip r:embed="rId12"/>
          <a:stretch>
            <a:fillRect/>
          </a:stretch>
        </p:blipFill>
        <p:spPr>
          <a:xfrm>
            <a:off x="0" y="6229350"/>
            <a:ext cx="2628900" cy="628650"/>
          </a:xfrm>
          <a:prstGeom prst="rect">
            <a:avLst/>
          </a:prstGeom>
        </p:spPr>
      </p:pic>
      <p:pic>
        <p:nvPicPr>
          <p:cNvPr id="18" name="17 - Εικόνα" descr="cc-brand-1.png"/>
          <p:cNvPicPr>
            <a:picLocks noChangeAspect="1"/>
          </p:cNvPicPr>
          <p:nvPr/>
        </p:nvPicPr>
        <p:blipFill>
          <a:blip r:embed="rId13"/>
          <a:stretch>
            <a:fillRect/>
          </a:stretch>
        </p:blipFill>
        <p:spPr>
          <a:xfrm>
            <a:off x="10553700" y="6008759"/>
            <a:ext cx="1638300" cy="849241"/>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802</Words>
  <Application>Microsoft Office PowerPoint</Application>
  <PresentationFormat>Προσαρμογή</PresentationFormat>
  <Paragraphs>57</Paragraphs>
  <Slides>8</Slides>
  <Notes>8</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vt:i4>
      </vt:variant>
    </vt:vector>
  </HeadingPairs>
  <TitlesOfParts>
    <vt:vector size="13"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2</cp:revision>
  <dcterms:created xsi:type="dcterms:W3CDTF">2024-06-10T15:48:53Z</dcterms:created>
  <dcterms:modified xsi:type="dcterms:W3CDTF">2026-04-27T08:25:06Z</dcterms:modified>
</cp:coreProperties>
</file>