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9144000"/>
  <p:embeddedFontLst>
    <p:embeddedFont>
      <p:font typeface="Candara" panose="020E0502030303020204" pitchFamily="3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7" roundtripDataSignature="AMtx7mh+v8wpD0a54CxAt6trWO9ye66hM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E1F62F-F652-4E10-A4E5-7DE97C8777D4}" v="154" dt="2026-01-12T19:45:35.1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42" d="100"/>
          <a:sy n="42" d="100"/>
        </p:scale>
        <p:origin x="1053" y="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4.fntdata"/><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jolė Butkevičienė" userId="71ab2797-8547-484b-bd93-0617b24d964c" providerId="ADAL" clId="{6F86FD42-C63E-43C3-AD3F-93F4AB532842}"/>
    <pc:docChg chg="custSel modSld">
      <pc:chgData name="Nijolė Butkevičienė" userId="71ab2797-8547-484b-bd93-0617b24d964c" providerId="ADAL" clId="{6F86FD42-C63E-43C3-AD3F-93F4AB532842}" dt="2026-01-12T19:46:06.570" v="268" actId="14100"/>
      <pc:docMkLst>
        <pc:docMk/>
      </pc:docMkLst>
      <pc:sldChg chg="modSp">
        <pc:chgData name="Nijolė Butkevičienė" userId="71ab2797-8547-484b-bd93-0617b24d964c" providerId="ADAL" clId="{6F86FD42-C63E-43C3-AD3F-93F4AB532842}" dt="2026-01-12T19:00:35.476" v="2"/>
        <pc:sldMkLst>
          <pc:docMk/>
          <pc:sldMk cId="0" sldId="256"/>
        </pc:sldMkLst>
        <pc:spChg chg="mod">
          <ac:chgData name="Nijolė Butkevičienė" userId="71ab2797-8547-484b-bd93-0617b24d964c" providerId="ADAL" clId="{6F86FD42-C63E-43C3-AD3F-93F4AB532842}" dt="2026-01-12T19:00:24.443" v="1"/>
          <ac:spMkLst>
            <pc:docMk/>
            <pc:sldMk cId="0" sldId="256"/>
            <ac:spMk id="89" creationId="{00000000-0000-0000-0000-000000000000}"/>
          </ac:spMkLst>
        </pc:spChg>
        <pc:spChg chg="mod">
          <ac:chgData name="Nijolė Butkevičienė" userId="71ab2797-8547-484b-bd93-0617b24d964c" providerId="ADAL" clId="{6F86FD42-C63E-43C3-AD3F-93F4AB532842}" dt="2026-01-12T19:00:35.476" v="2"/>
          <ac:spMkLst>
            <pc:docMk/>
            <pc:sldMk cId="0" sldId="256"/>
            <ac:spMk id="91" creationId="{00000000-0000-0000-0000-000000000000}"/>
          </ac:spMkLst>
        </pc:spChg>
      </pc:sldChg>
      <pc:sldChg chg="modSp">
        <pc:chgData name="Nijolė Butkevičienė" userId="71ab2797-8547-484b-bd93-0617b24d964c" providerId="ADAL" clId="{6F86FD42-C63E-43C3-AD3F-93F4AB532842}" dt="2026-01-12T19:00:45.790" v="3"/>
        <pc:sldMkLst>
          <pc:docMk/>
          <pc:sldMk cId="0" sldId="257"/>
        </pc:sldMkLst>
        <pc:spChg chg="mod">
          <ac:chgData name="Nijolė Butkevičienė" userId="71ab2797-8547-484b-bd93-0617b24d964c" providerId="ADAL" clId="{6F86FD42-C63E-43C3-AD3F-93F4AB532842}" dt="2026-01-12T19:00:45.790" v="3"/>
          <ac:spMkLst>
            <pc:docMk/>
            <pc:sldMk cId="0" sldId="257"/>
            <ac:spMk id="101" creationId="{00000000-0000-0000-0000-000000000000}"/>
          </ac:spMkLst>
        </pc:spChg>
      </pc:sldChg>
      <pc:sldChg chg="modSp mod">
        <pc:chgData name="Nijolė Butkevičienė" userId="71ab2797-8547-484b-bd93-0617b24d964c" providerId="ADAL" clId="{6F86FD42-C63E-43C3-AD3F-93F4AB532842}" dt="2026-01-12T19:11:18.648" v="53" actId="1076"/>
        <pc:sldMkLst>
          <pc:docMk/>
          <pc:sldMk cId="0" sldId="258"/>
        </pc:sldMkLst>
        <pc:spChg chg="mod">
          <ac:chgData name="Nijolė Butkevičienė" userId="71ab2797-8547-484b-bd93-0617b24d964c" providerId="ADAL" clId="{6F86FD42-C63E-43C3-AD3F-93F4AB532842}" dt="2026-01-12T19:08:20.136" v="4"/>
          <ac:spMkLst>
            <pc:docMk/>
            <pc:sldMk cId="0" sldId="258"/>
            <ac:spMk id="108" creationId="{00000000-0000-0000-0000-000000000000}"/>
          </ac:spMkLst>
        </pc:spChg>
        <pc:spChg chg="mod">
          <ac:chgData name="Nijolė Butkevičienė" userId="71ab2797-8547-484b-bd93-0617b24d964c" providerId="ADAL" clId="{6F86FD42-C63E-43C3-AD3F-93F4AB532842}" dt="2026-01-12T19:11:11.378" v="52" actId="20577"/>
          <ac:spMkLst>
            <pc:docMk/>
            <pc:sldMk cId="0" sldId="258"/>
            <ac:spMk id="109" creationId="{00000000-0000-0000-0000-000000000000}"/>
          </ac:spMkLst>
        </pc:spChg>
        <pc:spChg chg="mod">
          <ac:chgData name="Nijolė Butkevičienė" userId="71ab2797-8547-484b-bd93-0617b24d964c" providerId="ADAL" clId="{6F86FD42-C63E-43C3-AD3F-93F4AB532842}" dt="2026-01-12T19:08:26.980" v="5"/>
          <ac:spMkLst>
            <pc:docMk/>
            <pc:sldMk cId="0" sldId="258"/>
            <ac:spMk id="111" creationId="{00000000-0000-0000-0000-000000000000}"/>
          </ac:spMkLst>
        </pc:spChg>
        <pc:picChg chg="mod">
          <ac:chgData name="Nijolė Butkevičienė" userId="71ab2797-8547-484b-bd93-0617b24d964c" providerId="ADAL" clId="{6F86FD42-C63E-43C3-AD3F-93F4AB532842}" dt="2026-01-12T19:11:18.648" v="53" actId="1076"/>
          <ac:picMkLst>
            <pc:docMk/>
            <pc:sldMk cId="0" sldId="258"/>
            <ac:picMk id="110" creationId="{00000000-0000-0000-0000-000000000000}"/>
          </ac:picMkLst>
        </pc:picChg>
      </pc:sldChg>
      <pc:sldChg chg="modSp mod">
        <pc:chgData name="Nijolė Butkevičienė" userId="71ab2797-8547-484b-bd93-0617b24d964c" providerId="ADAL" clId="{6F86FD42-C63E-43C3-AD3F-93F4AB532842}" dt="2026-01-12T19:11:48.310" v="58" actId="6549"/>
        <pc:sldMkLst>
          <pc:docMk/>
          <pc:sldMk cId="0" sldId="259"/>
        </pc:sldMkLst>
        <pc:spChg chg="mod">
          <ac:chgData name="Nijolė Butkevičienė" userId="71ab2797-8547-484b-bd93-0617b24d964c" providerId="ADAL" clId="{6F86FD42-C63E-43C3-AD3F-93F4AB532842}" dt="2026-01-12T19:11:48.310" v="58" actId="6549"/>
          <ac:spMkLst>
            <pc:docMk/>
            <pc:sldMk cId="0" sldId="259"/>
            <ac:spMk id="118" creationId="{00000000-0000-0000-0000-000000000000}"/>
          </ac:spMkLst>
        </pc:spChg>
      </pc:sldChg>
      <pc:sldChg chg="modSp mod">
        <pc:chgData name="Nijolė Butkevičienė" userId="71ab2797-8547-484b-bd93-0617b24d964c" providerId="ADAL" clId="{6F86FD42-C63E-43C3-AD3F-93F4AB532842}" dt="2026-01-12T19:14:30.867" v="70"/>
        <pc:sldMkLst>
          <pc:docMk/>
          <pc:sldMk cId="0" sldId="260"/>
        </pc:sldMkLst>
        <pc:spChg chg="mod">
          <ac:chgData name="Nijolė Butkevičienė" userId="71ab2797-8547-484b-bd93-0617b24d964c" providerId="ADAL" clId="{6F86FD42-C63E-43C3-AD3F-93F4AB532842}" dt="2026-01-12T19:12:03.399" v="59"/>
          <ac:spMkLst>
            <pc:docMk/>
            <pc:sldMk cId="0" sldId="260"/>
            <ac:spMk id="126" creationId="{00000000-0000-0000-0000-000000000000}"/>
          </ac:spMkLst>
        </pc:spChg>
        <pc:spChg chg="mod">
          <ac:chgData name="Nijolė Butkevičienė" userId="71ab2797-8547-484b-bd93-0617b24d964c" providerId="ADAL" clId="{6F86FD42-C63E-43C3-AD3F-93F4AB532842}" dt="2026-01-12T19:14:30.867" v="70"/>
          <ac:spMkLst>
            <pc:docMk/>
            <pc:sldMk cId="0" sldId="260"/>
            <ac:spMk id="127" creationId="{00000000-0000-0000-0000-000000000000}"/>
          </ac:spMkLst>
        </pc:spChg>
        <pc:spChg chg="mod">
          <ac:chgData name="Nijolė Butkevičienė" userId="71ab2797-8547-484b-bd93-0617b24d964c" providerId="ADAL" clId="{6F86FD42-C63E-43C3-AD3F-93F4AB532842}" dt="2026-01-12T19:12:10.512" v="60"/>
          <ac:spMkLst>
            <pc:docMk/>
            <pc:sldMk cId="0" sldId="260"/>
            <ac:spMk id="129" creationId="{00000000-0000-0000-0000-000000000000}"/>
          </ac:spMkLst>
        </pc:spChg>
      </pc:sldChg>
      <pc:sldChg chg="modSp mod">
        <pc:chgData name="Nijolė Butkevičienė" userId="71ab2797-8547-484b-bd93-0617b24d964c" providerId="ADAL" clId="{6F86FD42-C63E-43C3-AD3F-93F4AB532842}" dt="2026-01-12T19:15:48.629" v="78" actId="6549"/>
        <pc:sldMkLst>
          <pc:docMk/>
          <pc:sldMk cId="0" sldId="261"/>
        </pc:sldMkLst>
        <pc:spChg chg="mod">
          <ac:chgData name="Nijolė Butkevičienė" userId="71ab2797-8547-484b-bd93-0617b24d964c" providerId="ADAL" clId="{6F86FD42-C63E-43C3-AD3F-93F4AB532842}" dt="2026-01-12T19:15:48.629" v="78" actId="6549"/>
          <ac:spMkLst>
            <pc:docMk/>
            <pc:sldMk cId="0" sldId="261"/>
            <ac:spMk id="134" creationId="{00000000-0000-0000-0000-000000000000}"/>
          </ac:spMkLst>
        </pc:spChg>
        <pc:spChg chg="mod">
          <ac:chgData name="Nijolė Butkevičienė" userId="71ab2797-8547-484b-bd93-0617b24d964c" providerId="ADAL" clId="{6F86FD42-C63E-43C3-AD3F-93F4AB532842}" dt="2026-01-12T19:14:45.400" v="71"/>
          <ac:spMkLst>
            <pc:docMk/>
            <pc:sldMk cId="0" sldId="261"/>
            <ac:spMk id="137" creationId="{00000000-0000-0000-0000-000000000000}"/>
          </ac:spMkLst>
        </pc:spChg>
      </pc:sldChg>
      <pc:sldChg chg="modSp">
        <pc:chgData name="Nijolė Butkevičienė" userId="71ab2797-8547-484b-bd93-0617b24d964c" providerId="ADAL" clId="{6F86FD42-C63E-43C3-AD3F-93F4AB532842}" dt="2026-01-12T19:16:15.559" v="81"/>
        <pc:sldMkLst>
          <pc:docMk/>
          <pc:sldMk cId="0" sldId="262"/>
        </pc:sldMkLst>
        <pc:spChg chg="mod">
          <ac:chgData name="Nijolė Butkevičienė" userId="71ab2797-8547-484b-bd93-0617b24d964c" providerId="ADAL" clId="{6F86FD42-C63E-43C3-AD3F-93F4AB532842}" dt="2026-01-12T19:15:59.672" v="79"/>
          <ac:spMkLst>
            <pc:docMk/>
            <pc:sldMk cId="0" sldId="262"/>
            <ac:spMk id="144" creationId="{00000000-0000-0000-0000-000000000000}"/>
          </ac:spMkLst>
        </pc:spChg>
        <pc:spChg chg="mod">
          <ac:chgData name="Nijolė Butkevičienė" userId="71ab2797-8547-484b-bd93-0617b24d964c" providerId="ADAL" clId="{6F86FD42-C63E-43C3-AD3F-93F4AB532842}" dt="2026-01-12T19:16:15.559" v="81"/>
          <ac:spMkLst>
            <pc:docMk/>
            <pc:sldMk cId="0" sldId="262"/>
            <ac:spMk id="146" creationId="{00000000-0000-0000-0000-000000000000}"/>
          </ac:spMkLst>
        </pc:spChg>
      </pc:sldChg>
      <pc:sldChg chg="modSp mod">
        <pc:chgData name="Nijolė Butkevičienė" userId="71ab2797-8547-484b-bd93-0617b24d964c" providerId="ADAL" clId="{6F86FD42-C63E-43C3-AD3F-93F4AB532842}" dt="2026-01-12T19:18:11.378" v="105" actId="6549"/>
        <pc:sldMkLst>
          <pc:docMk/>
          <pc:sldMk cId="0" sldId="263"/>
        </pc:sldMkLst>
        <pc:spChg chg="mod">
          <ac:chgData name="Nijolė Butkevičienė" userId="71ab2797-8547-484b-bd93-0617b24d964c" providerId="ADAL" clId="{6F86FD42-C63E-43C3-AD3F-93F4AB532842}" dt="2026-01-12T19:16:24.987" v="82"/>
          <ac:spMkLst>
            <pc:docMk/>
            <pc:sldMk cId="0" sldId="263"/>
            <ac:spMk id="153" creationId="{00000000-0000-0000-0000-000000000000}"/>
          </ac:spMkLst>
        </pc:spChg>
        <pc:spChg chg="mod">
          <ac:chgData name="Nijolė Butkevičienė" userId="71ab2797-8547-484b-bd93-0617b24d964c" providerId="ADAL" clId="{6F86FD42-C63E-43C3-AD3F-93F4AB532842}" dt="2026-01-12T19:18:11.378" v="105" actId="6549"/>
          <ac:spMkLst>
            <pc:docMk/>
            <pc:sldMk cId="0" sldId="263"/>
            <ac:spMk id="155" creationId="{00000000-0000-0000-0000-000000000000}"/>
          </ac:spMkLst>
        </pc:spChg>
        <pc:spChg chg="mod">
          <ac:chgData name="Nijolė Butkevičienė" userId="71ab2797-8547-484b-bd93-0617b24d964c" providerId="ADAL" clId="{6F86FD42-C63E-43C3-AD3F-93F4AB532842}" dt="2026-01-12T19:16:39.864" v="83"/>
          <ac:spMkLst>
            <pc:docMk/>
            <pc:sldMk cId="0" sldId="263"/>
            <ac:spMk id="156" creationId="{00000000-0000-0000-0000-000000000000}"/>
          </ac:spMkLst>
        </pc:spChg>
      </pc:sldChg>
      <pc:sldChg chg="modSp mod">
        <pc:chgData name="Nijolė Butkevičienė" userId="71ab2797-8547-484b-bd93-0617b24d964c" providerId="ADAL" clId="{6F86FD42-C63E-43C3-AD3F-93F4AB532842}" dt="2026-01-12T19:21:47.358" v="131" actId="1076"/>
        <pc:sldMkLst>
          <pc:docMk/>
          <pc:sldMk cId="0" sldId="264"/>
        </pc:sldMkLst>
        <pc:spChg chg="mod">
          <ac:chgData name="Nijolė Butkevičienė" userId="71ab2797-8547-484b-bd93-0617b24d964c" providerId="ADAL" clId="{6F86FD42-C63E-43C3-AD3F-93F4AB532842}" dt="2026-01-12T19:18:43.078" v="107"/>
          <ac:spMkLst>
            <pc:docMk/>
            <pc:sldMk cId="0" sldId="264"/>
            <ac:spMk id="162" creationId="{00000000-0000-0000-0000-000000000000}"/>
          </ac:spMkLst>
        </pc:spChg>
        <pc:spChg chg="mod">
          <ac:chgData name="Nijolė Butkevičienė" userId="71ab2797-8547-484b-bd93-0617b24d964c" providerId="ADAL" clId="{6F86FD42-C63E-43C3-AD3F-93F4AB532842}" dt="2026-01-12T19:18:53.710" v="108"/>
          <ac:spMkLst>
            <pc:docMk/>
            <pc:sldMk cId="0" sldId="264"/>
            <ac:spMk id="164" creationId="{00000000-0000-0000-0000-000000000000}"/>
          </ac:spMkLst>
        </pc:spChg>
        <pc:spChg chg="mod">
          <ac:chgData name="Nijolė Butkevičienė" userId="71ab2797-8547-484b-bd93-0617b24d964c" providerId="ADAL" clId="{6F86FD42-C63E-43C3-AD3F-93F4AB532842}" dt="2026-01-12T19:19:17.137" v="110" actId="20577"/>
          <ac:spMkLst>
            <pc:docMk/>
            <pc:sldMk cId="0" sldId="264"/>
            <ac:spMk id="166" creationId="{00000000-0000-0000-0000-000000000000}"/>
          </ac:spMkLst>
        </pc:spChg>
        <pc:picChg chg="mod">
          <ac:chgData name="Nijolė Butkevičienė" userId="71ab2797-8547-484b-bd93-0617b24d964c" providerId="ADAL" clId="{6F86FD42-C63E-43C3-AD3F-93F4AB532842}" dt="2026-01-12T19:21:47.358" v="131" actId="1076"/>
          <ac:picMkLst>
            <pc:docMk/>
            <pc:sldMk cId="0" sldId="264"/>
            <ac:picMk id="165" creationId="{00000000-0000-0000-0000-000000000000}"/>
          </ac:picMkLst>
        </pc:picChg>
      </pc:sldChg>
      <pc:sldChg chg="modSp">
        <pc:chgData name="Nijolė Butkevičienė" userId="71ab2797-8547-484b-bd93-0617b24d964c" providerId="ADAL" clId="{6F86FD42-C63E-43C3-AD3F-93F4AB532842}" dt="2026-01-12T19:20:10.913" v="113"/>
        <pc:sldMkLst>
          <pc:docMk/>
          <pc:sldMk cId="0" sldId="265"/>
        </pc:sldMkLst>
        <pc:spChg chg="mod">
          <ac:chgData name="Nijolė Butkevičienė" userId="71ab2797-8547-484b-bd93-0617b24d964c" providerId="ADAL" clId="{6F86FD42-C63E-43C3-AD3F-93F4AB532842}" dt="2026-01-12T19:19:39.365" v="111"/>
          <ac:spMkLst>
            <pc:docMk/>
            <pc:sldMk cId="0" sldId="265"/>
            <ac:spMk id="172" creationId="{00000000-0000-0000-0000-000000000000}"/>
          </ac:spMkLst>
        </pc:spChg>
        <pc:spChg chg="mod">
          <ac:chgData name="Nijolė Butkevičienė" userId="71ab2797-8547-484b-bd93-0617b24d964c" providerId="ADAL" clId="{6F86FD42-C63E-43C3-AD3F-93F4AB532842}" dt="2026-01-12T19:20:10.913" v="113"/>
          <ac:spMkLst>
            <pc:docMk/>
            <pc:sldMk cId="0" sldId="265"/>
            <ac:spMk id="174" creationId="{00000000-0000-0000-0000-000000000000}"/>
          </ac:spMkLst>
        </pc:spChg>
      </pc:sldChg>
      <pc:sldChg chg="modSp mod">
        <pc:chgData name="Nijolė Butkevičienė" userId="71ab2797-8547-484b-bd93-0617b24d964c" providerId="ADAL" clId="{6F86FD42-C63E-43C3-AD3F-93F4AB532842}" dt="2026-01-12T19:21:37.965" v="130"/>
        <pc:sldMkLst>
          <pc:docMk/>
          <pc:sldMk cId="0" sldId="266"/>
        </pc:sldMkLst>
        <pc:spChg chg="mod">
          <ac:chgData name="Nijolė Butkevičienė" userId="71ab2797-8547-484b-bd93-0617b24d964c" providerId="ADAL" clId="{6F86FD42-C63E-43C3-AD3F-93F4AB532842}" dt="2026-01-12T19:21:22.381" v="128"/>
          <ac:spMkLst>
            <pc:docMk/>
            <pc:sldMk cId="0" sldId="266"/>
            <ac:spMk id="182" creationId="{00000000-0000-0000-0000-000000000000}"/>
          </ac:spMkLst>
        </pc:spChg>
        <pc:spChg chg="mod">
          <ac:chgData name="Nijolė Butkevičienė" userId="71ab2797-8547-484b-bd93-0617b24d964c" providerId="ADAL" clId="{6F86FD42-C63E-43C3-AD3F-93F4AB532842}" dt="2026-01-12T19:21:30.791" v="129"/>
          <ac:spMkLst>
            <pc:docMk/>
            <pc:sldMk cId="0" sldId="266"/>
            <ac:spMk id="184" creationId="{00000000-0000-0000-0000-000000000000}"/>
          </ac:spMkLst>
        </pc:spChg>
        <pc:spChg chg="mod">
          <ac:chgData name="Nijolė Butkevičienė" userId="71ab2797-8547-484b-bd93-0617b24d964c" providerId="ADAL" clId="{6F86FD42-C63E-43C3-AD3F-93F4AB532842}" dt="2026-01-12T19:20:28.131" v="114"/>
          <ac:spMkLst>
            <pc:docMk/>
            <pc:sldMk cId="0" sldId="266"/>
            <ac:spMk id="185" creationId="{00000000-0000-0000-0000-000000000000}"/>
          </ac:spMkLst>
        </pc:spChg>
        <pc:spChg chg="mod">
          <ac:chgData name="Nijolė Butkevičienė" userId="71ab2797-8547-484b-bd93-0617b24d964c" providerId="ADAL" clId="{6F86FD42-C63E-43C3-AD3F-93F4AB532842}" dt="2026-01-12T19:20:35.272" v="115"/>
          <ac:spMkLst>
            <pc:docMk/>
            <pc:sldMk cId="0" sldId="266"/>
            <ac:spMk id="187" creationId="{00000000-0000-0000-0000-000000000000}"/>
          </ac:spMkLst>
        </pc:spChg>
        <pc:spChg chg="mod">
          <ac:chgData name="Nijolė Butkevičienė" userId="71ab2797-8547-484b-bd93-0617b24d964c" providerId="ADAL" clId="{6F86FD42-C63E-43C3-AD3F-93F4AB532842}" dt="2026-01-12T19:21:13.677" v="127" actId="20577"/>
          <ac:spMkLst>
            <pc:docMk/>
            <pc:sldMk cId="0" sldId="266"/>
            <ac:spMk id="189" creationId="{00000000-0000-0000-0000-000000000000}"/>
          </ac:spMkLst>
        </pc:spChg>
        <pc:spChg chg="mod">
          <ac:chgData name="Nijolė Butkevičienė" userId="71ab2797-8547-484b-bd93-0617b24d964c" providerId="ADAL" clId="{6F86FD42-C63E-43C3-AD3F-93F4AB532842}" dt="2026-01-12T19:20:54.140" v="117"/>
          <ac:spMkLst>
            <pc:docMk/>
            <pc:sldMk cId="0" sldId="266"/>
            <ac:spMk id="191" creationId="{00000000-0000-0000-0000-000000000000}"/>
          </ac:spMkLst>
        </pc:spChg>
        <pc:spChg chg="mod">
          <ac:chgData name="Nijolė Butkevičienė" userId="71ab2797-8547-484b-bd93-0617b24d964c" providerId="ADAL" clId="{6F86FD42-C63E-43C3-AD3F-93F4AB532842}" dt="2026-01-12T19:21:01.411" v="118"/>
          <ac:spMkLst>
            <pc:docMk/>
            <pc:sldMk cId="0" sldId="266"/>
            <ac:spMk id="193" creationId="{00000000-0000-0000-0000-000000000000}"/>
          </ac:spMkLst>
        </pc:spChg>
        <pc:spChg chg="mod">
          <ac:chgData name="Nijolė Butkevičienė" userId="71ab2797-8547-484b-bd93-0617b24d964c" providerId="ADAL" clId="{6F86FD42-C63E-43C3-AD3F-93F4AB532842}" dt="2026-01-12T19:21:37.965" v="130"/>
          <ac:spMkLst>
            <pc:docMk/>
            <pc:sldMk cId="0" sldId="266"/>
            <ac:spMk id="194" creationId="{00000000-0000-0000-0000-000000000000}"/>
          </ac:spMkLst>
        </pc:spChg>
      </pc:sldChg>
      <pc:sldChg chg="modSp mod">
        <pc:chgData name="Nijolė Butkevičienė" userId="71ab2797-8547-484b-bd93-0617b24d964c" providerId="ADAL" clId="{6F86FD42-C63E-43C3-AD3F-93F4AB532842}" dt="2026-01-12T19:23:54.997" v="144"/>
        <pc:sldMkLst>
          <pc:docMk/>
          <pc:sldMk cId="0" sldId="267"/>
        </pc:sldMkLst>
        <pc:spChg chg="mod">
          <ac:chgData name="Nijolė Butkevičienė" userId="71ab2797-8547-484b-bd93-0617b24d964c" providerId="ADAL" clId="{6F86FD42-C63E-43C3-AD3F-93F4AB532842}" dt="2026-01-12T19:22:01.824" v="132"/>
          <ac:spMkLst>
            <pc:docMk/>
            <pc:sldMk cId="0" sldId="267"/>
            <ac:spMk id="200" creationId="{00000000-0000-0000-0000-000000000000}"/>
          </ac:spMkLst>
        </pc:spChg>
        <pc:spChg chg="mod">
          <ac:chgData name="Nijolė Butkevičienė" userId="71ab2797-8547-484b-bd93-0617b24d964c" providerId="ADAL" clId="{6F86FD42-C63E-43C3-AD3F-93F4AB532842}" dt="2026-01-12T19:22:08.072" v="133"/>
          <ac:spMkLst>
            <pc:docMk/>
            <pc:sldMk cId="0" sldId="267"/>
            <ac:spMk id="202" creationId="{00000000-0000-0000-0000-000000000000}"/>
          </ac:spMkLst>
        </pc:spChg>
        <pc:spChg chg="mod">
          <ac:chgData name="Nijolė Butkevičienė" userId="71ab2797-8547-484b-bd93-0617b24d964c" providerId="ADAL" clId="{6F86FD42-C63E-43C3-AD3F-93F4AB532842}" dt="2026-01-12T19:23:54.997" v="144"/>
          <ac:spMkLst>
            <pc:docMk/>
            <pc:sldMk cId="0" sldId="267"/>
            <ac:spMk id="203" creationId="{00000000-0000-0000-0000-000000000000}"/>
          </ac:spMkLst>
        </pc:spChg>
      </pc:sldChg>
      <pc:sldChg chg="modSp">
        <pc:chgData name="Nijolė Butkevičienė" userId="71ab2797-8547-484b-bd93-0617b24d964c" providerId="ADAL" clId="{6F86FD42-C63E-43C3-AD3F-93F4AB532842}" dt="2026-01-12T19:24:13.232" v="145"/>
        <pc:sldMkLst>
          <pc:docMk/>
          <pc:sldMk cId="0" sldId="268"/>
        </pc:sldMkLst>
        <pc:spChg chg="mod">
          <ac:chgData name="Nijolė Butkevičienė" userId="71ab2797-8547-484b-bd93-0617b24d964c" providerId="ADAL" clId="{6F86FD42-C63E-43C3-AD3F-93F4AB532842}" dt="2026-01-12T19:24:13.232" v="145"/>
          <ac:spMkLst>
            <pc:docMk/>
            <pc:sldMk cId="0" sldId="268"/>
            <ac:spMk id="210" creationId="{00000000-0000-0000-0000-000000000000}"/>
          </ac:spMkLst>
        </pc:spChg>
      </pc:sldChg>
      <pc:sldChg chg="modSp">
        <pc:chgData name="Nijolė Butkevičienė" userId="71ab2797-8547-484b-bd93-0617b24d964c" providerId="ADAL" clId="{6F86FD42-C63E-43C3-AD3F-93F4AB532842}" dt="2026-01-12T19:24:52.598" v="150"/>
        <pc:sldMkLst>
          <pc:docMk/>
          <pc:sldMk cId="0" sldId="269"/>
        </pc:sldMkLst>
        <pc:spChg chg="mod">
          <ac:chgData name="Nijolė Butkevičienė" userId="71ab2797-8547-484b-bd93-0617b24d964c" providerId="ADAL" clId="{6F86FD42-C63E-43C3-AD3F-93F4AB532842}" dt="2026-01-12T19:24:25.212" v="146"/>
          <ac:spMkLst>
            <pc:docMk/>
            <pc:sldMk cId="0" sldId="269"/>
            <ac:spMk id="218" creationId="{00000000-0000-0000-0000-000000000000}"/>
          </ac:spMkLst>
        </pc:spChg>
        <pc:spChg chg="mod">
          <ac:chgData name="Nijolė Butkevičienė" userId="71ab2797-8547-484b-bd93-0617b24d964c" providerId="ADAL" clId="{6F86FD42-C63E-43C3-AD3F-93F4AB532842}" dt="2026-01-12T19:24:31.189" v="147"/>
          <ac:spMkLst>
            <pc:docMk/>
            <pc:sldMk cId="0" sldId="269"/>
            <ac:spMk id="220" creationId="{00000000-0000-0000-0000-000000000000}"/>
          </ac:spMkLst>
        </pc:spChg>
        <pc:spChg chg="mod">
          <ac:chgData name="Nijolė Butkevičienė" userId="71ab2797-8547-484b-bd93-0617b24d964c" providerId="ADAL" clId="{6F86FD42-C63E-43C3-AD3F-93F4AB532842}" dt="2026-01-12T19:24:52.598" v="150"/>
          <ac:spMkLst>
            <pc:docMk/>
            <pc:sldMk cId="0" sldId="269"/>
            <ac:spMk id="221" creationId="{00000000-0000-0000-0000-000000000000}"/>
          </ac:spMkLst>
        </pc:spChg>
      </pc:sldChg>
      <pc:sldChg chg="modSp mod">
        <pc:chgData name="Nijolė Butkevičienė" userId="71ab2797-8547-484b-bd93-0617b24d964c" providerId="ADAL" clId="{6F86FD42-C63E-43C3-AD3F-93F4AB532842}" dt="2026-01-12T19:25:59.567" v="155" actId="1076"/>
        <pc:sldMkLst>
          <pc:docMk/>
          <pc:sldMk cId="0" sldId="270"/>
        </pc:sldMkLst>
        <pc:spChg chg="mod">
          <ac:chgData name="Nijolė Butkevičienė" userId="71ab2797-8547-484b-bd93-0617b24d964c" providerId="ADAL" clId="{6F86FD42-C63E-43C3-AD3F-93F4AB532842}" dt="2026-01-12T19:25:36.949" v="151"/>
          <ac:spMkLst>
            <pc:docMk/>
            <pc:sldMk cId="0" sldId="270"/>
            <ac:spMk id="228" creationId="{00000000-0000-0000-0000-000000000000}"/>
          </ac:spMkLst>
        </pc:spChg>
        <pc:spChg chg="mod">
          <ac:chgData name="Nijolė Butkevičienė" userId="71ab2797-8547-484b-bd93-0617b24d964c" providerId="ADAL" clId="{6F86FD42-C63E-43C3-AD3F-93F4AB532842}" dt="2026-01-12T19:25:42.536" v="152"/>
          <ac:spMkLst>
            <pc:docMk/>
            <pc:sldMk cId="0" sldId="270"/>
            <ac:spMk id="230" creationId="{00000000-0000-0000-0000-000000000000}"/>
          </ac:spMkLst>
        </pc:spChg>
        <pc:spChg chg="mod">
          <ac:chgData name="Nijolė Butkevičienė" userId="71ab2797-8547-484b-bd93-0617b24d964c" providerId="ADAL" clId="{6F86FD42-C63E-43C3-AD3F-93F4AB532842}" dt="2026-01-12T19:25:55.428" v="154"/>
          <ac:spMkLst>
            <pc:docMk/>
            <pc:sldMk cId="0" sldId="270"/>
            <ac:spMk id="231" creationId="{00000000-0000-0000-0000-000000000000}"/>
          </ac:spMkLst>
        </pc:spChg>
        <pc:picChg chg="mod">
          <ac:chgData name="Nijolė Butkevičienė" userId="71ab2797-8547-484b-bd93-0617b24d964c" providerId="ADAL" clId="{6F86FD42-C63E-43C3-AD3F-93F4AB532842}" dt="2026-01-12T19:25:59.567" v="155" actId="1076"/>
          <ac:picMkLst>
            <pc:docMk/>
            <pc:sldMk cId="0" sldId="270"/>
            <ac:picMk id="232" creationId="{00000000-0000-0000-0000-000000000000}"/>
          </ac:picMkLst>
        </pc:picChg>
      </pc:sldChg>
      <pc:sldChg chg="modSp mod">
        <pc:chgData name="Nijolė Butkevičienė" userId="71ab2797-8547-484b-bd93-0617b24d964c" providerId="ADAL" clId="{6F86FD42-C63E-43C3-AD3F-93F4AB532842}" dt="2026-01-12T19:27:10.547" v="166"/>
        <pc:sldMkLst>
          <pc:docMk/>
          <pc:sldMk cId="0" sldId="271"/>
        </pc:sldMkLst>
        <pc:spChg chg="mod">
          <ac:chgData name="Nijolė Butkevičienė" userId="71ab2797-8547-484b-bd93-0617b24d964c" providerId="ADAL" clId="{6F86FD42-C63E-43C3-AD3F-93F4AB532842}" dt="2026-01-12T19:26:15.224" v="156"/>
          <ac:spMkLst>
            <pc:docMk/>
            <pc:sldMk cId="0" sldId="271"/>
            <ac:spMk id="238" creationId="{00000000-0000-0000-0000-000000000000}"/>
          </ac:spMkLst>
        </pc:spChg>
        <pc:spChg chg="mod">
          <ac:chgData name="Nijolė Butkevičienė" userId="71ab2797-8547-484b-bd93-0617b24d964c" providerId="ADAL" clId="{6F86FD42-C63E-43C3-AD3F-93F4AB532842}" dt="2026-01-12T19:26:22.366" v="158" actId="27636"/>
          <ac:spMkLst>
            <pc:docMk/>
            <pc:sldMk cId="0" sldId="271"/>
            <ac:spMk id="240" creationId="{00000000-0000-0000-0000-000000000000}"/>
          </ac:spMkLst>
        </pc:spChg>
        <pc:spChg chg="mod">
          <ac:chgData name="Nijolė Butkevičienė" userId="71ab2797-8547-484b-bd93-0617b24d964c" providerId="ADAL" clId="{6F86FD42-C63E-43C3-AD3F-93F4AB532842}" dt="2026-01-12T19:27:10.547" v="166"/>
          <ac:spMkLst>
            <pc:docMk/>
            <pc:sldMk cId="0" sldId="271"/>
            <ac:spMk id="241" creationId="{00000000-0000-0000-0000-000000000000}"/>
          </ac:spMkLst>
        </pc:spChg>
      </pc:sldChg>
      <pc:sldChg chg="modSp mod">
        <pc:chgData name="Nijolė Butkevičienė" userId="71ab2797-8547-484b-bd93-0617b24d964c" providerId="ADAL" clId="{6F86FD42-C63E-43C3-AD3F-93F4AB532842}" dt="2026-01-12T19:30:09.762" v="176"/>
        <pc:sldMkLst>
          <pc:docMk/>
          <pc:sldMk cId="0" sldId="272"/>
        </pc:sldMkLst>
        <pc:spChg chg="mod">
          <ac:chgData name="Nijolė Butkevičienė" userId="71ab2797-8547-484b-bd93-0617b24d964c" providerId="ADAL" clId="{6F86FD42-C63E-43C3-AD3F-93F4AB532842}" dt="2026-01-12T19:27:25.764" v="167"/>
          <ac:spMkLst>
            <pc:docMk/>
            <pc:sldMk cId="0" sldId="272"/>
            <ac:spMk id="252" creationId="{00000000-0000-0000-0000-000000000000}"/>
          </ac:spMkLst>
        </pc:spChg>
        <pc:spChg chg="mod">
          <ac:chgData name="Nijolė Butkevičienė" userId="71ab2797-8547-484b-bd93-0617b24d964c" providerId="ADAL" clId="{6F86FD42-C63E-43C3-AD3F-93F4AB532842}" dt="2026-01-12T19:27:54.864" v="171"/>
          <ac:spMkLst>
            <pc:docMk/>
            <pc:sldMk cId="0" sldId="272"/>
            <ac:spMk id="253" creationId="{00000000-0000-0000-0000-000000000000}"/>
          </ac:spMkLst>
        </pc:spChg>
        <pc:spChg chg="mod">
          <ac:chgData name="Nijolė Butkevičienė" userId="71ab2797-8547-484b-bd93-0617b24d964c" providerId="ADAL" clId="{6F86FD42-C63E-43C3-AD3F-93F4AB532842}" dt="2026-01-12T19:28:34.486" v="173"/>
          <ac:spMkLst>
            <pc:docMk/>
            <pc:sldMk cId="0" sldId="272"/>
            <ac:spMk id="254" creationId="{00000000-0000-0000-0000-000000000000}"/>
          </ac:spMkLst>
        </pc:spChg>
        <pc:spChg chg="mod">
          <ac:chgData name="Nijolė Butkevičienė" userId="71ab2797-8547-484b-bd93-0617b24d964c" providerId="ADAL" clId="{6F86FD42-C63E-43C3-AD3F-93F4AB532842}" dt="2026-01-12T19:30:09.762" v="176"/>
          <ac:spMkLst>
            <pc:docMk/>
            <pc:sldMk cId="0" sldId="272"/>
            <ac:spMk id="255" creationId="{00000000-0000-0000-0000-000000000000}"/>
          </ac:spMkLst>
        </pc:spChg>
      </pc:sldChg>
      <pc:sldChg chg="modSp">
        <pc:chgData name="Nijolė Butkevičienė" userId="71ab2797-8547-484b-bd93-0617b24d964c" providerId="ADAL" clId="{6F86FD42-C63E-43C3-AD3F-93F4AB532842}" dt="2026-01-12T19:30:51.576" v="179"/>
        <pc:sldMkLst>
          <pc:docMk/>
          <pc:sldMk cId="0" sldId="273"/>
        </pc:sldMkLst>
        <pc:spChg chg="mod">
          <ac:chgData name="Nijolė Butkevičienė" userId="71ab2797-8547-484b-bd93-0617b24d964c" providerId="ADAL" clId="{6F86FD42-C63E-43C3-AD3F-93F4AB532842}" dt="2026-01-12T19:30:20.042" v="177"/>
          <ac:spMkLst>
            <pc:docMk/>
            <pc:sldMk cId="0" sldId="273"/>
            <ac:spMk id="264" creationId="{00000000-0000-0000-0000-000000000000}"/>
          </ac:spMkLst>
        </pc:spChg>
        <pc:spChg chg="mod">
          <ac:chgData name="Nijolė Butkevičienė" userId="71ab2797-8547-484b-bd93-0617b24d964c" providerId="ADAL" clId="{6F86FD42-C63E-43C3-AD3F-93F4AB532842}" dt="2026-01-12T19:30:30.456" v="178"/>
          <ac:spMkLst>
            <pc:docMk/>
            <pc:sldMk cId="0" sldId="273"/>
            <ac:spMk id="265" creationId="{00000000-0000-0000-0000-000000000000}"/>
          </ac:spMkLst>
        </pc:spChg>
        <pc:spChg chg="mod">
          <ac:chgData name="Nijolė Butkevičienė" userId="71ab2797-8547-484b-bd93-0617b24d964c" providerId="ADAL" clId="{6F86FD42-C63E-43C3-AD3F-93F4AB532842}" dt="2026-01-12T19:30:51.576" v="179"/>
          <ac:spMkLst>
            <pc:docMk/>
            <pc:sldMk cId="0" sldId="273"/>
            <ac:spMk id="267" creationId="{00000000-0000-0000-0000-000000000000}"/>
          </ac:spMkLst>
        </pc:spChg>
      </pc:sldChg>
      <pc:sldChg chg="modSp mod">
        <pc:chgData name="Nijolė Butkevičienė" userId="71ab2797-8547-484b-bd93-0617b24d964c" providerId="ADAL" clId="{6F86FD42-C63E-43C3-AD3F-93F4AB532842}" dt="2026-01-12T19:31:56.001" v="186" actId="113"/>
        <pc:sldMkLst>
          <pc:docMk/>
          <pc:sldMk cId="0" sldId="274"/>
        </pc:sldMkLst>
        <pc:spChg chg="mod">
          <ac:chgData name="Nijolė Butkevičienė" userId="71ab2797-8547-484b-bd93-0617b24d964c" providerId="ADAL" clId="{6F86FD42-C63E-43C3-AD3F-93F4AB532842}" dt="2026-01-12T19:31:06.077" v="180"/>
          <ac:spMkLst>
            <pc:docMk/>
            <pc:sldMk cId="0" sldId="274"/>
            <ac:spMk id="276" creationId="{00000000-0000-0000-0000-000000000000}"/>
          </ac:spMkLst>
        </pc:spChg>
        <pc:spChg chg="mod">
          <ac:chgData name="Nijolė Butkevičienė" userId="71ab2797-8547-484b-bd93-0617b24d964c" providerId="ADAL" clId="{6F86FD42-C63E-43C3-AD3F-93F4AB532842}" dt="2026-01-12T19:31:56.001" v="186" actId="113"/>
          <ac:spMkLst>
            <pc:docMk/>
            <pc:sldMk cId="0" sldId="274"/>
            <ac:spMk id="277" creationId="{00000000-0000-0000-0000-000000000000}"/>
          </ac:spMkLst>
        </pc:spChg>
      </pc:sldChg>
      <pc:sldChg chg="modSp">
        <pc:chgData name="Nijolė Butkevičienė" userId="71ab2797-8547-484b-bd93-0617b24d964c" providerId="ADAL" clId="{6F86FD42-C63E-43C3-AD3F-93F4AB532842}" dt="2026-01-12T19:32:53.479" v="191"/>
        <pc:sldMkLst>
          <pc:docMk/>
          <pc:sldMk cId="0" sldId="275"/>
        </pc:sldMkLst>
        <pc:spChg chg="mod">
          <ac:chgData name="Nijolė Butkevičienė" userId="71ab2797-8547-484b-bd93-0617b24d964c" providerId="ADAL" clId="{6F86FD42-C63E-43C3-AD3F-93F4AB532842}" dt="2026-01-12T19:32:13.622" v="187"/>
          <ac:spMkLst>
            <pc:docMk/>
            <pc:sldMk cId="0" sldId="275"/>
            <ac:spMk id="288" creationId="{00000000-0000-0000-0000-000000000000}"/>
          </ac:spMkLst>
        </pc:spChg>
        <pc:spChg chg="mod">
          <ac:chgData name="Nijolė Butkevičienė" userId="71ab2797-8547-484b-bd93-0617b24d964c" providerId="ADAL" clId="{6F86FD42-C63E-43C3-AD3F-93F4AB532842}" dt="2026-01-12T19:32:36.204" v="189"/>
          <ac:spMkLst>
            <pc:docMk/>
            <pc:sldMk cId="0" sldId="275"/>
            <ac:spMk id="289" creationId="{00000000-0000-0000-0000-000000000000}"/>
          </ac:spMkLst>
        </pc:spChg>
        <pc:spChg chg="mod">
          <ac:chgData name="Nijolė Butkevičienė" userId="71ab2797-8547-484b-bd93-0617b24d964c" providerId="ADAL" clId="{6F86FD42-C63E-43C3-AD3F-93F4AB532842}" dt="2026-01-12T19:32:45.355" v="190"/>
          <ac:spMkLst>
            <pc:docMk/>
            <pc:sldMk cId="0" sldId="275"/>
            <ac:spMk id="290" creationId="{00000000-0000-0000-0000-000000000000}"/>
          </ac:spMkLst>
        </pc:spChg>
        <pc:spChg chg="mod">
          <ac:chgData name="Nijolė Butkevičienė" userId="71ab2797-8547-484b-bd93-0617b24d964c" providerId="ADAL" clId="{6F86FD42-C63E-43C3-AD3F-93F4AB532842}" dt="2026-01-12T19:32:53.479" v="191"/>
          <ac:spMkLst>
            <pc:docMk/>
            <pc:sldMk cId="0" sldId="275"/>
            <ac:spMk id="291" creationId="{00000000-0000-0000-0000-000000000000}"/>
          </ac:spMkLst>
        </pc:spChg>
      </pc:sldChg>
      <pc:sldChg chg="modSp">
        <pc:chgData name="Nijolė Butkevičienė" userId="71ab2797-8547-484b-bd93-0617b24d964c" providerId="ADAL" clId="{6F86FD42-C63E-43C3-AD3F-93F4AB532842}" dt="2026-01-12T19:33:48.687" v="195"/>
        <pc:sldMkLst>
          <pc:docMk/>
          <pc:sldMk cId="0" sldId="276"/>
        </pc:sldMkLst>
        <pc:spChg chg="mod">
          <ac:chgData name="Nijolė Butkevičienė" userId="71ab2797-8547-484b-bd93-0617b24d964c" providerId="ADAL" clId="{6F86FD42-C63E-43C3-AD3F-93F4AB532842}" dt="2026-01-12T19:33:12.149" v="192"/>
          <ac:spMkLst>
            <pc:docMk/>
            <pc:sldMk cId="0" sldId="276"/>
            <ac:spMk id="301" creationId="{00000000-0000-0000-0000-000000000000}"/>
          </ac:spMkLst>
        </pc:spChg>
        <pc:spChg chg="mod">
          <ac:chgData name="Nijolė Butkevičienė" userId="71ab2797-8547-484b-bd93-0617b24d964c" providerId="ADAL" clId="{6F86FD42-C63E-43C3-AD3F-93F4AB532842}" dt="2026-01-12T19:33:48.687" v="195"/>
          <ac:spMkLst>
            <pc:docMk/>
            <pc:sldMk cId="0" sldId="276"/>
            <ac:spMk id="302" creationId="{00000000-0000-0000-0000-000000000000}"/>
          </ac:spMkLst>
        </pc:spChg>
        <pc:spChg chg="mod">
          <ac:chgData name="Nijolė Butkevičienė" userId="71ab2797-8547-484b-bd93-0617b24d964c" providerId="ADAL" clId="{6F86FD42-C63E-43C3-AD3F-93F4AB532842}" dt="2026-01-12T19:33:38.958" v="194"/>
          <ac:spMkLst>
            <pc:docMk/>
            <pc:sldMk cId="0" sldId="276"/>
            <ac:spMk id="303" creationId="{00000000-0000-0000-0000-000000000000}"/>
          </ac:spMkLst>
        </pc:spChg>
      </pc:sldChg>
      <pc:sldChg chg="modSp mod">
        <pc:chgData name="Nijolė Butkevičienė" userId="71ab2797-8547-484b-bd93-0617b24d964c" providerId="ADAL" clId="{6F86FD42-C63E-43C3-AD3F-93F4AB532842}" dt="2026-01-12T19:35:01.305" v="200" actId="115"/>
        <pc:sldMkLst>
          <pc:docMk/>
          <pc:sldMk cId="0" sldId="277"/>
        </pc:sldMkLst>
        <pc:spChg chg="mod">
          <ac:chgData name="Nijolė Butkevičienė" userId="71ab2797-8547-484b-bd93-0617b24d964c" providerId="ADAL" clId="{6F86FD42-C63E-43C3-AD3F-93F4AB532842}" dt="2026-01-12T19:34:19.987" v="196"/>
          <ac:spMkLst>
            <pc:docMk/>
            <pc:sldMk cId="0" sldId="277"/>
            <ac:spMk id="311" creationId="{00000000-0000-0000-0000-000000000000}"/>
          </ac:spMkLst>
        </pc:spChg>
        <pc:spChg chg="mod">
          <ac:chgData name="Nijolė Butkevičienė" userId="71ab2797-8547-484b-bd93-0617b24d964c" providerId="ADAL" clId="{6F86FD42-C63E-43C3-AD3F-93F4AB532842}" dt="2026-01-12T19:35:01.305" v="200" actId="115"/>
          <ac:spMkLst>
            <pc:docMk/>
            <pc:sldMk cId="0" sldId="277"/>
            <ac:spMk id="312" creationId="{00000000-0000-0000-0000-000000000000}"/>
          </ac:spMkLst>
        </pc:spChg>
      </pc:sldChg>
      <pc:sldChg chg="modSp mod">
        <pc:chgData name="Nijolė Butkevičienė" userId="71ab2797-8547-484b-bd93-0617b24d964c" providerId="ADAL" clId="{6F86FD42-C63E-43C3-AD3F-93F4AB532842}" dt="2026-01-12T19:37:21.040" v="214" actId="2710"/>
        <pc:sldMkLst>
          <pc:docMk/>
          <pc:sldMk cId="0" sldId="278"/>
        </pc:sldMkLst>
        <pc:spChg chg="mod">
          <ac:chgData name="Nijolė Butkevičienė" userId="71ab2797-8547-484b-bd93-0617b24d964c" providerId="ADAL" clId="{6F86FD42-C63E-43C3-AD3F-93F4AB532842}" dt="2026-01-12T19:35:21.532" v="201"/>
          <ac:spMkLst>
            <pc:docMk/>
            <pc:sldMk cId="0" sldId="278"/>
            <ac:spMk id="322" creationId="{00000000-0000-0000-0000-000000000000}"/>
          </ac:spMkLst>
        </pc:spChg>
        <pc:spChg chg="mod">
          <ac:chgData name="Nijolė Butkevičienė" userId="71ab2797-8547-484b-bd93-0617b24d964c" providerId="ADAL" clId="{6F86FD42-C63E-43C3-AD3F-93F4AB532842}" dt="2026-01-12T19:37:21.040" v="214" actId="2710"/>
          <ac:spMkLst>
            <pc:docMk/>
            <pc:sldMk cId="0" sldId="278"/>
            <ac:spMk id="323" creationId="{00000000-0000-0000-0000-000000000000}"/>
          </ac:spMkLst>
        </pc:spChg>
        <pc:spChg chg="mod">
          <ac:chgData name="Nijolė Butkevičienė" userId="71ab2797-8547-484b-bd93-0617b24d964c" providerId="ADAL" clId="{6F86FD42-C63E-43C3-AD3F-93F4AB532842}" dt="2026-01-12T19:36:53.471" v="212" actId="123"/>
          <ac:spMkLst>
            <pc:docMk/>
            <pc:sldMk cId="0" sldId="278"/>
            <ac:spMk id="324" creationId="{00000000-0000-0000-0000-000000000000}"/>
          </ac:spMkLst>
        </pc:spChg>
        <pc:spChg chg="mod">
          <ac:chgData name="Nijolė Butkevičienė" userId="71ab2797-8547-484b-bd93-0617b24d964c" providerId="ADAL" clId="{6F86FD42-C63E-43C3-AD3F-93F4AB532842}" dt="2026-01-12T19:35:31.997" v="202"/>
          <ac:spMkLst>
            <pc:docMk/>
            <pc:sldMk cId="0" sldId="278"/>
            <ac:spMk id="325" creationId="{00000000-0000-0000-0000-000000000000}"/>
          </ac:spMkLst>
        </pc:spChg>
      </pc:sldChg>
      <pc:sldChg chg="modSp mod">
        <pc:chgData name="Nijolė Butkevičienė" userId="71ab2797-8547-484b-bd93-0617b24d964c" providerId="ADAL" clId="{6F86FD42-C63E-43C3-AD3F-93F4AB532842}" dt="2026-01-12T19:46:06.570" v="268" actId="14100"/>
        <pc:sldMkLst>
          <pc:docMk/>
          <pc:sldMk cId="0" sldId="279"/>
        </pc:sldMkLst>
        <pc:spChg chg="mod">
          <ac:chgData name="Nijolė Butkevičienė" userId="71ab2797-8547-484b-bd93-0617b24d964c" providerId="ADAL" clId="{6F86FD42-C63E-43C3-AD3F-93F4AB532842}" dt="2026-01-12T19:37:37.029" v="215"/>
          <ac:spMkLst>
            <pc:docMk/>
            <pc:sldMk cId="0" sldId="279"/>
            <ac:spMk id="333" creationId="{00000000-0000-0000-0000-000000000000}"/>
          </ac:spMkLst>
        </pc:spChg>
        <pc:spChg chg="mod">
          <ac:chgData name="Nijolė Butkevičienė" userId="71ab2797-8547-484b-bd93-0617b24d964c" providerId="ADAL" clId="{6F86FD42-C63E-43C3-AD3F-93F4AB532842}" dt="2026-01-12T19:38:25.646" v="221"/>
          <ac:spMkLst>
            <pc:docMk/>
            <pc:sldMk cId="0" sldId="279"/>
            <ac:spMk id="334" creationId="{00000000-0000-0000-0000-000000000000}"/>
          </ac:spMkLst>
        </pc:spChg>
        <pc:spChg chg="mod">
          <ac:chgData name="Nijolė Butkevičienė" userId="71ab2797-8547-484b-bd93-0617b24d964c" providerId="ADAL" clId="{6F86FD42-C63E-43C3-AD3F-93F4AB532842}" dt="2026-01-12T19:46:06.570" v="268" actId="14100"/>
          <ac:spMkLst>
            <pc:docMk/>
            <pc:sldMk cId="0" sldId="279"/>
            <ac:spMk id="337" creationId="{00000000-0000-0000-0000-000000000000}"/>
          </ac:spMkLst>
        </pc:spChg>
        <pc:spChg chg="mod">
          <ac:chgData name="Nijolė Butkevičienė" userId="71ab2797-8547-484b-bd93-0617b24d964c" providerId="ADAL" clId="{6F86FD42-C63E-43C3-AD3F-93F4AB532842}" dt="2026-01-12T19:45:58.745" v="266" actId="1076"/>
          <ac:spMkLst>
            <pc:docMk/>
            <pc:sldMk cId="0" sldId="279"/>
            <ac:spMk id="338" creationId="{00000000-0000-0000-0000-000000000000}"/>
          </ac:spMkLst>
        </pc:spChg>
        <pc:picChg chg="mod">
          <ac:chgData name="Nijolė Butkevičienė" userId="71ab2797-8547-484b-bd93-0617b24d964c" providerId="ADAL" clId="{6F86FD42-C63E-43C3-AD3F-93F4AB532842}" dt="2026-01-12T19:45:42.200" v="263" actId="1076"/>
          <ac:picMkLst>
            <pc:docMk/>
            <pc:sldMk cId="0" sldId="279"/>
            <ac:picMk id="335" creationId="{00000000-0000-0000-0000-000000000000}"/>
          </ac:picMkLst>
        </pc:picChg>
        <pc:picChg chg="mod">
          <ac:chgData name="Nijolė Butkevičienė" userId="71ab2797-8547-484b-bd93-0617b24d964c" providerId="ADAL" clId="{6F86FD42-C63E-43C3-AD3F-93F4AB532842}" dt="2026-01-12T19:45:49.254" v="264" actId="1076"/>
          <ac:picMkLst>
            <pc:docMk/>
            <pc:sldMk cId="0" sldId="279"/>
            <ac:picMk id="336" creationId="{00000000-0000-0000-0000-000000000000}"/>
          </ac:picMkLst>
        </pc:picChg>
      </pc:sldChg>
      <pc:sldChg chg="modSp mod">
        <pc:chgData name="Nijolė Butkevičienė" userId="71ab2797-8547-484b-bd93-0617b24d964c" providerId="ADAL" clId="{6F86FD42-C63E-43C3-AD3F-93F4AB532842}" dt="2026-01-12T19:40:07.103" v="230" actId="115"/>
        <pc:sldMkLst>
          <pc:docMk/>
          <pc:sldMk cId="0" sldId="280"/>
        </pc:sldMkLst>
        <pc:spChg chg="mod">
          <ac:chgData name="Nijolė Butkevičienė" userId="71ab2797-8547-484b-bd93-0617b24d964c" providerId="ADAL" clId="{6F86FD42-C63E-43C3-AD3F-93F4AB532842}" dt="2026-01-12T19:38:37.859" v="222"/>
          <ac:spMkLst>
            <pc:docMk/>
            <pc:sldMk cId="0" sldId="280"/>
            <ac:spMk id="346" creationId="{00000000-0000-0000-0000-000000000000}"/>
          </ac:spMkLst>
        </pc:spChg>
        <pc:spChg chg="mod">
          <ac:chgData name="Nijolė Butkevičienė" userId="71ab2797-8547-484b-bd93-0617b24d964c" providerId="ADAL" clId="{6F86FD42-C63E-43C3-AD3F-93F4AB532842}" dt="2026-01-12T19:40:07.103" v="230" actId="115"/>
          <ac:spMkLst>
            <pc:docMk/>
            <pc:sldMk cId="0" sldId="280"/>
            <ac:spMk id="347" creationId="{00000000-0000-0000-0000-000000000000}"/>
          </ac:spMkLst>
        </pc:spChg>
      </pc:sldChg>
      <pc:sldChg chg="modSp mod">
        <pc:chgData name="Nijolė Butkevičienė" userId="71ab2797-8547-484b-bd93-0617b24d964c" providerId="ADAL" clId="{6F86FD42-C63E-43C3-AD3F-93F4AB532842}" dt="2026-01-12T19:41:43.445" v="241"/>
        <pc:sldMkLst>
          <pc:docMk/>
          <pc:sldMk cId="0" sldId="281"/>
        </pc:sldMkLst>
        <pc:spChg chg="mod">
          <ac:chgData name="Nijolė Butkevičienė" userId="71ab2797-8547-484b-bd93-0617b24d964c" providerId="ADAL" clId="{6F86FD42-C63E-43C3-AD3F-93F4AB532842}" dt="2026-01-12T19:40:26.230" v="231"/>
          <ac:spMkLst>
            <pc:docMk/>
            <pc:sldMk cId="0" sldId="281"/>
            <ac:spMk id="356" creationId="{00000000-0000-0000-0000-000000000000}"/>
          </ac:spMkLst>
        </pc:spChg>
        <pc:spChg chg="mod">
          <ac:chgData name="Nijolė Butkevičienė" userId="71ab2797-8547-484b-bd93-0617b24d964c" providerId="ADAL" clId="{6F86FD42-C63E-43C3-AD3F-93F4AB532842}" dt="2026-01-12T19:41:43.445" v="241"/>
          <ac:spMkLst>
            <pc:docMk/>
            <pc:sldMk cId="0" sldId="281"/>
            <ac:spMk id="357" creationId="{00000000-0000-0000-0000-000000000000}"/>
          </ac:spMkLst>
        </pc:spChg>
      </pc:sldChg>
      <pc:sldChg chg="modSp mod">
        <pc:chgData name="Nijolė Butkevičienė" userId="71ab2797-8547-484b-bd93-0617b24d964c" providerId="ADAL" clId="{6F86FD42-C63E-43C3-AD3F-93F4AB532842}" dt="2026-01-12T19:42:58.202" v="247"/>
        <pc:sldMkLst>
          <pc:docMk/>
          <pc:sldMk cId="0" sldId="282"/>
        </pc:sldMkLst>
        <pc:spChg chg="mod">
          <ac:chgData name="Nijolė Butkevičienė" userId="71ab2797-8547-484b-bd93-0617b24d964c" providerId="ADAL" clId="{6F86FD42-C63E-43C3-AD3F-93F4AB532842}" dt="2026-01-12T19:41:56.620" v="242"/>
          <ac:spMkLst>
            <pc:docMk/>
            <pc:sldMk cId="0" sldId="282"/>
            <ac:spMk id="366" creationId="{00000000-0000-0000-0000-000000000000}"/>
          </ac:spMkLst>
        </pc:spChg>
        <pc:spChg chg="mod">
          <ac:chgData name="Nijolė Butkevičienė" userId="71ab2797-8547-484b-bd93-0617b24d964c" providerId="ADAL" clId="{6F86FD42-C63E-43C3-AD3F-93F4AB532842}" dt="2026-01-12T19:42:58.202" v="247"/>
          <ac:spMkLst>
            <pc:docMk/>
            <pc:sldMk cId="0" sldId="282"/>
            <ac:spMk id="367" creationId="{00000000-0000-0000-0000-000000000000}"/>
          </ac:spMkLst>
        </pc:spChg>
      </pc:sldChg>
      <pc:sldChg chg="modSp mod">
        <pc:chgData name="Nijolė Butkevičienė" userId="71ab2797-8547-484b-bd93-0617b24d964c" providerId="ADAL" clId="{6F86FD42-C63E-43C3-AD3F-93F4AB532842}" dt="2026-01-12T19:45:19.223" v="261"/>
        <pc:sldMkLst>
          <pc:docMk/>
          <pc:sldMk cId="0" sldId="283"/>
        </pc:sldMkLst>
        <pc:spChg chg="mod">
          <ac:chgData name="Nijolė Butkevičienė" userId="71ab2797-8547-484b-bd93-0617b24d964c" providerId="ADAL" clId="{6F86FD42-C63E-43C3-AD3F-93F4AB532842}" dt="2026-01-12T19:43:09.269" v="248"/>
          <ac:spMkLst>
            <pc:docMk/>
            <pc:sldMk cId="0" sldId="283"/>
            <ac:spMk id="375" creationId="{00000000-0000-0000-0000-000000000000}"/>
          </ac:spMkLst>
        </pc:spChg>
        <pc:spChg chg="mod">
          <ac:chgData name="Nijolė Butkevičienė" userId="71ab2797-8547-484b-bd93-0617b24d964c" providerId="ADAL" clId="{6F86FD42-C63E-43C3-AD3F-93F4AB532842}" dt="2026-01-12T19:45:09.248" v="260" actId="1076"/>
          <ac:spMkLst>
            <pc:docMk/>
            <pc:sldMk cId="0" sldId="283"/>
            <ac:spMk id="376" creationId="{00000000-0000-0000-0000-000000000000}"/>
          </ac:spMkLst>
        </pc:spChg>
        <pc:spChg chg="mod">
          <ac:chgData name="Nijolė Butkevičienė" userId="71ab2797-8547-484b-bd93-0617b24d964c" providerId="ADAL" clId="{6F86FD42-C63E-43C3-AD3F-93F4AB532842}" dt="2026-01-12T19:45:19.223" v="261"/>
          <ac:spMkLst>
            <pc:docMk/>
            <pc:sldMk cId="0" sldId="283"/>
            <ac:spMk id="37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86" name="Google Shape;86;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7" name="Google Shape;9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4" name="Google Shape;10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198108f8f6_0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4" name="Google Shape;114;g3198108f8f6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198108f8f6_0_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g3198108f8f6_0_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2" name="Google Shape;13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1" name="Google Shape;14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0" name="Google Shape;15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9" name="Google Shape;15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9" name="Google Shape;16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7" name="Google Shape;197;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7" name="Google Shape;20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5" name="Google Shape;215;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5" name="Google Shape;22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5" name="Google Shape;23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7" name="Google Shape;247;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9" name="Google Shape;259;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1" name="Google Shape;27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3" name="Google Shape;283;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6" name="Google Shape;29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7" name="Google Shape;307;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322e7c633f1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7" name="Google Shape;317;g322e7c633f1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8" name="Google Shape;318;g322e7c633f1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US"/>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8" name="Google Shape;328;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1" name="Google Shape;34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1" name="Google Shape;35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1" name="Google Shape;361;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0" name="Google Shape;370;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1"/>
        <p:cNvGrpSpPr/>
        <p:nvPr/>
      </p:nvGrpSpPr>
      <p:grpSpPr>
        <a:xfrm>
          <a:off x="0" y="0"/>
          <a:ext cx="0" cy="0"/>
          <a:chOff x="0" y="0"/>
          <a:chExt cx="0" cy="0"/>
        </a:xfrm>
      </p:grpSpPr>
      <p:sp>
        <p:nvSpPr>
          <p:cNvPr id="22" name="Google Shape;22;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2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 name="Google Shape;25;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
        <p:cNvGrpSpPr/>
        <p:nvPr/>
      </p:nvGrpSpPr>
      <p:grpSpPr>
        <a:xfrm>
          <a:off x="0" y="0"/>
          <a:ext cx="0" cy="0"/>
          <a:chOff x="0" y="0"/>
          <a:chExt cx="0" cy="0"/>
        </a:xfrm>
      </p:grpSpPr>
      <p:sp>
        <p:nvSpPr>
          <p:cNvPr id="29" name="Google Shape;29;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3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4"/>
        <p:cNvGrpSpPr/>
        <p:nvPr/>
      </p:nvGrpSpPr>
      <p:grpSpPr>
        <a:xfrm>
          <a:off x="0" y="0"/>
          <a:ext cx="0" cy="0"/>
          <a:chOff x="0" y="0"/>
          <a:chExt cx="0" cy="0"/>
        </a:xfrm>
      </p:grpSpPr>
      <p:sp>
        <p:nvSpPr>
          <p:cNvPr id="35" name="Google Shape;35;p3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3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3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3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3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3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36"/>
          <p:cNvSpPr>
            <a:spLocks noGrp="1"/>
          </p:cNvSpPr>
          <p:nvPr>
            <p:ph type="pic" idx="2"/>
          </p:nvPr>
        </p:nvSpPr>
        <p:spPr>
          <a:xfrm>
            <a:off x="5183188" y="987425"/>
            <a:ext cx="6172200" cy="4873625"/>
          </a:xfrm>
          <a:prstGeom prst="rect">
            <a:avLst/>
          </a:prstGeom>
          <a:noFill/>
          <a:ln>
            <a:noFill/>
          </a:ln>
        </p:spPr>
      </p:sp>
      <p:sp>
        <p:nvSpPr>
          <p:cNvPr id="68" name="Google Shape;68;p3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3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3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3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2.jpg"/><Relationship Id="rId4" Type="http://schemas.openxmlformats.org/officeDocument/2006/relationships/hyperlink" Target="https://www.skillsyouneed.com/num/graphs-charts.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hyperlink" Target="https://www.facebook.com/PISHproject/"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27.jp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s://www.freepik.com/free-vector/passport-with-flight-tickets-white-background_24459631.htm#fromView=search&amp;page=1&amp;position=7&amp;uuid=1ecf90dc-5acd-42af-978b-3a79b3ede379" TargetMode="Externa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hyperlink" Target="https://www.freepik.com/free-vector/creative-people-flat-design-concept-with-human-hands-holding-brushes-drawing-little-persons-involved-art-music-dancing-vector-illustration_37421460.htm#fromView=search&amp;page=1&amp;position=3&amp;uuid=0d99e143-8f99-442d-ba97-4ed4e83f8ea4" TargetMode="External"/><Relationship Id="rId5" Type="http://schemas.openxmlformats.org/officeDocument/2006/relationships/image" Target="../media/image30.jpg"/><Relationship Id="rId4" Type="http://schemas.openxmlformats.org/officeDocument/2006/relationships/image" Target="../media/image29.jp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1.jp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hyperlink" Target="https://www.freepik.com/free-vector/people-talking-arguing_9176206.htm#fromView=search&amp;page=1&amp;position=32&amp;uuid=9ec0301a-dddf-4d25-a241-a5349c9e3205" TargetMode="External"/><Relationship Id="rId4" Type="http://schemas.openxmlformats.org/officeDocument/2006/relationships/image" Target="../media/image3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pic>
        <p:nvPicPr>
          <p:cNvPr id="88" name="Google Shape;88;p15" descr="A logo with a tree in the middle&#10;&#10;Description automatically generated"/>
          <p:cNvPicPr preferRelativeResize="0"/>
          <p:nvPr/>
        </p:nvPicPr>
        <p:blipFill rotWithShape="1">
          <a:blip r:embed="rId3">
            <a:alphaModFix/>
          </a:blip>
          <a:srcRect/>
          <a:stretch/>
        </p:blipFill>
        <p:spPr>
          <a:xfrm>
            <a:off x="5117361" y="401642"/>
            <a:ext cx="1614744" cy="1625941"/>
          </a:xfrm>
          <a:prstGeom prst="rect">
            <a:avLst/>
          </a:prstGeom>
          <a:noFill/>
          <a:ln>
            <a:noFill/>
          </a:ln>
        </p:spPr>
      </p:pic>
      <p:sp>
        <p:nvSpPr>
          <p:cNvPr id="89" name="Google Shape;89;p15"/>
          <p:cNvSpPr txBox="1"/>
          <p:nvPr/>
        </p:nvSpPr>
        <p:spPr>
          <a:xfrm>
            <a:off x="0" y="2708872"/>
            <a:ext cx="12191999" cy="1384954"/>
          </a:xfrm>
          <a:prstGeom prst="rect">
            <a:avLst/>
          </a:prstGeom>
          <a:solidFill>
            <a:srgbClr val="72BC59"/>
          </a:solidFill>
          <a:ln>
            <a:noFill/>
          </a:ln>
        </p:spPr>
        <p:txBody>
          <a:bodyPr spcFirstLastPara="1" wrap="square" lIns="91425" tIns="45700" rIns="91425" bIns="45700" anchor="t" anchorCtr="0">
            <a:spAutoFit/>
          </a:bodyPr>
          <a:lstStyle/>
          <a:p>
            <a:pPr lvl="0" algn="ctr">
              <a:buSzPts val="2800"/>
            </a:pPr>
            <a:r>
              <a:rPr lang="en-US" sz="2800" b="1" dirty="0">
                <a:solidFill>
                  <a:srgbClr val="FFFFFF"/>
                </a:solidFill>
                <a:latin typeface="Candara"/>
                <a:ea typeface="Candara"/>
                <a:cs typeface="Candara"/>
                <a:sym typeface="Candara"/>
              </a:rPr>
              <a:t>MOKYMŲ PROGRAMA</a:t>
            </a:r>
          </a:p>
          <a:p>
            <a:pPr marL="0" marR="0" lvl="0" indent="0" algn="ctr" rtl="0">
              <a:lnSpc>
                <a:spcPct val="100000"/>
              </a:lnSpc>
              <a:spcBef>
                <a:spcPts val="0"/>
              </a:spcBef>
              <a:spcAft>
                <a:spcPts val="0"/>
              </a:spcAft>
              <a:buClr>
                <a:srgbClr val="000000"/>
              </a:buClr>
              <a:buSzPts val="2800"/>
              <a:buFont typeface="Arial"/>
              <a:buNone/>
            </a:pPr>
            <a:endParaRPr sz="2800" b="1" i="0" u="none" strike="noStrike" cap="none" dirty="0">
              <a:solidFill>
                <a:srgbClr val="FFFFFF"/>
              </a:solidFill>
              <a:latin typeface="Candara"/>
              <a:ea typeface="Candara"/>
              <a:cs typeface="Candara"/>
              <a:sym typeface="Candara"/>
            </a:endParaRPr>
          </a:p>
          <a:p>
            <a:pPr marL="809625" lvl="0" algn="ctr"/>
            <a:r>
              <a:rPr lang="lt-LT" sz="2800" b="1" dirty="0">
                <a:solidFill>
                  <a:srgbClr val="FFFFFF"/>
                </a:solidFill>
                <a:latin typeface="Candara"/>
                <a:ea typeface="Candara"/>
                <a:cs typeface="Candara"/>
                <a:sym typeface="Candara"/>
              </a:rPr>
              <a:t>MOKYMOSI MODULIS 4: Tarpkultūrinė ir </a:t>
            </a:r>
            <a:r>
              <a:rPr lang="lt-LT" sz="2800" b="1" dirty="0" err="1">
                <a:solidFill>
                  <a:srgbClr val="FFFFFF"/>
                </a:solidFill>
                <a:latin typeface="Candara"/>
                <a:ea typeface="Candara"/>
                <a:cs typeface="Candara"/>
                <a:sym typeface="Candara"/>
              </a:rPr>
              <a:t>tarpgeneracinė</a:t>
            </a:r>
            <a:r>
              <a:rPr lang="lt-LT" sz="2800" b="1" dirty="0">
                <a:solidFill>
                  <a:srgbClr val="FFFFFF"/>
                </a:solidFill>
                <a:latin typeface="Candara"/>
                <a:ea typeface="Candara"/>
                <a:cs typeface="Candara"/>
                <a:sym typeface="Candara"/>
              </a:rPr>
              <a:t> komunikacija</a:t>
            </a:r>
          </a:p>
        </p:txBody>
      </p:sp>
      <p:sp>
        <p:nvSpPr>
          <p:cNvPr id="90" name="Google Shape;90;p15"/>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rgbClr val="7F7F7F"/>
                </a:solidFill>
                <a:latin typeface="Calibri"/>
                <a:ea typeface="Calibri"/>
                <a:cs typeface="Calibri"/>
                <a:sym typeface="Calibri"/>
              </a:rPr>
              <a:t>2023-1-EE01-KA220-ADU-000150753</a:t>
            </a:r>
            <a:endParaRPr sz="1400" b="0" i="0" u="none" strike="noStrike" cap="none">
              <a:solidFill>
                <a:schemeClr val="dk1"/>
              </a:solidFill>
              <a:latin typeface="Times New Roman"/>
              <a:ea typeface="Times New Roman"/>
              <a:cs typeface="Times New Roman"/>
              <a:sym typeface="Times New Roman"/>
            </a:endParaRPr>
          </a:p>
        </p:txBody>
      </p:sp>
      <p:sp>
        <p:nvSpPr>
          <p:cNvPr id="91" name="Google Shape;91;p15"/>
          <p:cNvSpPr txBox="1"/>
          <p:nvPr/>
        </p:nvSpPr>
        <p:spPr>
          <a:xfrm>
            <a:off x="2630157" y="6221372"/>
            <a:ext cx="9250342" cy="430847"/>
          </a:xfrm>
          <a:prstGeom prst="rect">
            <a:avLst/>
          </a:prstGeom>
          <a:noFill/>
          <a:ln>
            <a:noFill/>
          </a:ln>
        </p:spPr>
        <p:txBody>
          <a:bodyPr spcFirstLastPara="1" wrap="square" lIns="91425" tIns="45700" rIns="91425" bIns="45700" anchor="t" anchorCtr="0">
            <a:spAutoFit/>
          </a:bodyPr>
          <a:lstStyle/>
          <a:p>
            <a:pPr lvl="0" algn="just">
              <a:buSzPts val="1050"/>
            </a:pPr>
            <a:r>
              <a:rPr lang="lt-LT" sz="1100" i="1" dirty="0">
                <a:solidFill>
                  <a:srgbClr val="222222"/>
                </a:solidFill>
                <a:latin typeface="Calibri"/>
                <a:ea typeface="Calibri"/>
                <a:cs typeface="Calibri"/>
                <a:sym typeface="Calibri"/>
              </a:rPr>
              <a:t>Finansuoja Europos Sąjunga. Tačiau išreikštos nuomonės ir požiūriai yra tik autoriaus (-</a:t>
            </a:r>
            <a:r>
              <a:rPr lang="lt-LT" sz="1100" i="1" dirty="0" err="1">
                <a:solidFill>
                  <a:srgbClr val="222222"/>
                </a:solidFill>
                <a:latin typeface="Calibri"/>
                <a:ea typeface="Calibri"/>
                <a:cs typeface="Calibri"/>
                <a:sym typeface="Calibri"/>
              </a:rPr>
              <a:t>ių</a:t>
            </a:r>
            <a:r>
              <a:rPr lang="lt-LT" sz="1100" i="1" dirty="0">
                <a:solidFill>
                  <a:srgbClr val="222222"/>
                </a:solidFill>
                <a:latin typeface="Calibri"/>
                <a:ea typeface="Calibri"/>
                <a:cs typeface="Calibri"/>
                <a:sym typeface="Calibri"/>
              </a:rPr>
              <a:t>) nuomonės ir požiūriai, kurie nebūtinai atspindi Europos Sąjungos ar Estijos nacionalinės agentūros nuomonę. Nei Europos Sąjunga, nei finansavimą skirianti institucija negali būti laikomos atsakingomis už juos.</a:t>
            </a:r>
          </a:p>
        </p:txBody>
      </p:sp>
      <p:pic>
        <p:nvPicPr>
          <p:cNvPr id="92" name="Google Shape;92;p15" descr="Blue text on a black background&#10;&#10;Description automatically generated"/>
          <p:cNvPicPr preferRelativeResize="0"/>
          <p:nvPr/>
        </p:nvPicPr>
        <p:blipFill rotWithShape="1">
          <a:blip r:embed="rId4">
            <a:alphaModFix/>
          </a:blip>
          <a:srcRect/>
          <a:stretch/>
        </p:blipFill>
        <p:spPr>
          <a:xfrm>
            <a:off x="311501" y="6221372"/>
            <a:ext cx="2127367" cy="465397"/>
          </a:xfrm>
          <a:prstGeom prst="rect">
            <a:avLst/>
          </a:prstGeom>
          <a:noFill/>
          <a:ln>
            <a:noFill/>
          </a:ln>
        </p:spPr>
      </p:pic>
      <p:sp>
        <p:nvSpPr>
          <p:cNvPr id="93" name="Google Shape;93;p15"/>
          <p:cNvSpPr txBox="1"/>
          <p:nvPr/>
        </p:nvSpPr>
        <p:spPr>
          <a:xfrm>
            <a:off x="3047998" y="4579798"/>
            <a:ext cx="6096000" cy="30773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rgbClr val="7F7F7F"/>
                </a:solidFill>
                <a:latin typeface="Calibri"/>
                <a:ea typeface="Calibri"/>
                <a:cs typeface="Calibri"/>
                <a:sym typeface="Calibri"/>
              </a:rPr>
              <a:t>Elaborated by:</a:t>
            </a:r>
            <a:endParaRPr sz="1200" b="0" i="0" u="none" strike="noStrike" cap="none">
              <a:solidFill>
                <a:schemeClr val="dk1"/>
              </a:solidFill>
              <a:latin typeface="Times New Roman"/>
              <a:ea typeface="Times New Roman"/>
              <a:cs typeface="Times New Roman"/>
              <a:sym typeface="Times New Roman"/>
            </a:endParaRPr>
          </a:p>
        </p:txBody>
      </p:sp>
      <p:pic>
        <p:nvPicPr>
          <p:cNvPr id="94" name="Google Shape;94;p15" descr="A green text on a black background&#10;&#10;Description automatically generated"/>
          <p:cNvPicPr preferRelativeResize="0"/>
          <p:nvPr/>
        </p:nvPicPr>
        <p:blipFill rotWithShape="1">
          <a:blip r:embed="rId5">
            <a:alphaModFix/>
          </a:blip>
          <a:srcRect/>
          <a:stretch/>
        </p:blipFill>
        <p:spPr>
          <a:xfrm>
            <a:off x="4144736" y="4982776"/>
            <a:ext cx="3902528" cy="92059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pic>
        <p:nvPicPr>
          <p:cNvPr id="99" name="Google Shape;99;p2" descr="A logo with a tree in the middle&#10;&#10;Description automatically generated"/>
          <p:cNvPicPr preferRelativeResize="0"/>
          <p:nvPr/>
        </p:nvPicPr>
        <p:blipFill rotWithShape="1">
          <a:blip r:embed="rId3">
            <a:alphaModFix/>
          </a:blip>
          <a:srcRect/>
          <a:stretch/>
        </p:blipFill>
        <p:spPr>
          <a:xfrm>
            <a:off x="105509" y="6258460"/>
            <a:ext cx="509952" cy="509952"/>
          </a:xfrm>
          <a:prstGeom prst="rect">
            <a:avLst/>
          </a:prstGeom>
          <a:noFill/>
          <a:ln>
            <a:noFill/>
          </a:ln>
        </p:spPr>
      </p:pic>
      <p:sp>
        <p:nvSpPr>
          <p:cNvPr id="100" name="Google Shape;100;p2"/>
          <p:cNvSpPr/>
          <p:nvPr/>
        </p:nvSpPr>
        <p:spPr>
          <a:xfrm>
            <a:off x="738554" y="1590682"/>
            <a:ext cx="10876084" cy="2858225"/>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2"/>
          <p:cNvSpPr txBox="1"/>
          <p:nvPr/>
        </p:nvSpPr>
        <p:spPr>
          <a:xfrm>
            <a:off x="-79131" y="2074783"/>
            <a:ext cx="12192000" cy="1631175"/>
          </a:xfrm>
          <a:prstGeom prst="rect">
            <a:avLst/>
          </a:prstGeom>
          <a:noFill/>
          <a:ln>
            <a:noFill/>
          </a:ln>
        </p:spPr>
        <p:txBody>
          <a:bodyPr spcFirstLastPara="1" wrap="square" lIns="91425" tIns="45700" rIns="91425" bIns="45700" anchor="t" anchorCtr="0">
            <a:spAutoFit/>
          </a:bodyPr>
          <a:lstStyle/>
          <a:p>
            <a:pPr lvl="0" algn="ctr">
              <a:spcBef>
                <a:spcPts val="1200"/>
              </a:spcBef>
              <a:buSzPts val="4000"/>
            </a:pPr>
            <a:r>
              <a:rPr lang="en-US" sz="4000" b="1" dirty="0">
                <a:solidFill>
                  <a:srgbClr val="FFFFFF"/>
                </a:solidFill>
                <a:latin typeface="Candara"/>
                <a:ea typeface="Candara"/>
                <a:cs typeface="Candara"/>
                <a:sym typeface="Candara"/>
              </a:rPr>
              <a:t>1 </a:t>
            </a:r>
            <a:r>
              <a:rPr lang="en-US" sz="4000" b="1" dirty="0" err="1">
                <a:solidFill>
                  <a:srgbClr val="FFFFFF"/>
                </a:solidFill>
                <a:latin typeface="Candara"/>
                <a:ea typeface="Candara"/>
                <a:cs typeface="Candara"/>
                <a:sym typeface="Candara"/>
              </a:rPr>
              <a:t>pamoka</a:t>
            </a:r>
            <a:r>
              <a:rPr lang="en-US" sz="4000" b="1" dirty="0">
                <a:solidFill>
                  <a:srgbClr val="FFFFFF"/>
                </a:solidFill>
                <a:latin typeface="Candara"/>
                <a:ea typeface="Candara"/>
                <a:cs typeface="Candara"/>
                <a:sym typeface="Candara"/>
              </a:rPr>
              <a:t>: </a:t>
            </a:r>
            <a:r>
              <a:rPr lang="en-US" sz="4000" b="1" dirty="0" err="1">
                <a:solidFill>
                  <a:srgbClr val="FFFFFF"/>
                </a:solidFill>
                <a:latin typeface="Candara"/>
                <a:ea typeface="Candara"/>
                <a:cs typeface="Candara"/>
                <a:sym typeface="Candara"/>
              </a:rPr>
              <a:t>Įvadas</a:t>
            </a:r>
            <a:endParaRPr lang="en-US" sz="4000" b="1" dirty="0">
              <a:solidFill>
                <a:srgbClr val="FFFFFF"/>
              </a:solidFill>
              <a:latin typeface="Candara"/>
              <a:ea typeface="Candara"/>
              <a:cs typeface="Candara"/>
              <a:sym typeface="Candara"/>
            </a:endParaRPr>
          </a:p>
          <a:p>
            <a:pPr marL="0" marR="0" lvl="0" indent="0" algn="ctr" rtl="0">
              <a:lnSpc>
                <a:spcPct val="100000"/>
              </a:lnSpc>
              <a:spcBef>
                <a:spcPts val="1200"/>
              </a:spcBef>
              <a:spcAft>
                <a:spcPts val="0"/>
              </a:spcAft>
              <a:buClr>
                <a:srgbClr val="000000"/>
              </a:buClr>
              <a:buSzPts val="4000"/>
              <a:buFont typeface="Arial"/>
              <a:buNone/>
            </a:pPr>
            <a:endParaRPr sz="4000" b="0" i="0" u="none" strike="noStrike" cap="none" dirty="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pic>
        <p:nvPicPr>
          <p:cNvPr id="106" name="Google Shape;106;p3"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07" name="Google Shape;107;p3"/>
          <p:cNvSpPr/>
          <p:nvPr/>
        </p:nvSpPr>
        <p:spPr>
          <a:xfrm>
            <a:off x="392448"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8" name="Google Shape;108;p3"/>
          <p:cNvSpPr/>
          <p:nvPr/>
        </p:nvSpPr>
        <p:spPr>
          <a:xfrm>
            <a:off x="0" y="13929"/>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l" rtl="0">
              <a:lnSpc>
                <a:spcPct val="115000"/>
              </a:lnSpc>
              <a:spcBef>
                <a:spcPts val="0"/>
              </a:spcBef>
              <a:spcAft>
                <a:spcPts val="0"/>
              </a:spcAft>
              <a:buClr>
                <a:srgbClr val="000000"/>
              </a:buClr>
              <a:buSzPts val="1100"/>
              <a:buFont typeface="Arial"/>
              <a:buNone/>
            </a:pPr>
            <a:endParaRPr sz="3200" b="1" i="0" u="none" strike="noStrike" cap="none" dirty="0">
              <a:solidFill>
                <a:srgbClr val="FFFFFF"/>
              </a:solidFill>
              <a:latin typeface="Calibri"/>
              <a:ea typeface="Calibri"/>
              <a:cs typeface="Calibri"/>
              <a:sym typeface="Calibri"/>
            </a:endParaRPr>
          </a:p>
          <a:p>
            <a:pPr lvl="0">
              <a:lnSpc>
                <a:spcPct val="115000"/>
              </a:lnSpc>
              <a:buClr>
                <a:schemeClr val="dk1"/>
              </a:buClr>
              <a:buSzPts val="1100"/>
            </a:pPr>
            <a:r>
              <a:rPr lang="lt-LT" sz="3200" b="1" dirty="0">
                <a:solidFill>
                  <a:srgbClr val="FFFFFF"/>
                </a:solidFill>
                <a:latin typeface="Calibri"/>
                <a:ea typeface="Calibri"/>
                <a:cs typeface="Calibri"/>
                <a:sym typeface="Calibri"/>
              </a:rPr>
              <a:t>Tarptautinė ir </a:t>
            </a:r>
            <a:r>
              <a:rPr lang="lt-LT" sz="3200" b="1" dirty="0" err="1">
                <a:solidFill>
                  <a:srgbClr val="FFFFFF"/>
                </a:solidFill>
                <a:latin typeface="Calibri"/>
                <a:ea typeface="Calibri"/>
                <a:cs typeface="Calibri"/>
                <a:sym typeface="Calibri"/>
              </a:rPr>
              <a:t>tarpgeneracinė</a:t>
            </a:r>
            <a:r>
              <a:rPr lang="lt-LT" sz="3200" b="1" dirty="0">
                <a:solidFill>
                  <a:srgbClr val="FFFFFF"/>
                </a:solidFill>
                <a:latin typeface="Calibri"/>
                <a:ea typeface="Calibri"/>
                <a:cs typeface="Calibri"/>
                <a:sym typeface="Calibri"/>
              </a:rPr>
              <a:t> komunikacija</a:t>
            </a:r>
          </a:p>
          <a:p>
            <a:pPr marL="0" marR="0" lvl="0" indent="0" algn="l" rtl="0">
              <a:lnSpc>
                <a:spcPct val="100000"/>
              </a:lnSpc>
              <a:spcBef>
                <a:spcPts val="0"/>
              </a:spcBef>
              <a:spcAft>
                <a:spcPts val="0"/>
              </a:spcAft>
              <a:buClr>
                <a:srgbClr val="000000"/>
              </a:buClr>
              <a:buSzPts val="3200"/>
              <a:buFont typeface="Arial"/>
              <a:buNone/>
            </a:pPr>
            <a:endParaRPr sz="3200" b="1" i="0" u="none" strike="noStrike" cap="none" dirty="0">
              <a:solidFill>
                <a:schemeClr val="lt1"/>
              </a:solidFill>
              <a:latin typeface="Calibri"/>
              <a:ea typeface="Calibri"/>
              <a:cs typeface="Calibri"/>
              <a:sym typeface="Calibri"/>
            </a:endParaRPr>
          </a:p>
        </p:txBody>
      </p:sp>
      <p:sp>
        <p:nvSpPr>
          <p:cNvPr id="109" name="Google Shape;109;p3"/>
          <p:cNvSpPr txBox="1"/>
          <p:nvPr/>
        </p:nvSpPr>
        <p:spPr>
          <a:xfrm>
            <a:off x="262800" y="1635625"/>
            <a:ext cx="11666400" cy="4791025"/>
          </a:xfrm>
          <a:prstGeom prst="rect">
            <a:avLst/>
          </a:prstGeom>
          <a:noFill/>
          <a:ln>
            <a:noFill/>
          </a:ln>
        </p:spPr>
        <p:txBody>
          <a:bodyPr spcFirstLastPara="1" wrap="square" lIns="91425" tIns="91425" rIns="91425" bIns="91425" anchor="t" anchorCtr="0">
            <a:spAutoFit/>
          </a:bodyPr>
          <a:lstStyle/>
          <a:p>
            <a:pPr lvl="0" algn="ctr">
              <a:lnSpc>
                <a:spcPct val="90000"/>
              </a:lnSpc>
              <a:spcBef>
                <a:spcPts val="1000"/>
              </a:spcBef>
              <a:buSzPts val="2000"/>
            </a:pPr>
            <a:r>
              <a:rPr lang="en-US" sz="2000" b="1" dirty="0" err="1">
                <a:solidFill>
                  <a:srgbClr val="548235"/>
                </a:solidFill>
                <a:latin typeface="Candara"/>
                <a:ea typeface="Candara"/>
                <a:cs typeface="Candara"/>
                <a:sym typeface="Candara"/>
              </a:rPr>
              <a:t>Modulio</a:t>
            </a:r>
            <a:r>
              <a:rPr lang="en-US" sz="2000" b="1" dirty="0">
                <a:solidFill>
                  <a:srgbClr val="548235"/>
                </a:solidFill>
                <a:latin typeface="Candara"/>
                <a:ea typeface="Candara"/>
                <a:cs typeface="Candara"/>
                <a:sym typeface="Candara"/>
              </a:rPr>
              <a:t> </a:t>
            </a:r>
            <a:r>
              <a:rPr lang="en-US" sz="2000" b="1" dirty="0" err="1">
                <a:solidFill>
                  <a:srgbClr val="548235"/>
                </a:solidFill>
                <a:latin typeface="Candara"/>
                <a:ea typeface="Candara"/>
                <a:cs typeface="Candara"/>
                <a:sym typeface="Candara"/>
              </a:rPr>
              <a:t>tikslas</a:t>
            </a:r>
            <a:endParaRPr lang="en-US" sz="2000" b="1" dirty="0">
              <a:solidFill>
                <a:srgbClr val="548235"/>
              </a:solidFill>
              <a:latin typeface="Candara"/>
              <a:ea typeface="Candara"/>
              <a:cs typeface="Candara"/>
              <a:sym typeface="Candara"/>
            </a:endParaRPr>
          </a:p>
          <a:p>
            <a:pPr lvl="0" algn="ctr">
              <a:lnSpc>
                <a:spcPct val="90000"/>
              </a:lnSpc>
              <a:spcBef>
                <a:spcPts val="1000"/>
              </a:spcBef>
              <a:buSzPts val="2000"/>
            </a:pPr>
            <a:r>
              <a:rPr lang="lt-LT" sz="2000" dirty="0">
                <a:solidFill>
                  <a:schemeClr val="dk1"/>
                </a:solidFill>
                <a:latin typeface="Candara"/>
                <a:ea typeface="Candara"/>
                <a:cs typeface="Candara"/>
                <a:sym typeface="Candara"/>
              </a:rPr>
              <a:t>Suprasti kartų ir kultūrų tarpusavio bendravimo sąveiką kaip bendrą ir plačią kultūrinio ir gamtinio paveldo vertinimo priemonę.</a:t>
            </a:r>
          </a:p>
          <a:p>
            <a:pPr lvl="0" algn="ctr">
              <a:lnSpc>
                <a:spcPct val="90000"/>
              </a:lnSpc>
              <a:spcBef>
                <a:spcPts val="1000"/>
              </a:spcBef>
              <a:buSzPts val="2000"/>
            </a:pPr>
            <a:r>
              <a:rPr lang="lt-LT" sz="2000" b="1" dirty="0">
                <a:solidFill>
                  <a:srgbClr val="548235"/>
                </a:solidFill>
                <a:latin typeface="Candara"/>
                <a:ea typeface="Candara"/>
                <a:cs typeface="Candara"/>
                <a:sym typeface="Candara"/>
              </a:rPr>
              <a:t>4 skyrius susideda iš 2 pamokų, kurių bendra trukmė – 5 valandos. </a:t>
            </a:r>
            <a:r>
              <a:rPr lang="en-US" sz="2000" b="1" i="0" u="none" strike="noStrike" cap="none" dirty="0">
                <a:solidFill>
                  <a:srgbClr val="548235"/>
                </a:solidFill>
                <a:latin typeface="Candara"/>
                <a:ea typeface="Candara"/>
                <a:cs typeface="Candara"/>
                <a:sym typeface="Candara"/>
              </a:rPr>
              <a:t>:</a:t>
            </a:r>
            <a:endParaRPr sz="2000" b="1" i="0" u="none" strike="noStrike" cap="none" dirty="0">
              <a:solidFill>
                <a:srgbClr val="548235"/>
              </a:solidFill>
              <a:latin typeface="Candara"/>
              <a:ea typeface="Candara"/>
              <a:cs typeface="Candara"/>
              <a:sym typeface="Candara"/>
            </a:endParaRPr>
          </a:p>
          <a:p>
            <a:pPr lvl="0">
              <a:lnSpc>
                <a:spcPct val="90000"/>
              </a:lnSpc>
              <a:spcBef>
                <a:spcPts val="1000"/>
              </a:spcBef>
              <a:buSzPts val="2000"/>
            </a:pPr>
            <a:r>
              <a:rPr lang="lt-LT" sz="2000" b="1" dirty="0">
                <a:solidFill>
                  <a:srgbClr val="548235"/>
                </a:solidFill>
                <a:latin typeface="Candara"/>
                <a:ea typeface="Candara"/>
                <a:cs typeface="Candara"/>
                <a:sym typeface="Candara"/>
              </a:rPr>
              <a:t>1 PAMOKA – Kultūrinė skirtumų vertė</a:t>
            </a:r>
          </a:p>
          <a:p>
            <a:pPr lvl="0">
              <a:lnSpc>
                <a:spcPct val="90000"/>
              </a:lnSpc>
              <a:spcBef>
                <a:spcPts val="1000"/>
              </a:spcBef>
              <a:buSzPts val="2000"/>
            </a:pPr>
            <a:r>
              <a:rPr lang="lt-LT" sz="2000" b="1" dirty="0">
                <a:solidFill>
                  <a:srgbClr val="548235"/>
                </a:solidFill>
                <a:latin typeface="Candara"/>
                <a:ea typeface="Candara"/>
                <a:cs typeface="Candara"/>
                <a:sym typeface="Candara"/>
              </a:rPr>
              <a:t>2 PAMOKA – Parapijų žemėlapiai kaip priemonė kultūrinio ir gamtinio paveldo atradimui, pabrėžiant skirtumus</a:t>
            </a:r>
          </a:p>
          <a:p>
            <a:pPr lvl="0" algn="ctr">
              <a:lnSpc>
                <a:spcPct val="90000"/>
              </a:lnSpc>
              <a:spcBef>
                <a:spcPts val="1000"/>
              </a:spcBef>
              <a:buSzPts val="2000"/>
            </a:pPr>
            <a:r>
              <a:rPr lang="lt-LT" sz="2000" b="1" dirty="0">
                <a:solidFill>
                  <a:schemeClr val="dk1"/>
                </a:solidFill>
                <a:latin typeface="Candara"/>
                <a:ea typeface="Candara"/>
                <a:cs typeface="Candara"/>
                <a:sym typeface="Candara"/>
              </a:rPr>
              <a:t>N</a:t>
            </a:r>
            <a:r>
              <a:rPr lang="en-US" sz="2000" b="1" dirty="0" err="1">
                <a:solidFill>
                  <a:schemeClr val="dk1"/>
                </a:solidFill>
                <a:latin typeface="Candara"/>
                <a:ea typeface="Candara"/>
                <a:cs typeface="Candara"/>
                <a:sym typeface="Candara"/>
              </a:rPr>
              <a:t>umat</a:t>
            </a:r>
            <a:r>
              <a:rPr lang="lt-LT" sz="2000" b="1" dirty="0" err="1">
                <a:solidFill>
                  <a:schemeClr val="dk1"/>
                </a:solidFill>
                <a:latin typeface="Candara"/>
                <a:ea typeface="Candara"/>
                <a:cs typeface="Candara"/>
                <a:sym typeface="Candara"/>
              </a:rPr>
              <a:t>yta</a:t>
            </a:r>
            <a:r>
              <a:rPr lang="en-US" sz="2000" b="1" i="0" u="none" strike="noStrike" cap="none" dirty="0">
                <a:solidFill>
                  <a:schemeClr val="dk1"/>
                </a:solidFill>
                <a:latin typeface="Candara"/>
                <a:ea typeface="Candara"/>
                <a:cs typeface="Candara"/>
                <a:sym typeface="Candara"/>
              </a:rPr>
              <a:t>:</a:t>
            </a:r>
            <a:endParaRPr sz="2000" b="1" i="0" u="none" strike="noStrike" cap="none" dirty="0">
              <a:solidFill>
                <a:schemeClr val="dk1"/>
              </a:solidFill>
              <a:latin typeface="Candara"/>
              <a:ea typeface="Candara"/>
              <a:cs typeface="Candara"/>
              <a:sym typeface="Candara"/>
            </a:endParaRPr>
          </a:p>
          <a:p>
            <a:pPr marL="12700" lvl="0" algn="ctr">
              <a:lnSpc>
                <a:spcPct val="90000"/>
              </a:lnSpc>
              <a:spcBef>
                <a:spcPts val="1000"/>
              </a:spcBef>
              <a:buSzPts val="1800"/>
            </a:pPr>
            <a:r>
              <a:rPr lang="en-US" sz="1800" b="0" i="0" u="none" strike="noStrike" cap="none" dirty="0">
                <a:solidFill>
                  <a:schemeClr val="dk1"/>
                </a:solidFill>
                <a:latin typeface="Arial"/>
                <a:ea typeface="Arial"/>
                <a:cs typeface="Arial"/>
                <a:sym typeface="Arial"/>
              </a:rPr>
              <a:t>•</a:t>
            </a:r>
            <a:r>
              <a:rPr lang="lt-LT" sz="2000" b="1" dirty="0">
                <a:solidFill>
                  <a:schemeClr val="dk1"/>
                </a:solidFill>
                <a:latin typeface="Candara"/>
                <a:ea typeface="Candara"/>
                <a:cs typeface="Candara"/>
                <a:sym typeface="Candara"/>
              </a:rPr>
              <a:t> Pamokos/paskaitos</a:t>
            </a:r>
            <a:endParaRPr sz="2000" b="1" i="0" u="none" strike="noStrike" cap="none" dirty="0">
              <a:solidFill>
                <a:schemeClr val="dk1"/>
              </a:solidFill>
              <a:latin typeface="Candara"/>
              <a:ea typeface="Candara"/>
              <a:cs typeface="Candara"/>
              <a:sym typeface="Candara"/>
            </a:endParaRPr>
          </a:p>
          <a:p>
            <a:pPr marL="12700" lvl="0" algn="ctr">
              <a:lnSpc>
                <a:spcPct val="90000"/>
              </a:lnSpc>
              <a:spcBef>
                <a:spcPts val="1000"/>
              </a:spcBef>
              <a:buSzPts val="1800"/>
            </a:pPr>
            <a:r>
              <a:rPr lang="en-US" sz="1800" b="0" i="0" u="none" strike="noStrike" cap="none" dirty="0">
                <a:solidFill>
                  <a:schemeClr val="dk1"/>
                </a:solidFill>
                <a:latin typeface="Arial"/>
                <a:ea typeface="Arial"/>
                <a:cs typeface="Arial"/>
                <a:sym typeface="Arial"/>
              </a:rPr>
              <a:t>•</a:t>
            </a:r>
            <a:r>
              <a:rPr lang="en-US" sz="2000" b="1" dirty="0">
                <a:solidFill>
                  <a:schemeClr val="dk1"/>
                </a:solidFill>
                <a:latin typeface="Candara"/>
                <a:ea typeface="Candara"/>
                <a:cs typeface="Candara"/>
                <a:sym typeface="Candara"/>
              </a:rPr>
              <a:t> </a:t>
            </a:r>
            <a:r>
              <a:rPr lang="en-US" sz="2000" b="1" dirty="0" err="1">
                <a:solidFill>
                  <a:schemeClr val="dk1"/>
                </a:solidFill>
                <a:latin typeface="Candara"/>
                <a:ea typeface="Candara"/>
                <a:cs typeface="Candara"/>
                <a:sym typeface="Candara"/>
              </a:rPr>
              <a:t>grupinis</a:t>
            </a:r>
            <a:r>
              <a:rPr lang="en-US" sz="2000" b="1" dirty="0">
                <a:solidFill>
                  <a:schemeClr val="dk1"/>
                </a:solidFill>
                <a:latin typeface="Candara"/>
                <a:ea typeface="Candara"/>
                <a:cs typeface="Candara"/>
                <a:sym typeface="Candara"/>
              </a:rPr>
              <a:t> </a:t>
            </a:r>
            <a:r>
              <a:rPr lang="en-US" sz="2000" b="1" dirty="0" err="1">
                <a:solidFill>
                  <a:schemeClr val="dk1"/>
                </a:solidFill>
                <a:latin typeface="Candara"/>
                <a:ea typeface="Candara"/>
                <a:cs typeface="Candara"/>
                <a:sym typeface="Candara"/>
              </a:rPr>
              <a:t>darbas</a:t>
            </a:r>
            <a:endParaRPr sz="2000" b="1" i="0" u="none" strike="noStrike" cap="none" dirty="0">
              <a:solidFill>
                <a:schemeClr val="dk1"/>
              </a:solidFill>
              <a:latin typeface="Candara"/>
              <a:ea typeface="Candara"/>
              <a:cs typeface="Candara"/>
              <a:sym typeface="Candara"/>
            </a:endParaRPr>
          </a:p>
          <a:p>
            <a:pPr marL="12700" lvl="0" algn="ctr">
              <a:lnSpc>
                <a:spcPct val="90000"/>
              </a:lnSpc>
              <a:spcBef>
                <a:spcPts val="1000"/>
              </a:spcBef>
              <a:buSzPts val="1800"/>
            </a:pPr>
            <a:r>
              <a:rPr lang="en-US" sz="1800" b="0" i="0" u="none" strike="noStrike" cap="none" dirty="0">
                <a:solidFill>
                  <a:schemeClr val="dk1"/>
                </a:solidFill>
                <a:latin typeface="Arial"/>
                <a:ea typeface="Arial"/>
                <a:cs typeface="Arial"/>
                <a:sym typeface="Arial"/>
              </a:rPr>
              <a:t>•</a:t>
            </a:r>
            <a:r>
              <a:rPr lang="en-US" sz="2000" b="1" dirty="0">
                <a:solidFill>
                  <a:schemeClr val="dk1"/>
                </a:solidFill>
                <a:latin typeface="Candara"/>
                <a:ea typeface="Candara"/>
                <a:cs typeface="Candara"/>
                <a:sym typeface="Candara"/>
              </a:rPr>
              <a:t> </a:t>
            </a:r>
            <a:r>
              <a:rPr lang="en-US" sz="2000" b="1" dirty="0" err="1">
                <a:solidFill>
                  <a:schemeClr val="dk1"/>
                </a:solidFill>
                <a:latin typeface="Candara"/>
                <a:ea typeface="Candara"/>
                <a:cs typeface="Candara"/>
                <a:sym typeface="Candara"/>
              </a:rPr>
              <a:t>pratimai</a:t>
            </a:r>
            <a:r>
              <a:rPr lang="en-US" sz="2000" b="1" dirty="0">
                <a:solidFill>
                  <a:schemeClr val="dk1"/>
                </a:solidFill>
                <a:latin typeface="Candara"/>
                <a:ea typeface="Candara"/>
                <a:cs typeface="Candara"/>
                <a:sym typeface="Candara"/>
              </a:rPr>
              <a:t>/</a:t>
            </a:r>
            <a:r>
              <a:rPr lang="en-US" sz="2000" b="1" dirty="0" err="1">
                <a:solidFill>
                  <a:schemeClr val="dk1"/>
                </a:solidFill>
                <a:latin typeface="Candara"/>
                <a:ea typeface="Candara"/>
                <a:cs typeface="Candara"/>
                <a:sym typeface="Candara"/>
              </a:rPr>
              <a:t>pratybos</a:t>
            </a:r>
            <a:endParaRPr sz="2000" b="1" i="0" u="none" strike="noStrike" cap="none" dirty="0">
              <a:solidFill>
                <a:schemeClr val="dk1"/>
              </a:solidFill>
              <a:latin typeface="Candara"/>
              <a:ea typeface="Candara"/>
              <a:cs typeface="Candara"/>
              <a:sym typeface="Candara"/>
            </a:endParaRPr>
          </a:p>
          <a:p>
            <a:pPr marL="12700" lvl="0" algn="ctr">
              <a:lnSpc>
                <a:spcPct val="90000"/>
              </a:lnSpc>
              <a:spcBef>
                <a:spcPts val="1000"/>
              </a:spcBef>
              <a:buSzPts val="1800"/>
            </a:pPr>
            <a:r>
              <a:rPr lang="en-US" sz="1800" b="0" i="0" u="none" strike="noStrike" cap="none" dirty="0">
                <a:solidFill>
                  <a:schemeClr val="dk1"/>
                </a:solidFill>
                <a:latin typeface="Arial"/>
                <a:ea typeface="Arial"/>
                <a:cs typeface="Arial"/>
                <a:sym typeface="Arial"/>
              </a:rPr>
              <a:t>•</a:t>
            </a:r>
            <a:r>
              <a:rPr lang="en-US" sz="2000" b="1" dirty="0">
                <a:solidFill>
                  <a:schemeClr val="dk1"/>
                </a:solidFill>
                <a:latin typeface="Candara"/>
                <a:ea typeface="Candara"/>
                <a:cs typeface="Candara"/>
                <a:sym typeface="Candara"/>
              </a:rPr>
              <a:t> </a:t>
            </a:r>
            <a:r>
              <a:rPr lang="lt-LT" sz="2000" b="1" dirty="0">
                <a:solidFill>
                  <a:schemeClr val="dk1"/>
                </a:solidFill>
                <a:latin typeface="Candara"/>
                <a:ea typeface="Candara"/>
                <a:cs typeface="Candara"/>
                <a:sym typeface="Candara"/>
              </a:rPr>
              <a:t>edukacinės</a:t>
            </a:r>
            <a:r>
              <a:rPr lang="en-US" sz="2000" b="1" dirty="0">
                <a:solidFill>
                  <a:schemeClr val="dk1"/>
                </a:solidFill>
                <a:latin typeface="Candara"/>
                <a:ea typeface="Candara"/>
                <a:cs typeface="Candara"/>
                <a:sym typeface="Candara"/>
              </a:rPr>
              <a:t> </a:t>
            </a:r>
            <a:r>
              <a:rPr lang="en-US" sz="2000" b="1" dirty="0" err="1">
                <a:solidFill>
                  <a:schemeClr val="dk1"/>
                </a:solidFill>
                <a:latin typeface="Candara"/>
                <a:ea typeface="Candara"/>
                <a:cs typeface="Candara"/>
                <a:sym typeface="Candara"/>
              </a:rPr>
              <a:t>ekskursijos</a:t>
            </a:r>
            <a:r>
              <a:rPr lang="en-US" sz="2000" b="1" dirty="0">
                <a:solidFill>
                  <a:schemeClr val="dk1"/>
                </a:solidFill>
                <a:latin typeface="Candara"/>
                <a:ea typeface="Candara"/>
                <a:cs typeface="Candara"/>
                <a:sym typeface="Candara"/>
              </a:rPr>
              <a:t> </a:t>
            </a:r>
            <a:endParaRPr sz="2000" b="1" i="0" u="none" strike="noStrike" cap="none" dirty="0">
              <a:solidFill>
                <a:schemeClr val="dk1"/>
              </a:solidFill>
              <a:latin typeface="Candara"/>
              <a:ea typeface="Candara"/>
              <a:cs typeface="Candara"/>
              <a:sym typeface="Candara"/>
            </a:endParaRPr>
          </a:p>
        </p:txBody>
      </p:sp>
      <p:pic>
        <p:nvPicPr>
          <p:cNvPr id="110" name="Google Shape;110;p3"/>
          <p:cNvPicPr preferRelativeResize="0"/>
          <p:nvPr/>
        </p:nvPicPr>
        <p:blipFill rotWithShape="1">
          <a:blip r:embed="rId4">
            <a:alphaModFix/>
          </a:blip>
          <a:srcRect/>
          <a:stretch/>
        </p:blipFill>
        <p:spPr>
          <a:xfrm>
            <a:off x="7719383" y="3939775"/>
            <a:ext cx="4241325" cy="2565200"/>
          </a:xfrm>
          <a:prstGeom prst="rect">
            <a:avLst/>
          </a:prstGeom>
          <a:noFill/>
          <a:ln>
            <a:noFill/>
          </a:ln>
        </p:spPr>
      </p:pic>
      <p:sp>
        <p:nvSpPr>
          <p:cNvPr id="111" name="Google Shape;111;p3"/>
          <p:cNvSpPr txBox="1"/>
          <p:nvPr/>
        </p:nvSpPr>
        <p:spPr>
          <a:xfrm>
            <a:off x="392450" y="946450"/>
            <a:ext cx="3803100" cy="645275"/>
          </a:xfrm>
          <a:prstGeom prst="rect">
            <a:avLst/>
          </a:prstGeom>
          <a:noFill/>
          <a:ln>
            <a:noFill/>
          </a:ln>
        </p:spPr>
        <p:txBody>
          <a:bodyPr spcFirstLastPara="1" wrap="square" lIns="91425" tIns="91425" rIns="91425" bIns="91425" anchor="t" anchorCtr="0">
            <a:spAutoFit/>
          </a:bodyPr>
          <a:lstStyle/>
          <a:p>
            <a:pPr lvl="0" algn="ctr">
              <a:lnSpc>
                <a:spcPct val="90000"/>
              </a:lnSpc>
              <a:spcBef>
                <a:spcPts val="1000"/>
              </a:spcBef>
              <a:buSzPts val="2400"/>
            </a:pPr>
            <a:r>
              <a:rPr lang="lt-LT" sz="2400" b="1" dirty="0">
                <a:solidFill>
                  <a:srgbClr val="548235"/>
                </a:solidFill>
                <a:latin typeface="Candara"/>
                <a:ea typeface="Candara"/>
                <a:cs typeface="Candara"/>
                <a:sym typeface="Candara"/>
              </a:rPr>
              <a:t>Įvadas į 4 skyrių</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g3198108f8f6_0_10" descr="A logo with a tree in the middle&#10;&#10;Description automatically generated"/>
          <p:cNvPicPr preferRelativeResize="0"/>
          <p:nvPr/>
        </p:nvPicPr>
        <p:blipFill rotWithShape="1">
          <a:blip r:embed="rId3">
            <a:alphaModFix/>
          </a:blip>
          <a:srcRect/>
          <a:stretch/>
        </p:blipFill>
        <p:spPr>
          <a:xfrm>
            <a:off x="105509" y="6258460"/>
            <a:ext cx="509951" cy="509951"/>
          </a:xfrm>
          <a:prstGeom prst="rect">
            <a:avLst/>
          </a:prstGeom>
          <a:noFill/>
          <a:ln>
            <a:noFill/>
          </a:ln>
        </p:spPr>
      </p:pic>
      <p:sp>
        <p:nvSpPr>
          <p:cNvPr id="117" name="Google Shape;117;g3198108f8f6_0_10"/>
          <p:cNvSpPr/>
          <p:nvPr/>
        </p:nvSpPr>
        <p:spPr>
          <a:xfrm>
            <a:off x="738554" y="1590682"/>
            <a:ext cx="10876200" cy="28581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8" name="Google Shape;118;g3198108f8f6_0_10"/>
          <p:cNvSpPr txBox="1"/>
          <p:nvPr/>
        </p:nvSpPr>
        <p:spPr>
          <a:xfrm>
            <a:off x="-79131" y="2074783"/>
            <a:ext cx="12192000" cy="2769949"/>
          </a:xfrm>
          <a:prstGeom prst="rect">
            <a:avLst/>
          </a:prstGeom>
          <a:noFill/>
          <a:ln>
            <a:noFill/>
          </a:ln>
        </p:spPr>
        <p:txBody>
          <a:bodyPr spcFirstLastPara="1" wrap="square" lIns="91425" tIns="45700" rIns="91425" bIns="45700" anchor="t" anchorCtr="0">
            <a:spAutoFit/>
          </a:bodyPr>
          <a:lstStyle/>
          <a:p>
            <a:pPr lvl="0" algn="ctr">
              <a:buSzPts val="3600"/>
            </a:pPr>
            <a:r>
              <a:rPr lang="lt-LT" sz="3600" b="1" dirty="0">
                <a:solidFill>
                  <a:srgbClr val="FFFFFF"/>
                </a:solidFill>
                <a:latin typeface="Candara"/>
                <a:ea typeface="Candara"/>
                <a:cs typeface="Candara"/>
                <a:sym typeface="Candara"/>
              </a:rPr>
              <a:t>MOKYMOSI MODULIS 4: Tarpkultūrinė ir </a:t>
            </a:r>
            <a:r>
              <a:rPr lang="lt-LT" sz="3600" b="1" dirty="0" err="1">
                <a:solidFill>
                  <a:srgbClr val="FFFFFF"/>
                </a:solidFill>
                <a:latin typeface="Candara"/>
                <a:ea typeface="Candara"/>
                <a:cs typeface="Candara"/>
                <a:sym typeface="Candara"/>
              </a:rPr>
              <a:t>tarpgeneracinė</a:t>
            </a:r>
            <a:r>
              <a:rPr lang="lt-LT" sz="3600" b="1" dirty="0">
                <a:solidFill>
                  <a:srgbClr val="FFFFFF"/>
                </a:solidFill>
                <a:latin typeface="Candara"/>
                <a:ea typeface="Candara"/>
                <a:cs typeface="Candara"/>
                <a:sym typeface="Candara"/>
              </a:rPr>
              <a:t> komunikacija</a:t>
            </a:r>
          </a:p>
          <a:p>
            <a:pPr marL="0" marR="0" lvl="0" indent="0" algn="ctr" rtl="0">
              <a:lnSpc>
                <a:spcPct val="100000"/>
              </a:lnSpc>
              <a:spcBef>
                <a:spcPts val="1200"/>
              </a:spcBef>
              <a:spcAft>
                <a:spcPts val="0"/>
              </a:spcAft>
              <a:buClr>
                <a:srgbClr val="000000"/>
              </a:buClr>
              <a:buSzPts val="1600"/>
              <a:buFont typeface="Arial"/>
              <a:buNone/>
            </a:pPr>
            <a:r>
              <a:rPr lang="en-US" sz="1600" b="1" i="0" u="none" strike="noStrike" cap="none" dirty="0">
                <a:solidFill>
                  <a:srgbClr val="FFFFFF"/>
                </a:solidFill>
                <a:latin typeface="Candara"/>
                <a:ea typeface="Candara"/>
                <a:cs typeface="Candara"/>
                <a:sym typeface="Candara"/>
              </a:rPr>
              <a:t> </a:t>
            </a:r>
            <a:endParaRPr sz="1600" b="0" i="0" u="none" strike="noStrike" cap="none" dirty="0">
              <a:solidFill>
                <a:srgbClr val="000000"/>
              </a:solidFill>
              <a:latin typeface="Arial"/>
              <a:ea typeface="Arial"/>
              <a:cs typeface="Arial"/>
              <a:sym typeface="Arial"/>
            </a:endParaRPr>
          </a:p>
          <a:p>
            <a:pPr lvl="0" algn="ctr">
              <a:spcBef>
                <a:spcPts val="1200"/>
              </a:spcBef>
              <a:buSzPts val="2800"/>
            </a:pPr>
            <a:r>
              <a:rPr lang="lt-LT" sz="2800" b="1" dirty="0">
                <a:solidFill>
                  <a:srgbClr val="FFFFFF"/>
                </a:solidFill>
                <a:latin typeface="Candara"/>
                <a:ea typeface="Candara"/>
                <a:cs typeface="Candara"/>
                <a:sym typeface="Candara"/>
              </a:rPr>
              <a:t>1 PAMOKA: Kultūrinių skirtumų vertė</a:t>
            </a:r>
          </a:p>
          <a:p>
            <a:pPr marL="0" marR="0" lvl="0" indent="0" algn="ctr" rtl="0">
              <a:lnSpc>
                <a:spcPct val="100000"/>
              </a:lnSpc>
              <a:spcBef>
                <a:spcPts val="1200"/>
              </a:spcBef>
              <a:spcAft>
                <a:spcPts val="0"/>
              </a:spcAft>
              <a:buClr>
                <a:srgbClr val="000000"/>
              </a:buClr>
              <a:buSzPts val="2800"/>
              <a:buFont typeface="Arial"/>
              <a:buNone/>
            </a:pPr>
            <a:endParaRPr sz="2800" b="0" i="0" u="none" strike="noStrike" cap="none" dirty="0">
              <a:solidFill>
                <a:schemeClr val="dk1"/>
              </a:solidFill>
              <a:latin typeface="Times New Roman"/>
              <a:ea typeface="Times New Roman"/>
              <a:cs typeface="Times New Roman"/>
              <a:sym typeface="Times New Roman"/>
            </a:endParaRPr>
          </a:p>
        </p:txBody>
      </p:sp>
      <p:pic>
        <p:nvPicPr>
          <p:cNvPr id="119" name="Google Shape;119;g3198108f8f6_0_10"/>
          <p:cNvPicPr preferRelativeResize="0"/>
          <p:nvPr/>
        </p:nvPicPr>
        <p:blipFill rotWithShape="1">
          <a:blip r:embed="rId4">
            <a:alphaModFix/>
          </a:blip>
          <a:srcRect/>
          <a:stretch/>
        </p:blipFill>
        <p:spPr>
          <a:xfrm>
            <a:off x="9064101" y="6095033"/>
            <a:ext cx="2428641" cy="56935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g3198108f8f6_0_17"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25" name="Google Shape;125;g3198108f8f6_0_17"/>
          <p:cNvSpPr/>
          <p:nvPr/>
        </p:nvSpPr>
        <p:spPr>
          <a:xfrm>
            <a:off x="392448"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6" name="Google Shape;126;g3198108f8f6_0_17"/>
          <p:cNvSpPr/>
          <p:nvPr/>
        </p:nvSpPr>
        <p:spPr>
          <a:xfrm>
            <a:off x="0" y="3043"/>
            <a:ext cx="10911000" cy="735900"/>
          </a:xfrm>
          <a:prstGeom prst="rect">
            <a:avLst/>
          </a:prstGeom>
          <a:solidFill>
            <a:srgbClr val="72BC59"/>
          </a:solidFill>
          <a:ln>
            <a:noFill/>
          </a:ln>
        </p:spPr>
        <p:txBody>
          <a:bodyPr spcFirstLastPara="1" wrap="square" lIns="91425" tIns="45700" rIns="91425" bIns="45700" anchor="ctr" anchorCtr="0">
            <a:noAutofit/>
          </a:bodyPr>
          <a:lstStyle/>
          <a:p>
            <a:pPr lvl="0">
              <a:buSzPts val="3200"/>
            </a:pPr>
            <a:r>
              <a:rPr lang="lt-LT" sz="3200" b="1" dirty="0">
                <a:solidFill>
                  <a:schemeClr val="lt1"/>
                </a:solidFill>
                <a:latin typeface="Calibri"/>
                <a:ea typeface="Calibri"/>
                <a:cs typeface="Calibri"/>
                <a:sym typeface="Calibri"/>
              </a:rPr>
              <a:t>Skirtumų kultūrinė vertė</a:t>
            </a:r>
          </a:p>
        </p:txBody>
      </p:sp>
      <p:sp>
        <p:nvSpPr>
          <p:cNvPr id="127" name="Google Shape;127;g3198108f8f6_0_17"/>
          <p:cNvSpPr txBox="1"/>
          <p:nvPr/>
        </p:nvSpPr>
        <p:spPr>
          <a:xfrm>
            <a:off x="484054" y="1608653"/>
            <a:ext cx="6242700" cy="3647112"/>
          </a:xfrm>
          <a:prstGeom prst="rect">
            <a:avLst/>
          </a:prstGeom>
          <a:noFill/>
          <a:ln>
            <a:noFill/>
          </a:ln>
        </p:spPr>
        <p:txBody>
          <a:bodyPr spcFirstLastPara="1" wrap="square" lIns="91425" tIns="45700" rIns="91425" bIns="45700" anchor="t" anchorCtr="0">
            <a:spAutoFit/>
          </a:bodyPr>
          <a:lstStyle/>
          <a:p>
            <a:pPr lvl="0">
              <a:buSzPts val="2100"/>
            </a:pPr>
            <a:r>
              <a:rPr lang="pt-BR" sz="2100" dirty="0">
                <a:latin typeface="Candara"/>
                <a:ea typeface="Candara"/>
                <a:cs typeface="Candara"/>
                <a:sym typeface="Candara"/>
              </a:rPr>
              <a:t>1 pamokoje bus nagrinėjamos 4 aktualiausios temos </a:t>
            </a:r>
            <a:r>
              <a:rPr lang="en-US" sz="2100" b="0" i="0" u="none" strike="noStrike" cap="none" dirty="0">
                <a:solidFill>
                  <a:srgbClr val="000000"/>
                </a:solidFill>
                <a:latin typeface="Candara"/>
                <a:ea typeface="Candara"/>
                <a:cs typeface="Candara"/>
                <a:sym typeface="Candara"/>
              </a:rPr>
              <a:t>:</a:t>
            </a:r>
            <a:endParaRPr sz="17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100"/>
              <a:buFont typeface="Arial"/>
              <a:buNone/>
            </a:pPr>
            <a:endParaRPr sz="2100" b="0" i="0" u="none" strike="noStrike" cap="none" dirty="0">
              <a:solidFill>
                <a:srgbClr val="000000"/>
              </a:solidFill>
              <a:latin typeface="Candara"/>
              <a:ea typeface="Candara"/>
              <a:cs typeface="Candara"/>
              <a:sym typeface="Candara"/>
            </a:endParaRPr>
          </a:p>
          <a:p>
            <a:pPr marL="342900" lvl="0" indent="-342900" algn="just">
              <a:buSzPts val="2100"/>
              <a:buFont typeface="Calibri"/>
              <a:buAutoNum type="arabicParenR"/>
            </a:pPr>
            <a:r>
              <a:rPr lang="en-US" sz="2100" b="1" dirty="0" err="1">
                <a:latin typeface="Candara"/>
                <a:ea typeface="Candara"/>
                <a:cs typeface="Candara"/>
                <a:sym typeface="Candara"/>
              </a:rPr>
              <a:t>Komunikacija</a:t>
            </a:r>
            <a:r>
              <a:rPr lang="en-US" sz="2100" b="0" i="0" u="none" strike="noStrike" cap="none" dirty="0">
                <a:solidFill>
                  <a:srgbClr val="000000"/>
                </a:solidFill>
                <a:latin typeface="Candara"/>
                <a:ea typeface="Candara"/>
                <a:cs typeface="Candara"/>
                <a:sym typeface="Candara"/>
              </a:rPr>
              <a:t>: </a:t>
            </a:r>
            <a:r>
              <a:rPr lang="lt-LT" sz="2100" dirty="0">
                <a:latin typeface="Candara"/>
                <a:ea typeface="Candara"/>
                <a:cs typeface="Candara"/>
                <a:sym typeface="Candara"/>
              </a:rPr>
              <a:t>Apibrėžti komunikacijos sąvoką ir įvairius komunikacijos kodus bei procesus. </a:t>
            </a:r>
            <a:endParaRPr sz="1700" b="0" i="0" u="none" strike="noStrike" cap="none" dirty="0">
              <a:solidFill>
                <a:srgbClr val="000000"/>
              </a:solidFill>
              <a:latin typeface="Arial"/>
              <a:ea typeface="Arial"/>
              <a:cs typeface="Arial"/>
              <a:sym typeface="Arial"/>
            </a:endParaRPr>
          </a:p>
          <a:p>
            <a:pPr marL="342900" lvl="0" indent="-342900" algn="just">
              <a:buSzPts val="2100"/>
              <a:buFont typeface="Calibri"/>
              <a:buAutoNum type="arabicParenR"/>
            </a:pPr>
            <a:r>
              <a:rPr lang="lt-LT" sz="2100" b="1" dirty="0">
                <a:latin typeface="Candara"/>
                <a:ea typeface="Candara"/>
                <a:cs typeface="Candara"/>
                <a:sym typeface="Candara"/>
              </a:rPr>
              <a:t>Kartų bendravimas </a:t>
            </a:r>
            <a:r>
              <a:rPr lang="en-US" sz="2100" b="1" i="0" u="none" strike="noStrike" cap="none" dirty="0">
                <a:solidFill>
                  <a:srgbClr val="000000"/>
                </a:solidFill>
                <a:latin typeface="Candara"/>
                <a:ea typeface="Candara"/>
                <a:cs typeface="Candara"/>
                <a:sym typeface="Candara"/>
              </a:rPr>
              <a:t>: </a:t>
            </a:r>
            <a:r>
              <a:rPr lang="lt-LT" sz="2100" dirty="0">
                <a:latin typeface="Candara"/>
                <a:ea typeface="Candara"/>
                <a:cs typeface="Candara"/>
                <a:sym typeface="Candara"/>
              </a:rPr>
              <a:t>apibrėžimas ir klausimai</a:t>
            </a:r>
            <a:r>
              <a:rPr lang="en-US" sz="2100" b="0" i="0" u="none" strike="noStrike" cap="none" dirty="0">
                <a:solidFill>
                  <a:srgbClr val="000000"/>
                </a:solidFill>
                <a:latin typeface="Candara"/>
                <a:ea typeface="Candara"/>
                <a:cs typeface="Candara"/>
                <a:sym typeface="Candara"/>
              </a:rPr>
              <a:t>.</a:t>
            </a:r>
            <a:endParaRPr sz="2100" b="0" i="0" u="none" strike="noStrike" cap="none" dirty="0">
              <a:solidFill>
                <a:srgbClr val="000000"/>
              </a:solidFill>
              <a:latin typeface="Candara"/>
              <a:ea typeface="Candara"/>
              <a:cs typeface="Candara"/>
              <a:sym typeface="Candara"/>
            </a:endParaRPr>
          </a:p>
          <a:p>
            <a:pPr marL="342900" lvl="0" indent="-342900" algn="just">
              <a:buSzPts val="2100"/>
              <a:buFont typeface="Calibri"/>
              <a:buAutoNum type="arabicParenR"/>
            </a:pPr>
            <a:r>
              <a:rPr lang="lt-LT" sz="2100" b="1" dirty="0">
                <a:latin typeface="Candara"/>
                <a:ea typeface="Candara"/>
                <a:cs typeface="Candara"/>
                <a:sym typeface="Candara"/>
              </a:rPr>
              <a:t>Tarptautinė, </a:t>
            </a:r>
            <a:r>
              <a:rPr lang="lt-LT" sz="2100" b="1" dirty="0" err="1">
                <a:latin typeface="Candara"/>
                <a:ea typeface="Candara"/>
                <a:cs typeface="Candara"/>
                <a:sym typeface="Candara"/>
              </a:rPr>
              <a:t>daugiakultūrinė</a:t>
            </a:r>
            <a:r>
              <a:rPr lang="lt-LT" sz="2100" b="1" dirty="0">
                <a:latin typeface="Candara"/>
                <a:ea typeface="Candara"/>
                <a:cs typeface="Candara"/>
                <a:sym typeface="Candara"/>
              </a:rPr>
              <a:t> ir tarpkultūrinė komunikacija </a:t>
            </a:r>
            <a:r>
              <a:rPr lang="en-US" sz="2100" b="0" i="0" u="none" strike="noStrike" cap="none" dirty="0">
                <a:solidFill>
                  <a:srgbClr val="000000"/>
                </a:solidFill>
                <a:latin typeface="Candara"/>
                <a:ea typeface="Candara"/>
                <a:cs typeface="Candara"/>
                <a:sym typeface="Candara"/>
              </a:rPr>
              <a:t>: </a:t>
            </a:r>
            <a:r>
              <a:rPr lang="en-US" sz="2100" dirty="0" err="1">
                <a:latin typeface="Candara"/>
                <a:ea typeface="Candara"/>
                <a:cs typeface="Candara"/>
                <a:sym typeface="Candara"/>
              </a:rPr>
              <a:t>Skirtumai</a:t>
            </a:r>
            <a:r>
              <a:rPr lang="en-US" sz="2100" dirty="0">
                <a:latin typeface="Candara"/>
                <a:ea typeface="Candara"/>
                <a:cs typeface="Candara"/>
                <a:sym typeface="Candara"/>
              </a:rPr>
              <a:t> ir </a:t>
            </a:r>
            <a:r>
              <a:rPr lang="en-US" sz="2100" dirty="0" err="1">
                <a:latin typeface="Candara"/>
                <a:ea typeface="Candara"/>
                <a:cs typeface="Candara"/>
                <a:sym typeface="Candara"/>
              </a:rPr>
              <a:t>problemos</a:t>
            </a:r>
            <a:r>
              <a:rPr lang="en-US" sz="2100" b="0" i="0" u="none" strike="noStrike" cap="none" dirty="0">
                <a:solidFill>
                  <a:srgbClr val="000000"/>
                </a:solidFill>
                <a:latin typeface="Candara"/>
                <a:ea typeface="Candara"/>
                <a:cs typeface="Candara"/>
                <a:sym typeface="Candara"/>
              </a:rPr>
              <a:t>.</a:t>
            </a:r>
            <a:endParaRPr sz="2100" b="0" i="0" u="none" strike="noStrike" cap="none" dirty="0">
              <a:solidFill>
                <a:srgbClr val="000000"/>
              </a:solidFill>
              <a:latin typeface="Candara"/>
              <a:ea typeface="Candara"/>
              <a:cs typeface="Candara"/>
              <a:sym typeface="Candara"/>
            </a:endParaRPr>
          </a:p>
          <a:p>
            <a:pPr marL="342900" lvl="0" indent="-342900" algn="just">
              <a:buSzPts val="2100"/>
              <a:buFont typeface="Calibri"/>
              <a:buAutoNum type="arabicParenR"/>
            </a:pPr>
            <a:r>
              <a:rPr lang="en-US" sz="2100" b="1" dirty="0" err="1">
                <a:latin typeface="Candara"/>
                <a:ea typeface="Candara"/>
                <a:cs typeface="Candara"/>
                <a:sym typeface="Candara"/>
              </a:rPr>
              <a:t>Komunikacija</a:t>
            </a:r>
            <a:r>
              <a:rPr lang="en-US" sz="2100" b="1" dirty="0">
                <a:latin typeface="Candara"/>
                <a:ea typeface="Candara"/>
                <a:cs typeface="Candara"/>
                <a:sym typeface="Candara"/>
              </a:rPr>
              <a:t> ir </a:t>
            </a:r>
            <a:r>
              <a:rPr lang="en-US" sz="2100" b="1" dirty="0" err="1">
                <a:latin typeface="Candara"/>
                <a:ea typeface="Candara"/>
                <a:cs typeface="Candara"/>
                <a:sym typeface="Candara"/>
              </a:rPr>
              <a:t>paveldas</a:t>
            </a:r>
            <a:r>
              <a:rPr lang="en-US" sz="2100" b="1" dirty="0">
                <a:latin typeface="Candara"/>
                <a:ea typeface="Candara"/>
                <a:cs typeface="Candara"/>
                <a:sym typeface="Candara"/>
              </a:rPr>
              <a:t> </a:t>
            </a:r>
            <a:r>
              <a:rPr lang="en-US" sz="2100" b="0" i="0" u="none" strike="noStrike" cap="none" dirty="0">
                <a:solidFill>
                  <a:srgbClr val="000000"/>
                </a:solidFill>
                <a:latin typeface="Candara"/>
                <a:ea typeface="Candara"/>
                <a:cs typeface="Candara"/>
                <a:sym typeface="Candara"/>
              </a:rPr>
              <a:t>: </a:t>
            </a:r>
            <a:r>
              <a:rPr lang="lt-LT" sz="2100" dirty="0">
                <a:latin typeface="Candara"/>
                <a:ea typeface="Candara"/>
                <a:cs typeface="Candara"/>
                <a:sym typeface="Candara"/>
              </a:rPr>
              <a:t>Pabrėžti kartų ir kultūrų tarpusavio bendravimo vaidmenį kultūrinio ir gamtinio paveldo puoselėjime. </a:t>
            </a:r>
          </a:p>
          <a:p>
            <a:pPr marL="0" marR="0" lvl="0" indent="0" algn="l" rtl="0">
              <a:lnSpc>
                <a:spcPct val="100000"/>
              </a:lnSpc>
              <a:spcBef>
                <a:spcPts val="0"/>
              </a:spcBef>
              <a:spcAft>
                <a:spcPts val="0"/>
              </a:spcAft>
              <a:buClr>
                <a:srgbClr val="000000"/>
              </a:buClr>
              <a:buSzPts val="2100"/>
              <a:buFont typeface="Arial"/>
              <a:buNone/>
            </a:pPr>
            <a:endParaRPr sz="2100" b="0" i="0" u="none" strike="noStrike" cap="none" dirty="0">
              <a:solidFill>
                <a:srgbClr val="3F3F3F"/>
              </a:solidFill>
              <a:latin typeface="Candara"/>
              <a:ea typeface="Candara"/>
              <a:cs typeface="Candara"/>
              <a:sym typeface="Candara"/>
            </a:endParaRPr>
          </a:p>
        </p:txBody>
      </p:sp>
      <p:pic>
        <p:nvPicPr>
          <p:cNvPr id="128" name="Google Shape;128;g3198108f8f6_0_17" descr="Culture of Two-Way Communication"/>
          <p:cNvPicPr preferRelativeResize="0"/>
          <p:nvPr/>
        </p:nvPicPr>
        <p:blipFill rotWithShape="1">
          <a:blip r:embed="rId4">
            <a:alphaModFix/>
          </a:blip>
          <a:srcRect/>
          <a:stretch/>
        </p:blipFill>
        <p:spPr>
          <a:xfrm>
            <a:off x="6915808" y="3510455"/>
            <a:ext cx="4267200" cy="2543503"/>
          </a:xfrm>
          <a:prstGeom prst="rect">
            <a:avLst/>
          </a:prstGeom>
          <a:noFill/>
          <a:ln>
            <a:noFill/>
          </a:ln>
        </p:spPr>
      </p:pic>
      <p:sp>
        <p:nvSpPr>
          <p:cNvPr id="129" name="Google Shape;129;g3198108f8f6_0_17"/>
          <p:cNvSpPr txBox="1"/>
          <p:nvPr/>
        </p:nvSpPr>
        <p:spPr>
          <a:xfrm>
            <a:off x="484053" y="918849"/>
            <a:ext cx="6098100" cy="430800"/>
          </a:xfrm>
          <a:prstGeom prst="rect">
            <a:avLst/>
          </a:prstGeom>
          <a:noFill/>
          <a:ln>
            <a:noFill/>
          </a:ln>
        </p:spPr>
        <p:txBody>
          <a:bodyPr spcFirstLastPara="1" wrap="square" lIns="91425" tIns="45700" rIns="91425" bIns="45700" anchor="t" anchorCtr="0">
            <a:spAutoFit/>
          </a:bodyPr>
          <a:lstStyle/>
          <a:p>
            <a:pPr lvl="0">
              <a:buSzPts val="2200"/>
            </a:pPr>
            <a:r>
              <a:rPr lang="en-US" sz="2200" b="1" dirty="0" err="1">
                <a:solidFill>
                  <a:srgbClr val="A99374"/>
                </a:solidFill>
                <a:latin typeface="Candara"/>
                <a:ea typeface="Candara"/>
                <a:cs typeface="Candara"/>
                <a:sym typeface="Candara"/>
              </a:rPr>
              <a:t>Teoriniai</a:t>
            </a:r>
            <a:r>
              <a:rPr lang="en-US" sz="2200" b="1" dirty="0">
                <a:solidFill>
                  <a:srgbClr val="A99374"/>
                </a:solidFill>
                <a:latin typeface="Candara"/>
                <a:ea typeface="Candara"/>
                <a:cs typeface="Candara"/>
                <a:sym typeface="Candara"/>
              </a:rPr>
              <a:t> </a:t>
            </a:r>
            <a:r>
              <a:rPr lang="en-US" sz="2200" b="1" dirty="0" err="1">
                <a:solidFill>
                  <a:srgbClr val="A99374"/>
                </a:solidFill>
                <a:latin typeface="Candara"/>
                <a:ea typeface="Candara"/>
                <a:cs typeface="Candara"/>
                <a:sym typeface="Candara"/>
              </a:rPr>
              <a:t>klausimai</a:t>
            </a:r>
            <a:r>
              <a:rPr lang="en-US" sz="2200" b="1" dirty="0">
                <a:solidFill>
                  <a:srgbClr val="A99374"/>
                </a:solidFill>
                <a:latin typeface="Candara"/>
                <a:ea typeface="Candara"/>
                <a:cs typeface="Candara"/>
                <a:sym typeface="Candara"/>
              </a:rPr>
              <a:t> </a:t>
            </a:r>
            <a:r>
              <a:rPr lang="en-US" sz="2200" b="1" i="0" u="none" strike="noStrike" cap="none" dirty="0">
                <a:solidFill>
                  <a:srgbClr val="A99374"/>
                </a:solidFill>
                <a:latin typeface="Candara"/>
                <a:ea typeface="Candara"/>
                <a:cs typeface="Candara"/>
                <a:sym typeface="Candara"/>
              </a:rPr>
              <a:t>:</a:t>
            </a:r>
            <a:endParaRPr sz="2200" b="1" i="0" u="none" strike="noStrike" cap="none" dirty="0">
              <a:solidFill>
                <a:srgbClr val="A99374"/>
              </a:solidFill>
              <a:latin typeface="Candara"/>
              <a:ea typeface="Candara"/>
              <a:cs typeface="Candara"/>
              <a:sym typeface="Candar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3"/>
        <p:cNvGrpSpPr/>
        <p:nvPr/>
      </p:nvGrpSpPr>
      <p:grpSpPr>
        <a:xfrm>
          <a:off x="0" y="0"/>
          <a:ext cx="0" cy="0"/>
          <a:chOff x="0" y="0"/>
          <a:chExt cx="0" cy="0"/>
        </a:xfrm>
      </p:grpSpPr>
      <p:sp>
        <p:nvSpPr>
          <p:cNvPr id="134" name="Google Shape;134;p4"/>
          <p:cNvSpPr txBox="1">
            <a:spLocks noGrp="1"/>
          </p:cNvSpPr>
          <p:nvPr>
            <p:ph type="body" idx="1"/>
          </p:nvPr>
        </p:nvSpPr>
        <p:spPr>
          <a:xfrm>
            <a:off x="838200" y="2284413"/>
            <a:ext cx="5181600" cy="3317601"/>
          </a:xfrm>
          <a:prstGeom prst="rect">
            <a:avLst/>
          </a:prstGeom>
          <a:noFill/>
          <a:ln>
            <a:noFill/>
          </a:ln>
        </p:spPr>
        <p:txBody>
          <a:bodyPr spcFirstLastPara="1" wrap="square" lIns="91425" tIns="45700" rIns="91425" bIns="45700" anchor="t" anchorCtr="0">
            <a:noAutofit/>
          </a:bodyPr>
          <a:lstStyle/>
          <a:p>
            <a:pPr marL="0" lvl="0" indent="0">
              <a:lnSpc>
                <a:spcPct val="70000"/>
              </a:lnSpc>
              <a:spcBef>
                <a:spcPts val="0"/>
              </a:spcBef>
              <a:buSzPts val="2220"/>
              <a:buNone/>
            </a:pPr>
            <a:r>
              <a:rPr lang="en-US" sz="2420" b="1" dirty="0" err="1">
                <a:latin typeface="Candara"/>
                <a:ea typeface="Candara"/>
                <a:cs typeface="Candara"/>
                <a:sym typeface="Candara"/>
              </a:rPr>
              <a:t>Supratimas</a:t>
            </a:r>
            <a:r>
              <a:rPr lang="en-US" sz="2420" b="1" dirty="0">
                <a:latin typeface="Candara"/>
                <a:ea typeface="Candara"/>
                <a:cs typeface="Candara"/>
                <a:sym typeface="Candara"/>
              </a:rPr>
              <a:t> : </a:t>
            </a:r>
            <a:endParaRPr sz="2790" dirty="0"/>
          </a:p>
          <a:p>
            <a:pPr marL="0" lvl="0" indent="0">
              <a:lnSpc>
                <a:spcPct val="70000"/>
              </a:lnSpc>
              <a:buSzPts val="2220"/>
              <a:buNone/>
            </a:pPr>
            <a:r>
              <a:rPr lang="en-US" sz="2420" dirty="0">
                <a:latin typeface="Candara"/>
                <a:ea typeface="Candara"/>
                <a:cs typeface="Candara"/>
                <a:sym typeface="Candara"/>
              </a:rPr>
              <a:t>Kas </a:t>
            </a:r>
            <a:r>
              <a:rPr lang="en-US" sz="2420" dirty="0" err="1">
                <a:latin typeface="Candara"/>
                <a:ea typeface="Candara"/>
                <a:cs typeface="Candara"/>
                <a:sym typeface="Candara"/>
              </a:rPr>
              <a:t>yra</a:t>
            </a:r>
            <a:r>
              <a:rPr lang="en-US" sz="2420" dirty="0">
                <a:latin typeface="Candara"/>
                <a:ea typeface="Candara"/>
                <a:cs typeface="Candara"/>
                <a:sym typeface="Candara"/>
              </a:rPr>
              <a:t> </a:t>
            </a:r>
            <a:r>
              <a:rPr lang="en-US" sz="2420" dirty="0" err="1">
                <a:latin typeface="Candara"/>
                <a:ea typeface="Candara"/>
                <a:cs typeface="Candara"/>
                <a:sym typeface="Candara"/>
              </a:rPr>
              <a:t>komunikacija</a:t>
            </a:r>
            <a:r>
              <a:rPr lang="en-US" sz="2420" dirty="0">
                <a:latin typeface="Candara"/>
                <a:ea typeface="Candara"/>
                <a:cs typeface="Candara"/>
                <a:sym typeface="Candara"/>
              </a:rPr>
              <a:t>? </a:t>
            </a:r>
            <a:endParaRPr sz="2790" dirty="0"/>
          </a:p>
          <a:p>
            <a:pPr marL="0" lvl="0" indent="0">
              <a:lnSpc>
                <a:spcPct val="70000"/>
              </a:lnSpc>
              <a:buSzPts val="2220"/>
              <a:buNone/>
            </a:pPr>
            <a:r>
              <a:rPr lang="lt-LT" sz="2420" dirty="0">
                <a:latin typeface="Candara"/>
                <a:ea typeface="Candara"/>
                <a:cs typeface="Candara"/>
                <a:sym typeface="Candara"/>
              </a:rPr>
              <a:t>Kodėl tai svarbu </a:t>
            </a:r>
          </a:p>
          <a:p>
            <a:pPr marL="685800" lvl="1" indent="-229869">
              <a:lnSpc>
                <a:spcPct val="70000"/>
              </a:lnSpc>
              <a:buSzPts val="2420"/>
              <a:buFont typeface="Noto Sans Symbols"/>
              <a:buChar char="▪"/>
            </a:pPr>
            <a:r>
              <a:rPr lang="en-US" sz="2420" dirty="0" err="1">
                <a:latin typeface="Candara"/>
                <a:ea typeface="Candara"/>
                <a:cs typeface="Candara"/>
                <a:sym typeface="Candara"/>
              </a:rPr>
              <a:t>asmeniniame</a:t>
            </a:r>
            <a:r>
              <a:rPr lang="en-US" sz="2420" dirty="0">
                <a:latin typeface="Candara"/>
                <a:ea typeface="Candara"/>
                <a:cs typeface="Candara"/>
                <a:sym typeface="Candara"/>
              </a:rPr>
              <a:t>, </a:t>
            </a:r>
            <a:r>
              <a:rPr lang="en-US" sz="2420" dirty="0" err="1">
                <a:latin typeface="Candara"/>
                <a:ea typeface="Candara"/>
                <a:cs typeface="Candara"/>
                <a:sym typeface="Candara"/>
              </a:rPr>
              <a:t>socialiniame</a:t>
            </a:r>
            <a:r>
              <a:rPr lang="en-US" sz="2420" dirty="0">
                <a:latin typeface="Candara"/>
                <a:ea typeface="Candara"/>
                <a:cs typeface="Candara"/>
                <a:sym typeface="Candara"/>
              </a:rPr>
              <a:t> ir </a:t>
            </a:r>
            <a:r>
              <a:rPr lang="en-US" sz="2420" dirty="0" err="1">
                <a:latin typeface="Candara"/>
                <a:ea typeface="Candara"/>
                <a:cs typeface="Candara"/>
                <a:sym typeface="Candara"/>
              </a:rPr>
              <a:t>profesiniame</a:t>
            </a:r>
            <a:r>
              <a:rPr lang="en-US" sz="2420" dirty="0">
                <a:latin typeface="Candara"/>
                <a:ea typeface="Candara"/>
                <a:cs typeface="Candara"/>
                <a:sym typeface="Candara"/>
              </a:rPr>
              <a:t> </a:t>
            </a:r>
            <a:r>
              <a:rPr lang="en-US" sz="2420" dirty="0" err="1">
                <a:latin typeface="Candara"/>
                <a:ea typeface="Candara"/>
                <a:cs typeface="Candara"/>
                <a:sym typeface="Candara"/>
              </a:rPr>
              <a:t>gyvenime</a:t>
            </a:r>
            <a:r>
              <a:rPr lang="en-US" sz="2420" dirty="0">
                <a:latin typeface="Candara"/>
                <a:ea typeface="Candara"/>
                <a:cs typeface="Candara"/>
                <a:sym typeface="Candara"/>
              </a:rPr>
              <a:t>?</a:t>
            </a:r>
            <a:endParaRPr sz="2420" dirty="0"/>
          </a:p>
          <a:p>
            <a:pPr marL="685800" lvl="1" indent="-229869">
              <a:lnSpc>
                <a:spcPct val="70000"/>
              </a:lnSpc>
              <a:buSzPts val="2420"/>
              <a:buFont typeface="Noto Sans Symbols"/>
              <a:buChar char="▪"/>
            </a:pPr>
            <a:r>
              <a:rPr lang="en-US" sz="2420" dirty="0" err="1">
                <a:latin typeface="Candara"/>
                <a:ea typeface="Candara"/>
                <a:cs typeface="Candara"/>
                <a:sym typeface="Candara"/>
              </a:rPr>
              <a:t>turizmo</a:t>
            </a:r>
            <a:r>
              <a:rPr lang="en-US" sz="2420" dirty="0">
                <a:latin typeface="Candara"/>
                <a:ea typeface="Candara"/>
                <a:cs typeface="Candara"/>
                <a:sym typeface="Candara"/>
              </a:rPr>
              <a:t> </a:t>
            </a:r>
            <a:r>
              <a:rPr lang="en-US" sz="2420" dirty="0" err="1">
                <a:latin typeface="Candara"/>
                <a:ea typeface="Candara"/>
                <a:cs typeface="Candara"/>
                <a:sym typeface="Candara"/>
              </a:rPr>
              <a:t>sektoriuje</a:t>
            </a:r>
            <a:r>
              <a:rPr lang="en-US" sz="2420" dirty="0">
                <a:latin typeface="Candara"/>
                <a:ea typeface="Candara"/>
                <a:cs typeface="Candara"/>
                <a:sym typeface="Candara"/>
              </a:rPr>
              <a:t>?</a:t>
            </a:r>
            <a:endParaRPr sz="2420" dirty="0"/>
          </a:p>
          <a:p>
            <a:pPr marL="457200" lvl="1" indent="0" algn="l" rtl="0">
              <a:lnSpc>
                <a:spcPct val="70000"/>
              </a:lnSpc>
              <a:spcBef>
                <a:spcPts val="500"/>
              </a:spcBef>
              <a:spcAft>
                <a:spcPts val="0"/>
              </a:spcAft>
              <a:buClr>
                <a:schemeClr val="dk1"/>
              </a:buClr>
              <a:buSzPts val="2220"/>
              <a:buNone/>
            </a:pPr>
            <a:endParaRPr sz="2420" dirty="0">
              <a:latin typeface="Candara"/>
              <a:ea typeface="Candara"/>
              <a:cs typeface="Candara"/>
              <a:sym typeface="Candara"/>
            </a:endParaRPr>
          </a:p>
          <a:p>
            <a:pPr marL="0" lvl="1" indent="0">
              <a:lnSpc>
                <a:spcPct val="70000"/>
              </a:lnSpc>
              <a:buSzPts val="2220"/>
              <a:buNone/>
            </a:pPr>
            <a:r>
              <a:rPr lang="en-US" sz="2420" dirty="0">
                <a:latin typeface="Candara"/>
                <a:ea typeface="Candara"/>
                <a:cs typeface="Candara"/>
                <a:sym typeface="Candara"/>
              </a:rPr>
              <a:t>Kas </a:t>
            </a:r>
            <a:r>
              <a:rPr lang="en-US" sz="2420" dirty="0" err="1">
                <a:latin typeface="Candara"/>
                <a:ea typeface="Candara"/>
                <a:cs typeface="Candara"/>
                <a:sym typeface="Candara"/>
              </a:rPr>
              <a:t>yra</a:t>
            </a:r>
            <a:r>
              <a:rPr lang="en-US" sz="2420" dirty="0">
                <a:latin typeface="Candara"/>
                <a:ea typeface="Candara"/>
                <a:cs typeface="Candara"/>
                <a:sym typeface="Candara"/>
              </a:rPr>
              <a:t> </a:t>
            </a:r>
            <a:r>
              <a:rPr lang="en-US" sz="2420" dirty="0" err="1">
                <a:latin typeface="Candara"/>
                <a:ea typeface="Candara"/>
                <a:cs typeface="Candara"/>
                <a:sym typeface="Candara"/>
              </a:rPr>
              <a:t>komunikacijos</a:t>
            </a:r>
            <a:r>
              <a:rPr lang="en-US" sz="2420" dirty="0">
                <a:latin typeface="Candara"/>
                <a:ea typeface="Candara"/>
                <a:cs typeface="Candara"/>
                <a:sym typeface="Candara"/>
              </a:rPr>
              <a:t> </a:t>
            </a:r>
            <a:r>
              <a:rPr lang="en-US" sz="2420" dirty="0" err="1">
                <a:latin typeface="Candara"/>
                <a:ea typeface="Candara"/>
                <a:cs typeface="Candara"/>
                <a:sym typeface="Candara"/>
              </a:rPr>
              <a:t>procesas</a:t>
            </a:r>
            <a:r>
              <a:rPr lang="en-US" sz="2420" dirty="0">
                <a:latin typeface="Candara"/>
                <a:ea typeface="Candara"/>
                <a:cs typeface="Candara"/>
                <a:sym typeface="Candara"/>
              </a:rPr>
              <a:t>?</a:t>
            </a:r>
            <a:endParaRPr sz="2420" dirty="0"/>
          </a:p>
          <a:p>
            <a:pPr marL="0" lvl="0" indent="0" algn="l" rtl="0">
              <a:lnSpc>
                <a:spcPct val="70000"/>
              </a:lnSpc>
              <a:spcBef>
                <a:spcPts val="1000"/>
              </a:spcBef>
              <a:spcAft>
                <a:spcPts val="0"/>
              </a:spcAft>
              <a:buClr>
                <a:schemeClr val="dk1"/>
              </a:buClr>
              <a:buSzPts val="2220"/>
              <a:buFont typeface="Arial"/>
              <a:buNone/>
            </a:pPr>
            <a:endParaRPr sz="2420" b="1" dirty="0">
              <a:solidFill>
                <a:srgbClr val="148FB3"/>
              </a:solidFill>
            </a:endParaRPr>
          </a:p>
          <a:p>
            <a:pPr marL="0" lvl="0" indent="0" algn="l" rtl="0">
              <a:lnSpc>
                <a:spcPct val="70000"/>
              </a:lnSpc>
              <a:spcBef>
                <a:spcPts val="1000"/>
              </a:spcBef>
              <a:spcAft>
                <a:spcPts val="0"/>
              </a:spcAft>
              <a:buClr>
                <a:schemeClr val="dk1"/>
              </a:buClr>
              <a:buSzPts val="2220"/>
              <a:buFont typeface="Arial"/>
              <a:buNone/>
            </a:pPr>
            <a:endParaRPr sz="2420" dirty="0">
              <a:solidFill>
                <a:srgbClr val="148FB3"/>
              </a:solidFill>
            </a:endParaRPr>
          </a:p>
        </p:txBody>
      </p:sp>
      <p:pic>
        <p:nvPicPr>
          <p:cNvPr id="135" name="Google Shape;135;p4"/>
          <p:cNvPicPr preferRelativeResize="0">
            <a:picLocks noGrp="1"/>
          </p:cNvPicPr>
          <p:nvPr>
            <p:ph type="body" idx="2"/>
          </p:nvPr>
        </p:nvPicPr>
        <p:blipFill rotWithShape="1">
          <a:blip r:embed="rId3">
            <a:alphaModFix/>
          </a:blip>
          <a:srcRect/>
          <a:stretch/>
        </p:blipFill>
        <p:spPr>
          <a:xfrm>
            <a:off x="6173585" y="2274325"/>
            <a:ext cx="5178829" cy="3453938"/>
          </a:xfrm>
          <a:prstGeom prst="rect">
            <a:avLst/>
          </a:prstGeom>
          <a:noFill/>
          <a:ln>
            <a:noFill/>
          </a:ln>
        </p:spPr>
      </p:pic>
      <p:sp>
        <p:nvSpPr>
          <p:cNvPr id="136" name="Google Shape;136;p4"/>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37" name="Google Shape;137;p4"/>
          <p:cNvSpPr/>
          <p:nvPr/>
        </p:nvSpPr>
        <p:spPr>
          <a:xfrm>
            <a:off x="0"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endParaRPr lang="en-US" sz="3600" b="1" dirty="0">
              <a:solidFill>
                <a:schemeClr val="lt1"/>
              </a:solidFill>
              <a:latin typeface="Candara"/>
              <a:ea typeface="Candara"/>
              <a:cs typeface="Candara"/>
              <a:sym typeface="Candara"/>
            </a:endParaRPr>
          </a:p>
        </p:txBody>
      </p:sp>
      <p:pic>
        <p:nvPicPr>
          <p:cNvPr id="138" name="Google Shape;138;p4" descr="A logo with a tree in the middle&#10;&#10;Description automatically generated"/>
          <p:cNvPicPr preferRelativeResize="0"/>
          <p:nvPr/>
        </p:nvPicPr>
        <p:blipFill rotWithShape="1">
          <a:blip r:embed="rId4">
            <a:alphaModFix/>
          </a:blip>
          <a:srcRect/>
          <a:stretch/>
        </p:blipFill>
        <p:spPr>
          <a:xfrm>
            <a:off x="11271502" y="37286"/>
            <a:ext cx="689206" cy="68920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2"/>
        <p:cNvGrpSpPr/>
        <p:nvPr/>
      </p:nvGrpSpPr>
      <p:grpSpPr>
        <a:xfrm>
          <a:off x="0" y="0"/>
          <a:ext cx="0" cy="0"/>
          <a:chOff x="0" y="0"/>
          <a:chExt cx="0" cy="0"/>
        </a:xfrm>
      </p:grpSpPr>
      <p:sp>
        <p:nvSpPr>
          <p:cNvPr id="143" name="Google Shape;143;p5"/>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44" name="Google Shape;144;p5"/>
          <p:cNvSpPr/>
          <p:nvPr/>
        </p:nvSpPr>
        <p:spPr>
          <a:xfrm>
            <a:off x="-1"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endParaRPr lang="en-US" sz="3600" b="1" dirty="0">
              <a:solidFill>
                <a:schemeClr val="lt1"/>
              </a:solidFill>
              <a:latin typeface="Candara"/>
              <a:ea typeface="Candara"/>
              <a:cs typeface="Candara"/>
              <a:sym typeface="Candara"/>
            </a:endParaRPr>
          </a:p>
        </p:txBody>
      </p:sp>
      <p:pic>
        <p:nvPicPr>
          <p:cNvPr id="145" name="Google Shape;145;p5"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46" name="Google Shape;146;p5"/>
          <p:cNvSpPr txBox="1"/>
          <p:nvPr/>
        </p:nvSpPr>
        <p:spPr>
          <a:xfrm>
            <a:off x="946683" y="1570410"/>
            <a:ext cx="4854900" cy="2308284"/>
          </a:xfrm>
          <a:prstGeom prst="rect">
            <a:avLst/>
          </a:prstGeom>
          <a:noFill/>
          <a:ln>
            <a:noFill/>
          </a:ln>
        </p:spPr>
        <p:txBody>
          <a:bodyPr spcFirstLastPara="1" wrap="square" lIns="91425" tIns="45700" rIns="91425" bIns="45700" anchor="t" anchorCtr="0">
            <a:spAutoFit/>
          </a:bodyPr>
          <a:lstStyle/>
          <a:p>
            <a:pPr lvl="0" algn="just">
              <a:buClr>
                <a:schemeClr val="dk1"/>
              </a:buClr>
              <a:buSzPts val="2400"/>
            </a:pPr>
            <a:r>
              <a:rPr lang="en-US" sz="2400" b="1" dirty="0" err="1">
                <a:solidFill>
                  <a:schemeClr val="dk1"/>
                </a:solidFill>
                <a:latin typeface="Candara"/>
                <a:ea typeface="Candara"/>
                <a:cs typeface="Candara"/>
                <a:sym typeface="Candara"/>
              </a:rPr>
              <a:t>Komunikacija</a:t>
            </a:r>
            <a:r>
              <a:rPr lang="en-US" sz="2400" b="1" dirty="0">
                <a:solidFill>
                  <a:schemeClr val="dk1"/>
                </a:solidFill>
                <a:latin typeface="Candara"/>
                <a:ea typeface="Candara"/>
                <a:cs typeface="Candara"/>
                <a:sym typeface="Candara"/>
              </a:rPr>
              <a:t> </a:t>
            </a:r>
            <a:r>
              <a:rPr lang="en-US" sz="2400" b="1" dirty="0" err="1">
                <a:solidFill>
                  <a:schemeClr val="dk1"/>
                </a:solidFill>
                <a:latin typeface="Candara"/>
                <a:ea typeface="Candara"/>
                <a:cs typeface="Candara"/>
                <a:sym typeface="Candara"/>
              </a:rPr>
              <a:t>yra</a:t>
            </a:r>
            <a:r>
              <a:rPr lang="en-US" sz="2400" b="1" dirty="0">
                <a:solidFill>
                  <a:schemeClr val="dk1"/>
                </a:solidFill>
                <a:latin typeface="Candara"/>
                <a:ea typeface="Candara"/>
                <a:cs typeface="Candara"/>
                <a:sym typeface="Candara"/>
              </a:rPr>
              <a:t> </a:t>
            </a:r>
            <a:r>
              <a:rPr lang="lt-LT" sz="2400" dirty="0">
                <a:solidFill>
                  <a:schemeClr val="dk1"/>
                </a:solidFill>
                <a:latin typeface="Candara"/>
                <a:ea typeface="Candara"/>
                <a:cs typeface="Candara"/>
                <a:sym typeface="Candara"/>
              </a:rPr>
              <a:t>informacijos perdavimas iš vienos vietos į kitą. Tai yra prasmės perdavimas iš vieno asmens kitam asmeniui ar daugeliui žmonių žodžiu arba neverbaliniu būdu. </a:t>
            </a:r>
            <a:endParaRPr sz="2400" b="0" i="0" u="none" strike="noStrike" cap="none" dirty="0">
              <a:solidFill>
                <a:schemeClr val="dk1"/>
              </a:solidFill>
              <a:latin typeface="Candara"/>
              <a:ea typeface="Candara"/>
              <a:cs typeface="Candara"/>
              <a:sym typeface="Candara"/>
            </a:endParaRPr>
          </a:p>
        </p:txBody>
      </p:sp>
      <p:pic>
        <p:nvPicPr>
          <p:cNvPr id="147" name="Google Shape;147;p5" descr="Types of communication explained with ..."/>
          <p:cNvPicPr preferRelativeResize="0"/>
          <p:nvPr/>
        </p:nvPicPr>
        <p:blipFill rotWithShape="1">
          <a:blip r:embed="rId4">
            <a:alphaModFix/>
          </a:blip>
          <a:srcRect/>
          <a:stretch/>
        </p:blipFill>
        <p:spPr>
          <a:xfrm>
            <a:off x="6096000" y="3661108"/>
            <a:ext cx="4942114" cy="296635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1"/>
        <p:cNvGrpSpPr/>
        <p:nvPr/>
      </p:nvGrpSpPr>
      <p:grpSpPr>
        <a:xfrm>
          <a:off x="0" y="0"/>
          <a:ext cx="0" cy="0"/>
          <a:chOff x="0" y="0"/>
          <a:chExt cx="0" cy="0"/>
        </a:xfrm>
      </p:grpSpPr>
      <p:sp>
        <p:nvSpPr>
          <p:cNvPr id="152" name="Google Shape;152;p6"/>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53" name="Google Shape;153;p6"/>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endParaRPr lang="en-US" sz="3600" b="1" dirty="0">
              <a:solidFill>
                <a:schemeClr val="lt1"/>
              </a:solidFill>
              <a:latin typeface="Candara"/>
              <a:ea typeface="Candara"/>
              <a:cs typeface="Candara"/>
              <a:sym typeface="Candara"/>
            </a:endParaRPr>
          </a:p>
        </p:txBody>
      </p:sp>
      <p:pic>
        <p:nvPicPr>
          <p:cNvPr id="154" name="Google Shape;154;p6"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55" name="Google Shape;155;p6"/>
          <p:cNvSpPr txBox="1">
            <a:spLocks noGrp="1"/>
          </p:cNvSpPr>
          <p:nvPr>
            <p:ph type="body" idx="1"/>
          </p:nvPr>
        </p:nvSpPr>
        <p:spPr>
          <a:xfrm>
            <a:off x="398475" y="1788350"/>
            <a:ext cx="10955400" cy="4351200"/>
          </a:xfrm>
          <a:prstGeom prst="rect">
            <a:avLst/>
          </a:prstGeom>
          <a:noFill/>
          <a:ln>
            <a:noFill/>
          </a:ln>
        </p:spPr>
        <p:txBody>
          <a:bodyPr spcFirstLastPara="1" wrap="square" lIns="91425" tIns="45700" rIns="91425" bIns="45700" anchor="t" anchorCtr="0">
            <a:normAutofit fontScale="92500"/>
          </a:bodyPr>
          <a:lstStyle/>
          <a:p>
            <a:pPr marL="0" lvl="0" indent="0" algn="just">
              <a:spcBef>
                <a:spcPts val="0"/>
              </a:spcBef>
              <a:buSzPts val="2400"/>
              <a:buNone/>
            </a:pPr>
            <a:r>
              <a:rPr lang="lt-LT" sz="2400" dirty="0">
                <a:latin typeface="Candara"/>
                <a:ea typeface="Candara"/>
                <a:cs typeface="Candara"/>
                <a:sym typeface="Candara"/>
              </a:rPr>
              <a:t>Komunikacija yra ciklinis procesas, kurio rezultatas visada yra proceso dalyvių pokyčiai. Pagrindiniai elementai, kurie apibūdina komunikaciją kaip ciklinę sistemą, yra:</a:t>
            </a:r>
          </a:p>
          <a:p>
            <a:pPr marL="228600" lvl="0" indent="-228600" algn="just">
              <a:buSzPts val="2400"/>
            </a:pPr>
            <a:r>
              <a:rPr lang="lt-LT" sz="2400" dirty="0">
                <a:latin typeface="Candara"/>
                <a:ea typeface="Candara"/>
                <a:cs typeface="Candara"/>
                <a:sym typeface="Candara"/>
              </a:rPr>
              <a:t>PRANEŠIMAS: Reikšmės (turinys ir santykis), kurios turi būti perduotos pašnekovui</a:t>
            </a:r>
          </a:p>
          <a:p>
            <a:pPr marL="228600" lvl="0" indent="-228600" algn="just">
              <a:buSzPts val="2400"/>
            </a:pPr>
            <a:r>
              <a:rPr lang="en-US" sz="2400" dirty="0">
                <a:latin typeface="Candara"/>
                <a:ea typeface="Candara"/>
                <a:cs typeface="Candara"/>
                <a:sym typeface="Candara"/>
              </a:rPr>
              <a:t>KODAS: </a:t>
            </a:r>
            <a:r>
              <a:rPr lang="en-US" sz="2400" dirty="0" err="1">
                <a:latin typeface="Candara"/>
                <a:ea typeface="Candara"/>
                <a:cs typeface="Candara"/>
                <a:sym typeface="Candara"/>
              </a:rPr>
              <a:t>Kalbos</a:t>
            </a:r>
            <a:r>
              <a:rPr lang="en-US" sz="2400" dirty="0">
                <a:latin typeface="Candara"/>
                <a:ea typeface="Candara"/>
                <a:cs typeface="Candara"/>
                <a:sym typeface="Candara"/>
              </a:rPr>
              <a:t>, </a:t>
            </a:r>
            <a:r>
              <a:rPr lang="en-US" sz="2400" dirty="0" err="1">
                <a:latin typeface="Candara"/>
                <a:ea typeface="Candara"/>
                <a:cs typeface="Candara"/>
                <a:sym typeface="Candara"/>
              </a:rPr>
              <a:t>ženklai</a:t>
            </a:r>
            <a:r>
              <a:rPr lang="en-US" sz="2400" dirty="0">
                <a:latin typeface="Candara"/>
                <a:ea typeface="Candara"/>
                <a:cs typeface="Candara"/>
                <a:sym typeface="Candara"/>
              </a:rPr>
              <a:t>, </a:t>
            </a:r>
            <a:r>
              <a:rPr lang="en-US" sz="2400" dirty="0" err="1">
                <a:latin typeface="Candara"/>
                <a:ea typeface="Candara"/>
                <a:cs typeface="Candara"/>
                <a:sym typeface="Candara"/>
              </a:rPr>
              <a:t>simboliai</a:t>
            </a:r>
            <a:r>
              <a:rPr lang="en-US" sz="2400" dirty="0">
                <a:latin typeface="Candara"/>
                <a:ea typeface="Candara"/>
                <a:cs typeface="Candara"/>
                <a:sym typeface="Candara"/>
              </a:rPr>
              <a:t>, </a:t>
            </a:r>
            <a:r>
              <a:rPr lang="en-US" sz="2400" dirty="0" err="1">
                <a:latin typeface="Candara"/>
                <a:ea typeface="Candara"/>
                <a:cs typeface="Candara"/>
                <a:sym typeface="Candara"/>
              </a:rPr>
              <a:t>naudojami</a:t>
            </a:r>
            <a:r>
              <a:rPr lang="en-US" sz="2400" dirty="0">
                <a:latin typeface="Candara"/>
                <a:ea typeface="Candara"/>
                <a:cs typeface="Candara"/>
                <a:sym typeface="Candara"/>
              </a:rPr>
              <a:t> </a:t>
            </a:r>
            <a:r>
              <a:rPr lang="en-US" sz="2400" dirty="0" err="1">
                <a:latin typeface="Candara"/>
                <a:ea typeface="Candara"/>
                <a:cs typeface="Candara"/>
                <a:sym typeface="Candara"/>
              </a:rPr>
              <a:t>bendravimo</a:t>
            </a:r>
            <a:r>
              <a:rPr lang="en-US" sz="2400" dirty="0">
                <a:latin typeface="Candara"/>
                <a:ea typeface="Candara"/>
                <a:cs typeface="Candara"/>
                <a:sym typeface="Candara"/>
              </a:rPr>
              <a:t> </a:t>
            </a:r>
            <a:r>
              <a:rPr lang="en-US" sz="2400" dirty="0" err="1">
                <a:latin typeface="Candara"/>
                <a:ea typeface="Candara"/>
                <a:cs typeface="Candara"/>
                <a:sym typeface="Candara"/>
              </a:rPr>
              <a:t>metu</a:t>
            </a:r>
            <a:endParaRPr lang="en-US" sz="2400" dirty="0">
              <a:latin typeface="Candara"/>
              <a:ea typeface="Candara"/>
              <a:cs typeface="Candara"/>
              <a:sym typeface="Candara"/>
            </a:endParaRPr>
          </a:p>
          <a:p>
            <a:pPr marL="228600" lvl="0" indent="-228600" algn="just">
              <a:buSzPts val="2400"/>
            </a:pPr>
            <a:r>
              <a:rPr lang="lt-LT" sz="2400" dirty="0">
                <a:latin typeface="Candara"/>
                <a:ea typeface="Candara"/>
                <a:cs typeface="Candara"/>
                <a:sym typeface="Candara"/>
              </a:rPr>
              <a:t>IŠKODAVIMAS: Ženklų, simbolių, kalbų priskyrimas perduodamoms protinėms reikšmėms</a:t>
            </a:r>
          </a:p>
          <a:p>
            <a:pPr marL="228600" lvl="0" indent="-228600" algn="just">
              <a:buSzPts val="2400"/>
            </a:pPr>
            <a:r>
              <a:rPr lang="fi-FI" sz="2400" dirty="0">
                <a:latin typeface="Candara"/>
                <a:ea typeface="Candara"/>
                <a:cs typeface="Candara"/>
                <a:sym typeface="Candara"/>
              </a:rPr>
              <a:t>KANALAS: priemonė, kuria perduodama žinutė</a:t>
            </a:r>
          </a:p>
          <a:p>
            <a:pPr marL="228600" lvl="0" indent="-228600" algn="just">
              <a:buSzPts val="2400"/>
            </a:pPr>
            <a:r>
              <a:rPr lang="lt-LT" sz="2400" dirty="0">
                <a:latin typeface="Candara"/>
                <a:ea typeface="Candara"/>
                <a:cs typeface="Candara"/>
                <a:sym typeface="Candara"/>
              </a:rPr>
              <a:t>GRĮŽTAMASIS RYŠYS: Informacijos grąžinimas</a:t>
            </a:r>
          </a:p>
          <a:p>
            <a:pPr marL="228600" lvl="0" indent="-228600" algn="just">
              <a:buSzPts val="2400"/>
            </a:pPr>
            <a:r>
              <a:rPr lang="fi-FI" sz="2400" dirty="0">
                <a:latin typeface="Candara"/>
                <a:ea typeface="Candara"/>
                <a:cs typeface="Candara"/>
                <a:sym typeface="Candara"/>
              </a:rPr>
              <a:t>KONTEKSTAS: Aplinka, kurioje vyksta komunikacinis mainas</a:t>
            </a:r>
          </a:p>
          <a:p>
            <a:pPr marL="228600" lvl="0" indent="-228600" algn="just">
              <a:buSzPts val="2400"/>
            </a:pPr>
            <a:r>
              <a:rPr lang="en-US" sz="2400" dirty="0">
                <a:latin typeface="Candara"/>
                <a:ea typeface="Candara"/>
                <a:cs typeface="Candara"/>
                <a:sym typeface="Candara"/>
              </a:rPr>
              <a:t>TRIKDŽIAI: Informacija </a:t>
            </a:r>
            <a:r>
              <a:rPr lang="en-US" sz="2400" dirty="0" err="1">
                <a:latin typeface="Candara"/>
                <a:ea typeface="Candara"/>
                <a:cs typeface="Candara"/>
                <a:sym typeface="Candara"/>
              </a:rPr>
              <a:t>neatitinka</a:t>
            </a:r>
            <a:r>
              <a:rPr lang="en-US" sz="2400" dirty="0">
                <a:latin typeface="Candara"/>
                <a:ea typeface="Candara"/>
                <a:cs typeface="Candara"/>
                <a:sym typeface="Candara"/>
              </a:rPr>
              <a:t> </a:t>
            </a:r>
            <a:r>
              <a:rPr lang="en-US" sz="2400" dirty="0" err="1">
                <a:latin typeface="Candara"/>
                <a:ea typeface="Candara"/>
                <a:cs typeface="Candara"/>
                <a:sym typeface="Candara"/>
              </a:rPr>
              <a:t>pranešimo</a:t>
            </a:r>
            <a:endParaRPr lang="en-US" sz="2400" dirty="0">
              <a:latin typeface="Candara"/>
              <a:ea typeface="Candara"/>
              <a:cs typeface="Candara"/>
              <a:sym typeface="Candara"/>
            </a:endParaRPr>
          </a:p>
        </p:txBody>
      </p:sp>
      <p:sp>
        <p:nvSpPr>
          <p:cNvPr id="156" name="Google Shape;156;p6"/>
          <p:cNvSpPr txBox="1">
            <a:spLocks noGrp="1"/>
          </p:cNvSpPr>
          <p:nvPr>
            <p:ph type="title"/>
          </p:nvPr>
        </p:nvSpPr>
        <p:spPr>
          <a:xfrm>
            <a:off x="838200" y="1052420"/>
            <a:ext cx="10515600" cy="735919"/>
          </a:xfrm>
          <a:prstGeom prst="rect">
            <a:avLst/>
          </a:prstGeom>
          <a:noFill/>
          <a:ln>
            <a:noFill/>
          </a:ln>
        </p:spPr>
        <p:txBody>
          <a:bodyPr spcFirstLastPara="1" wrap="square" lIns="91425" tIns="45700" rIns="91425" bIns="45700" anchor="t" anchorCtr="0">
            <a:normAutofit/>
          </a:bodyPr>
          <a:lstStyle/>
          <a:p>
            <a:pPr lvl="0">
              <a:buSzPts val="2800"/>
            </a:pPr>
            <a:r>
              <a:rPr lang="en-US" sz="2800" dirty="0">
                <a:latin typeface="Candara"/>
                <a:ea typeface="Candara"/>
                <a:cs typeface="Candara"/>
                <a:sym typeface="Candara"/>
              </a:rPr>
              <a:t>Apskritojo </a:t>
            </a:r>
            <a:r>
              <a:rPr lang="en-US" sz="2800" dirty="0" err="1">
                <a:latin typeface="Candara"/>
                <a:ea typeface="Candara"/>
                <a:cs typeface="Candara"/>
                <a:sym typeface="Candara"/>
              </a:rPr>
              <a:t>ryšio</a:t>
            </a:r>
            <a:r>
              <a:rPr lang="en-US" sz="2800" dirty="0">
                <a:latin typeface="Candara"/>
                <a:ea typeface="Candara"/>
                <a:cs typeface="Candara"/>
                <a:sym typeface="Candara"/>
              </a:rPr>
              <a:t> </a:t>
            </a:r>
            <a:r>
              <a:rPr lang="en-US" sz="2800" dirty="0" err="1">
                <a:latin typeface="Candara"/>
                <a:ea typeface="Candara"/>
                <a:cs typeface="Candara"/>
                <a:sym typeface="Candara"/>
              </a:rPr>
              <a:t>elementai</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0"/>
        <p:cNvGrpSpPr/>
        <p:nvPr/>
      </p:nvGrpSpPr>
      <p:grpSpPr>
        <a:xfrm>
          <a:off x="0" y="0"/>
          <a:ext cx="0" cy="0"/>
          <a:chOff x="0" y="0"/>
          <a:chExt cx="0" cy="0"/>
        </a:xfrm>
      </p:grpSpPr>
      <p:sp>
        <p:nvSpPr>
          <p:cNvPr id="161" name="Google Shape;161;p7"/>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62" name="Google Shape;162;p7"/>
          <p:cNvSpPr/>
          <p:nvPr/>
        </p:nvSpPr>
        <p:spPr>
          <a:xfrm>
            <a:off x="282109" y="91107"/>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endParaRPr lang="en-US" sz="3600" b="1" dirty="0">
              <a:solidFill>
                <a:schemeClr val="lt1"/>
              </a:solidFill>
              <a:latin typeface="Candara"/>
              <a:ea typeface="Candara"/>
              <a:cs typeface="Candara"/>
              <a:sym typeface="Candara"/>
            </a:endParaRPr>
          </a:p>
        </p:txBody>
      </p:sp>
      <p:pic>
        <p:nvPicPr>
          <p:cNvPr id="163" name="Google Shape;163;p7"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64" name="Google Shape;164;p7"/>
          <p:cNvSpPr txBox="1"/>
          <p:nvPr/>
        </p:nvSpPr>
        <p:spPr>
          <a:xfrm>
            <a:off x="830036" y="1162735"/>
            <a:ext cx="6188528" cy="707886"/>
          </a:xfrm>
          <a:prstGeom prst="rect">
            <a:avLst/>
          </a:prstGeom>
          <a:noFill/>
          <a:ln>
            <a:noFill/>
          </a:ln>
        </p:spPr>
        <p:txBody>
          <a:bodyPr spcFirstLastPara="1" wrap="square" lIns="91425" tIns="45700" rIns="91425" bIns="45700" anchor="t" anchorCtr="0">
            <a:spAutoFit/>
          </a:bodyPr>
          <a:lstStyle/>
          <a:p>
            <a:pPr lvl="0">
              <a:buSzPts val="2000"/>
            </a:pPr>
            <a:r>
              <a:rPr lang="en-US" sz="2000" b="1" dirty="0">
                <a:solidFill>
                  <a:schemeClr val="dk1"/>
                </a:solidFill>
                <a:latin typeface="Candara"/>
                <a:ea typeface="Candara"/>
                <a:cs typeface="Candara"/>
                <a:sym typeface="Candara"/>
              </a:rPr>
              <a:t>Kaip </a:t>
            </a:r>
            <a:r>
              <a:rPr lang="en-US" sz="2000" b="1" dirty="0" err="1">
                <a:solidFill>
                  <a:schemeClr val="dk1"/>
                </a:solidFill>
                <a:latin typeface="Candara"/>
                <a:ea typeface="Candara"/>
                <a:cs typeface="Candara"/>
                <a:sym typeface="Candara"/>
              </a:rPr>
              <a:t>veikia</a:t>
            </a:r>
            <a:r>
              <a:rPr lang="en-US" sz="2000" b="1" dirty="0">
                <a:solidFill>
                  <a:schemeClr val="dk1"/>
                </a:solidFill>
                <a:latin typeface="Candara"/>
                <a:ea typeface="Candara"/>
                <a:cs typeface="Candara"/>
                <a:sym typeface="Candara"/>
              </a:rPr>
              <a:t> </a:t>
            </a:r>
            <a:r>
              <a:rPr lang="en-US" sz="2000" b="1" dirty="0" err="1">
                <a:solidFill>
                  <a:schemeClr val="dk1"/>
                </a:solidFill>
                <a:latin typeface="Candara"/>
                <a:ea typeface="Candara"/>
                <a:cs typeface="Candara"/>
                <a:sym typeface="Candara"/>
              </a:rPr>
              <a:t>komunikacija</a:t>
            </a:r>
            <a:r>
              <a:rPr lang="en-US" sz="2000" b="1" i="0" u="none" strike="noStrike" cap="none" dirty="0">
                <a:solidFill>
                  <a:schemeClr val="dk1"/>
                </a:solidFill>
                <a:latin typeface="Candara"/>
                <a:ea typeface="Candara"/>
                <a:cs typeface="Candara"/>
                <a:sym typeface="Candara"/>
              </a:rPr>
              <a:t>?</a:t>
            </a:r>
            <a:br>
              <a:rPr lang="en-US" sz="2000" b="1" i="0" u="none" strike="noStrike" cap="none" dirty="0">
                <a:solidFill>
                  <a:schemeClr val="dk1"/>
                </a:solidFill>
                <a:latin typeface="Candara"/>
                <a:ea typeface="Candara"/>
                <a:cs typeface="Candara"/>
                <a:sym typeface="Candara"/>
              </a:rPr>
            </a:br>
            <a:endParaRPr sz="2000" b="1" i="0" u="none" strike="noStrike" cap="none" dirty="0">
              <a:solidFill>
                <a:schemeClr val="dk1"/>
              </a:solidFill>
              <a:latin typeface="Candara"/>
              <a:ea typeface="Candara"/>
              <a:cs typeface="Candara"/>
              <a:sym typeface="Candara"/>
            </a:endParaRPr>
          </a:p>
        </p:txBody>
      </p:sp>
      <p:pic>
        <p:nvPicPr>
          <p:cNvPr id="165" name="Google Shape;165;p7" descr="The Communication Process"/>
          <p:cNvPicPr preferRelativeResize="0"/>
          <p:nvPr/>
        </p:nvPicPr>
        <p:blipFill rotWithShape="1">
          <a:blip r:embed="rId4">
            <a:alphaModFix/>
          </a:blip>
          <a:srcRect/>
          <a:stretch/>
        </p:blipFill>
        <p:spPr>
          <a:xfrm>
            <a:off x="1148788" y="1870621"/>
            <a:ext cx="8918470" cy="2749550"/>
          </a:xfrm>
          <a:prstGeom prst="rect">
            <a:avLst/>
          </a:prstGeom>
          <a:noFill/>
          <a:ln>
            <a:noFill/>
          </a:ln>
        </p:spPr>
      </p:pic>
      <p:sp>
        <p:nvSpPr>
          <p:cNvPr id="166" name="Google Shape;166;p7"/>
          <p:cNvSpPr txBox="1"/>
          <p:nvPr/>
        </p:nvSpPr>
        <p:spPr>
          <a:xfrm>
            <a:off x="830025" y="4811150"/>
            <a:ext cx="10080900" cy="969456"/>
          </a:xfrm>
          <a:prstGeom prst="rect">
            <a:avLst/>
          </a:prstGeom>
          <a:noFill/>
          <a:ln>
            <a:noFill/>
          </a:ln>
        </p:spPr>
        <p:txBody>
          <a:bodyPr spcFirstLastPara="1" wrap="square" lIns="91425" tIns="45700" rIns="91425" bIns="45700" anchor="t" anchorCtr="0">
            <a:spAutoFit/>
          </a:bodyPr>
          <a:lstStyle/>
          <a:p>
            <a:pPr lvl="0" algn="just">
              <a:buClr>
                <a:schemeClr val="dk1"/>
              </a:buClr>
              <a:buSzPts val="1800"/>
            </a:pPr>
            <a:r>
              <a:rPr lang="lt-LT" sz="1900" dirty="0">
                <a:solidFill>
                  <a:schemeClr val="dk1"/>
                </a:solidFill>
                <a:latin typeface="Candara"/>
                <a:ea typeface="Candara"/>
                <a:cs typeface="Candara"/>
                <a:sym typeface="Candara"/>
              </a:rPr>
              <a:t>Siuntėjas per ryšio kanalą siunčia pranešimą arba informaciją gavėjui arba keliems gavėjams.</a:t>
            </a:r>
          </a:p>
          <a:p>
            <a:pPr lvl="0" algn="just">
              <a:buClr>
                <a:schemeClr val="dk1"/>
              </a:buClr>
              <a:buSzPts val="1800"/>
            </a:pPr>
            <a:r>
              <a:rPr lang="lt-LT" sz="1900" dirty="0">
                <a:solidFill>
                  <a:schemeClr val="dk1"/>
                </a:solidFill>
                <a:latin typeface="Candara"/>
                <a:ea typeface="Candara"/>
                <a:cs typeface="Candara"/>
                <a:sym typeface="Candara"/>
              </a:rPr>
              <a:t>Siuntėjas turi užkoduoti pranešimą (perduodamą informaciją) į ryšio kanalui tinkamą formą, o gavėjas (-ai) dekoduoja pranešimą, kad suprastų jo reikšmę.</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0"/>
        <p:cNvGrpSpPr/>
        <p:nvPr/>
      </p:nvGrpSpPr>
      <p:grpSpPr>
        <a:xfrm>
          <a:off x="0" y="0"/>
          <a:ext cx="0" cy="0"/>
          <a:chOff x="0" y="0"/>
          <a:chExt cx="0" cy="0"/>
        </a:xfrm>
      </p:grpSpPr>
      <p:sp>
        <p:nvSpPr>
          <p:cNvPr id="171" name="Google Shape;171;p8"/>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72" name="Google Shape;172;p8"/>
          <p:cNvSpPr/>
          <p:nvPr/>
        </p:nvSpPr>
        <p:spPr>
          <a:xfrm>
            <a:off x="289995" y="104711"/>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r>
              <a:rPr lang="en-US" sz="3600" b="1" dirty="0">
                <a:solidFill>
                  <a:schemeClr val="lt1"/>
                </a:solidFill>
                <a:latin typeface="Candara"/>
                <a:ea typeface="Candara"/>
                <a:cs typeface="Candara"/>
                <a:sym typeface="Candara"/>
              </a:rPr>
              <a:t>: </a:t>
            </a:r>
            <a:r>
              <a:rPr lang="en-US" sz="3600" b="1" dirty="0" err="1">
                <a:solidFill>
                  <a:schemeClr val="lt1"/>
                </a:solidFill>
                <a:latin typeface="Candara"/>
                <a:ea typeface="Candara"/>
                <a:cs typeface="Candara"/>
                <a:sym typeface="Candara"/>
              </a:rPr>
              <a:t>turinys</a:t>
            </a:r>
            <a:r>
              <a:rPr lang="en-US" sz="3600" b="1" dirty="0">
                <a:solidFill>
                  <a:schemeClr val="lt1"/>
                </a:solidFill>
                <a:latin typeface="Candara"/>
                <a:ea typeface="Candara"/>
                <a:cs typeface="Candara"/>
                <a:sym typeface="Candara"/>
              </a:rPr>
              <a:t> ir </a:t>
            </a:r>
            <a:r>
              <a:rPr lang="en-US" sz="3600" b="1" dirty="0" err="1">
                <a:solidFill>
                  <a:schemeClr val="lt1"/>
                </a:solidFill>
                <a:latin typeface="Candara"/>
                <a:ea typeface="Candara"/>
                <a:cs typeface="Candara"/>
                <a:sym typeface="Candara"/>
              </a:rPr>
              <a:t>santykiai</a:t>
            </a:r>
            <a:endParaRPr lang="en-US" sz="3600" b="1" dirty="0">
              <a:solidFill>
                <a:schemeClr val="lt1"/>
              </a:solidFill>
              <a:latin typeface="Candara"/>
              <a:ea typeface="Candara"/>
              <a:cs typeface="Candara"/>
              <a:sym typeface="Candara"/>
            </a:endParaRPr>
          </a:p>
        </p:txBody>
      </p:sp>
      <p:pic>
        <p:nvPicPr>
          <p:cNvPr id="173" name="Google Shape;173;p8"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74" name="Google Shape;174;p8"/>
          <p:cNvSpPr txBox="1">
            <a:spLocks noGrp="1"/>
          </p:cNvSpPr>
          <p:nvPr>
            <p:ph type="body" idx="1"/>
          </p:nvPr>
        </p:nvSpPr>
        <p:spPr>
          <a:xfrm>
            <a:off x="979715" y="1414463"/>
            <a:ext cx="10515600" cy="2369262"/>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400"/>
              <a:buFont typeface="Arial"/>
              <a:buNone/>
            </a:pPr>
            <a:endParaRPr sz="2600" dirty="0">
              <a:solidFill>
                <a:srgbClr val="0070C0"/>
              </a:solidFill>
            </a:endParaRPr>
          </a:p>
          <a:p>
            <a:pPr marL="228600" lvl="0" indent="-228600" algn="just">
              <a:buSzPts val="2200"/>
            </a:pPr>
            <a:r>
              <a:rPr lang="lt-LT" sz="2200" dirty="0">
                <a:latin typeface="Candara"/>
                <a:ea typeface="Candara"/>
                <a:cs typeface="Candara"/>
                <a:sym typeface="Candara"/>
              </a:rPr>
              <a:t>Pranešimo perdavimas aktyvuoja informacijos turinio mainus ir tuo pačiu metu užmezga santykius tarp žmonių.</a:t>
            </a:r>
          </a:p>
          <a:p>
            <a:pPr marL="228600" lvl="0" indent="-228600" algn="just">
              <a:buSzPts val="2200"/>
            </a:pPr>
            <a:r>
              <a:rPr lang="en-US" sz="2200" dirty="0">
                <a:latin typeface="Candara"/>
                <a:ea typeface="Candara"/>
                <a:cs typeface="Candara"/>
                <a:sym typeface="Candara"/>
              </a:rPr>
              <a:t>Turinys ir </a:t>
            </a:r>
            <a:r>
              <a:rPr lang="en-US" sz="2200" dirty="0" err="1">
                <a:latin typeface="Candara"/>
                <a:ea typeface="Candara"/>
                <a:cs typeface="Candara"/>
                <a:sym typeface="Candara"/>
              </a:rPr>
              <a:t>santykiai</a:t>
            </a:r>
            <a:r>
              <a:rPr lang="en-US" sz="2200" dirty="0">
                <a:latin typeface="Candara"/>
                <a:ea typeface="Candara"/>
                <a:cs typeface="Candara"/>
                <a:sym typeface="Candara"/>
              </a:rPr>
              <a:t> </a:t>
            </a:r>
            <a:r>
              <a:rPr lang="en-US" sz="2200" dirty="0" err="1">
                <a:latin typeface="Candara"/>
                <a:ea typeface="Candara"/>
                <a:cs typeface="Candara"/>
                <a:sym typeface="Candara"/>
              </a:rPr>
              <a:t>daro</a:t>
            </a:r>
            <a:r>
              <a:rPr lang="en-US" sz="2200" dirty="0">
                <a:latin typeface="Candara"/>
                <a:ea typeface="Candara"/>
                <a:cs typeface="Candara"/>
                <a:sym typeface="Candara"/>
              </a:rPr>
              <a:t> </a:t>
            </a:r>
            <a:r>
              <a:rPr lang="en-US" sz="2200" dirty="0" err="1">
                <a:latin typeface="Candara"/>
                <a:ea typeface="Candara"/>
                <a:cs typeface="Candara"/>
                <a:sym typeface="Candara"/>
              </a:rPr>
              <a:t>įtaką</a:t>
            </a:r>
            <a:r>
              <a:rPr lang="en-US" sz="2200" dirty="0">
                <a:latin typeface="Candara"/>
                <a:ea typeface="Candara"/>
                <a:cs typeface="Candara"/>
                <a:sym typeface="Candara"/>
              </a:rPr>
              <a:t> </a:t>
            </a:r>
            <a:r>
              <a:rPr lang="en-US" sz="2200" dirty="0" err="1">
                <a:latin typeface="Candara"/>
                <a:ea typeface="Candara"/>
                <a:cs typeface="Candara"/>
                <a:sym typeface="Candara"/>
              </a:rPr>
              <a:t>vienas</a:t>
            </a:r>
            <a:r>
              <a:rPr lang="en-US" sz="2200" dirty="0">
                <a:latin typeface="Candara"/>
                <a:ea typeface="Candara"/>
                <a:cs typeface="Candara"/>
                <a:sym typeface="Candara"/>
              </a:rPr>
              <a:t> </a:t>
            </a:r>
            <a:r>
              <a:rPr lang="en-US" sz="2200" dirty="0" err="1">
                <a:latin typeface="Candara"/>
                <a:ea typeface="Candara"/>
                <a:cs typeface="Candara"/>
                <a:sym typeface="Candara"/>
              </a:rPr>
              <a:t>kitam</a:t>
            </a:r>
            <a:r>
              <a:rPr lang="en-US" sz="2200" dirty="0">
                <a:latin typeface="Candara"/>
                <a:ea typeface="Candara"/>
                <a:cs typeface="Candara"/>
                <a:sym typeface="Candara"/>
              </a:rPr>
              <a:t> ir </a:t>
            </a:r>
            <a:r>
              <a:rPr lang="en-US" sz="2200" dirty="0" err="1">
                <a:latin typeface="Candara"/>
                <a:ea typeface="Candara"/>
                <a:cs typeface="Candara"/>
                <a:sym typeface="Candara"/>
              </a:rPr>
              <a:t>lemia</a:t>
            </a:r>
            <a:r>
              <a:rPr lang="en-US" sz="2200" dirty="0">
                <a:latin typeface="Candara"/>
                <a:ea typeface="Candara"/>
                <a:cs typeface="Candara"/>
                <a:sym typeface="Candara"/>
              </a:rPr>
              <a:t> </a:t>
            </a:r>
            <a:r>
              <a:rPr lang="en-US" sz="2200" dirty="0" err="1">
                <a:latin typeface="Candara"/>
                <a:ea typeface="Candara"/>
                <a:cs typeface="Candara"/>
                <a:sym typeface="Candara"/>
              </a:rPr>
              <a:t>komunikacijos</a:t>
            </a:r>
            <a:r>
              <a:rPr lang="en-US" sz="2200" dirty="0">
                <a:latin typeface="Candara"/>
                <a:ea typeface="Candara"/>
                <a:cs typeface="Candara"/>
                <a:sym typeface="Candara"/>
              </a:rPr>
              <a:t> TIKSLO ir UŽDAVINIŲ </a:t>
            </a:r>
            <a:r>
              <a:rPr lang="en-US" sz="2200" dirty="0" err="1">
                <a:latin typeface="Candara"/>
                <a:ea typeface="Candara"/>
                <a:cs typeface="Candara"/>
                <a:sym typeface="Candara"/>
              </a:rPr>
              <a:t>pasiekimą</a:t>
            </a:r>
            <a:r>
              <a:rPr lang="en-US" sz="2200" dirty="0">
                <a:latin typeface="Candara"/>
                <a:ea typeface="Candara"/>
                <a:cs typeface="Candara"/>
                <a:sym typeface="Candara"/>
              </a:rPr>
              <a:t>.</a:t>
            </a:r>
          </a:p>
        </p:txBody>
      </p:sp>
      <p:pic>
        <p:nvPicPr>
          <p:cNvPr id="175" name="Google Shape;175;p8" descr="Minimizing Communication Tool Overload ..."/>
          <p:cNvPicPr preferRelativeResize="0"/>
          <p:nvPr/>
        </p:nvPicPr>
        <p:blipFill rotWithShape="1">
          <a:blip r:embed="rId4">
            <a:alphaModFix/>
          </a:blip>
          <a:srcRect/>
          <a:stretch/>
        </p:blipFill>
        <p:spPr>
          <a:xfrm>
            <a:off x="1685924" y="3576639"/>
            <a:ext cx="2581275" cy="2369262"/>
          </a:xfrm>
          <a:prstGeom prst="rect">
            <a:avLst/>
          </a:prstGeom>
          <a:noFill/>
          <a:ln>
            <a:noFill/>
          </a:ln>
        </p:spPr>
      </p:pic>
      <p:pic>
        <p:nvPicPr>
          <p:cNvPr id="176" name="Google Shape;176;p8" descr="communication channels ..."/>
          <p:cNvPicPr preferRelativeResize="0"/>
          <p:nvPr/>
        </p:nvPicPr>
        <p:blipFill rotWithShape="1">
          <a:blip r:embed="rId5">
            <a:alphaModFix/>
          </a:blip>
          <a:srcRect/>
          <a:stretch/>
        </p:blipFill>
        <p:spPr>
          <a:xfrm>
            <a:off x="6180083" y="3920359"/>
            <a:ext cx="3751207" cy="184981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0"/>
        <p:cNvGrpSpPr/>
        <p:nvPr/>
      </p:nvGrpSpPr>
      <p:grpSpPr>
        <a:xfrm>
          <a:off x="0" y="0"/>
          <a:ext cx="0" cy="0"/>
          <a:chOff x="0" y="0"/>
          <a:chExt cx="0" cy="0"/>
        </a:xfrm>
      </p:grpSpPr>
      <p:sp>
        <p:nvSpPr>
          <p:cNvPr id="181" name="Google Shape;181;p9"/>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182" name="Google Shape;182;p9"/>
          <p:cNvSpPr/>
          <p:nvPr/>
        </p:nvSpPr>
        <p:spPr>
          <a:xfrm>
            <a:off x="0"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endParaRPr lang="en-US" sz="3600" b="1" dirty="0">
              <a:solidFill>
                <a:schemeClr val="lt1"/>
              </a:solidFill>
              <a:latin typeface="Candara"/>
              <a:ea typeface="Candara"/>
              <a:cs typeface="Candara"/>
              <a:sym typeface="Candara"/>
            </a:endParaRPr>
          </a:p>
        </p:txBody>
      </p:sp>
      <p:pic>
        <p:nvPicPr>
          <p:cNvPr id="183" name="Google Shape;183;p9"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184" name="Google Shape;184;p9"/>
          <p:cNvSpPr txBox="1">
            <a:spLocks noGrp="1"/>
          </p:cNvSpPr>
          <p:nvPr>
            <p:ph type="title"/>
          </p:nvPr>
        </p:nvSpPr>
        <p:spPr>
          <a:xfrm>
            <a:off x="838200" y="1287463"/>
            <a:ext cx="10515600" cy="735919"/>
          </a:xfrm>
          <a:prstGeom prst="rect">
            <a:avLst/>
          </a:prstGeom>
          <a:noFill/>
          <a:ln>
            <a:noFill/>
          </a:ln>
        </p:spPr>
        <p:txBody>
          <a:bodyPr spcFirstLastPara="1" wrap="square" lIns="91425" tIns="45700" rIns="91425" bIns="45700" anchor="t" anchorCtr="0">
            <a:normAutofit fontScale="90000"/>
          </a:bodyPr>
          <a:lstStyle/>
          <a:p>
            <a:pPr lvl="0">
              <a:buSzPct val="100000"/>
            </a:pPr>
            <a:r>
              <a:rPr lang="fi-FI" sz="2400" dirty="0">
                <a:latin typeface="Candara"/>
                <a:ea typeface="Candara"/>
                <a:cs typeface="Candara"/>
                <a:sym typeface="Candara"/>
              </a:rPr>
              <a:t>Ne viskas, kas perduodama, pasiekia gavėją </a:t>
            </a:r>
            <a:r>
              <a:rPr lang="en-US" sz="2400" dirty="0">
                <a:latin typeface="Candara"/>
                <a:ea typeface="Candara"/>
                <a:cs typeface="Candara"/>
                <a:sym typeface="Candara"/>
              </a:rPr>
              <a:t>:</a:t>
            </a:r>
            <a:br>
              <a:rPr lang="en-US" sz="2400" dirty="0">
                <a:latin typeface="Candara"/>
                <a:ea typeface="Candara"/>
                <a:cs typeface="Candara"/>
                <a:sym typeface="Candara"/>
              </a:rPr>
            </a:br>
            <a:endParaRPr sz="2400" dirty="0">
              <a:latin typeface="Candara"/>
              <a:ea typeface="Candara"/>
              <a:cs typeface="Candara"/>
              <a:sym typeface="Candara"/>
            </a:endParaRPr>
          </a:p>
        </p:txBody>
      </p:sp>
      <p:sp>
        <p:nvSpPr>
          <p:cNvPr id="185" name="Google Shape;185;p9"/>
          <p:cNvSpPr/>
          <p:nvPr/>
        </p:nvSpPr>
        <p:spPr>
          <a:xfrm>
            <a:off x="501475" y="2096249"/>
            <a:ext cx="1538400" cy="1905000"/>
          </a:xfrm>
          <a:prstGeom prst="roundRect">
            <a:avLst>
              <a:gd name="adj" fmla="val 16667"/>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lnSpc>
                <a:spcPct val="85000"/>
              </a:lnSpc>
              <a:buSzPts val="1800"/>
            </a:pPr>
            <a:r>
              <a:rPr lang="en-US" sz="1800" b="1" dirty="0">
                <a:solidFill>
                  <a:schemeClr val="lt1"/>
                </a:solidFill>
                <a:latin typeface="Calibri"/>
                <a:ea typeface="Calibri"/>
                <a:cs typeface="Calibri"/>
                <a:sym typeface="Calibri"/>
              </a:rPr>
              <a:t>Tu </a:t>
            </a:r>
            <a:r>
              <a:rPr lang="en-US" sz="1800" b="1" dirty="0" err="1">
                <a:solidFill>
                  <a:schemeClr val="lt1"/>
                </a:solidFill>
                <a:latin typeface="Calibri"/>
                <a:ea typeface="Calibri"/>
                <a:cs typeface="Calibri"/>
                <a:sym typeface="Calibri"/>
              </a:rPr>
              <a:t>turi</a:t>
            </a:r>
            <a:r>
              <a:rPr lang="en-US" sz="1800" b="1" dirty="0">
                <a:solidFill>
                  <a:schemeClr val="lt1"/>
                </a:solidFill>
                <a:latin typeface="Calibri"/>
                <a:ea typeface="Calibri"/>
                <a:cs typeface="Calibri"/>
                <a:sym typeface="Calibri"/>
              </a:rPr>
              <a:t> </a:t>
            </a:r>
            <a:r>
              <a:rPr lang="en-US" sz="1800" b="1" dirty="0" err="1">
                <a:solidFill>
                  <a:schemeClr val="lt1"/>
                </a:solidFill>
                <a:latin typeface="Calibri"/>
                <a:ea typeface="Calibri"/>
                <a:cs typeface="Calibri"/>
                <a:sym typeface="Calibri"/>
              </a:rPr>
              <a:t>omenyje</a:t>
            </a:r>
            <a:r>
              <a:rPr lang="en-US" sz="1800" b="1" dirty="0">
                <a:solidFill>
                  <a:schemeClr val="lt1"/>
                </a:solidFill>
                <a:latin typeface="Calibri"/>
                <a:ea typeface="Calibri"/>
                <a:cs typeface="Calibri"/>
                <a:sym typeface="Calibri"/>
              </a:rPr>
              <a:t> </a:t>
            </a:r>
            <a:r>
              <a:rPr lang="en-US" sz="1800" b="1" i="0" u="none" strike="noStrike" cap="none" dirty="0">
                <a:solidFill>
                  <a:schemeClr val="lt1"/>
                </a:solidFill>
                <a:latin typeface="Calibri"/>
                <a:ea typeface="Calibri"/>
                <a:cs typeface="Calibri"/>
                <a:sym typeface="Calibri"/>
              </a:rPr>
              <a:t>100</a:t>
            </a:r>
            <a:endParaRPr sz="1400" b="1" i="0" u="none" strike="noStrike" cap="none" dirty="0">
              <a:solidFill>
                <a:srgbClr val="000000"/>
              </a:solidFill>
              <a:latin typeface="Arial"/>
              <a:ea typeface="Arial"/>
              <a:cs typeface="Arial"/>
              <a:sym typeface="Arial"/>
            </a:endParaRPr>
          </a:p>
        </p:txBody>
      </p:sp>
      <p:sp>
        <p:nvSpPr>
          <p:cNvPr id="186" name="Google Shape;186;p9"/>
          <p:cNvSpPr/>
          <p:nvPr/>
        </p:nvSpPr>
        <p:spPr>
          <a:xfrm>
            <a:off x="2193908" y="2667740"/>
            <a:ext cx="461400" cy="761700"/>
          </a:xfrm>
          <a:prstGeom prst="rightArrow">
            <a:avLst>
              <a:gd name="adj1" fmla="val 50000"/>
              <a:gd name="adj2" fmla="val 50000"/>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p:txBody>
      </p:sp>
      <p:sp>
        <p:nvSpPr>
          <p:cNvPr id="187" name="Google Shape;187;p9"/>
          <p:cNvSpPr/>
          <p:nvPr/>
        </p:nvSpPr>
        <p:spPr>
          <a:xfrm>
            <a:off x="2809338" y="2096249"/>
            <a:ext cx="1538400" cy="1905000"/>
          </a:xfrm>
          <a:prstGeom prst="roundRect">
            <a:avLst>
              <a:gd name="adj" fmla="val 16667"/>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lnSpc>
                <a:spcPct val="85000"/>
              </a:lnSpc>
              <a:buSzPts val="1800"/>
            </a:pPr>
            <a:r>
              <a:rPr lang="lt-LT" sz="1800" b="1" dirty="0">
                <a:solidFill>
                  <a:schemeClr val="lt1"/>
                </a:solidFill>
                <a:latin typeface="Calibri"/>
                <a:ea typeface="Calibri"/>
                <a:cs typeface="Calibri"/>
                <a:sym typeface="Calibri"/>
              </a:rPr>
              <a:t>Jūs iš tikrųjų </a:t>
            </a:r>
            <a:r>
              <a:rPr lang="en-US" sz="1800" b="1" i="0" u="none" strike="noStrike" cap="none" dirty="0">
                <a:solidFill>
                  <a:schemeClr val="lt1"/>
                </a:solidFill>
                <a:latin typeface="Calibri"/>
                <a:ea typeface="Calibri"/>
                <a:cs typeface="Calibri"/>
                <a:sym typeface="Calibri"/>
              </a:rPr>
              <a:t>say 80</a:t>
            </a:r>
            <a:endParaRPr sz="1400" b="1" i="0" u="none" strike="noStrike" cap="none" dirty="0">
              <a:solidFill>
                <a:srgbClr val="000000"/>
              </a:solidFill>
              <a:latin typeface="Arial"/>
              <a:ea typeface="Arial"/>
              <a:cs typeface="Arial"/>
              <a:sym typeface="Arial"/>
            </a:endParaRPr>
          </a:p>
        </p:txBody>
      </p:sp>
      <p:sp>
        <p:nvSpPr>
          <p:cNvPr id="188" name="Google Shape;188;p9"/>
          <p:cNvSpPr/>
          <p:nvPr/>
        </p:nvSpPr>
        <p:spPr>
          <a:xfrm>
            <a:off x="4501770" y="2667740"/>
            <a:ext cx="461400" cy="761700"/>
          </a:xfrm>
          <a:prstGeom prst="rightArrow">
            <a:avLst>
              <a:gd name="adj1" fmla="val 50000"/>
              <a:gd name="adj2" fmla="val 50000"/>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p:txBody>
      </p:sp>
      <p:sp>
        <p:nvSpPr>
          <p:cNvPr id="189" name="Google Shape;189;p9"/>
          <p:cNvSpPr/>
          <p:nvPr/>
        </p:nvSpPr>
        <p:spPr>
          <a:xfrm>
            <a:off x="5117200" y="2096249"/>
            <a:ext cx="1538400" cy="1905000"/>
          </a:xfrm>
          <a:prstGeom prst="roundRect">
            <a:avLst>
              <a:gd name="adj" fmla="val 16667"/>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lnSpc>
                <a:spcPct val="85000"/>
              </a:lnSpc>
              <a:buSzPts val="1800"/>
            </a:pPr>
            <a:r>
              <a:rPr lang="lt-LT" sz="1800" b="1" dirty="0">
                <a:solidFill>
                  <a:schemeClr val="lt1"/>
                </a:solidFill>
                <a:latin typeface="Calibri"/>
                <a:ea typeface="Calibri"/>
                <a:cs typeface="Calibri"/>
                <a:sym typeface="Calibri"/>
              </a:rPr>
              <a:t>Priėmėjas</a:t>
            </a:r>
            <a:r>
              <a:rPr lang="en-US" sz="1800" b="1" dirty="0">
                <a:solidFill>
                  <a:schemeClr val="lt1"/>
                </a:solidFill>
                <a:latin typeface="Calibri"/>
                <a:ea typeface="Calibri"/>
                <a:cs typeface="Calibri"/>
                <a:sym typeface="Calibri"/>
              </a:rPr>
              <a:t> </a:t>
            </a:r>
            <a:r>
              <a:rPr lang="en-US" sz="1800" b="1" dirty="0" err="1">
                <a:solidFill>
                  <a:schemeClr val="lt1"/>
                </a:solidFill>
                <a:latin typeface="Calibri"/>
                <a:ea typeface="Calibri"/>
                <a:cs typeface="Calibri"/>
                <a:sym typeface="Calibri"/>
              </a:rPr>
              <a:t>girdi</a:t>
            </a:r>
            <a:r>
              <a:rPr lang="en-US" sz="1800" b="1" dirty="0">
                <a:solidFill>
                  <a:schemeClr val="lt1"/>
                </a:solidFill>
                <a:latin typeface="Calibri"/>
                <a:ea typeface="Calibri"/>
                <a:cs typeface="Calibri"/>
                <a:sym typeface="Calibri"/>
              </a:rPr>
              <a:t> </a:t>
            </a:r>
            <a:r>
              <a:rPr lang="en-US" sz="1800" b="1" i="0" u="none" strike="noStrike" cap="none" dirty="0">
                <a:solidFill>
                  <a:schemeClr val="lt1"/>
                </a:solidFill>
                <a:latin typeface="Calibri"/>
                <a:ea typeface="Calibri"/>
                <a:cs typeface="Calibri"/>
                <a:sym typeface="Calibri"/>
              </a:rPr>
              <a:t>50</a:t>
            </a:r>
            <a:endParaRPr sz="1400" b="1" i="0" u="none" strike="noStrike" cap="none" dirty="0">
              <a:solidFill>
                <a:srgbClr val="000000"/>
              </a:solidFill>
              <a:latin typeface="Arial"/>
              <a:ea typeface="Arial"/>
              <a:cs typeface="Arial"/>
              <a:sym typeface="Arial"/>
            </a:endParaRPr>
          </a:p>
        </p:txBody>
      </p:sp>
      <p:sp>
        <p:nvSpPr>
          <p:cNvPr id="190" name="Google Shape;190;p9"/>
          <p:cNvSpPr/>
          <p:nvPr/>
        </p:nvSpPr>
        <p:spPr>
          <a:xfrm>
            <a:off x="6809633" y="2667740"/>
            <a:ext cx="461400" cy="761700"/>
          </a:xfrm>
          <a:prstGeom prst="rightArrow">
            <a:avLst>
              <a:gd name="adj1" fmla="val 50000"/>
              <a:gd name="adj2" fmla="val 50000"/>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p:txBody>
      </p:sp>
      <p:sp>
        <p:nvSpPr>
          <p:cNvPr id="191" name="Google Shape;191;p9"/>
          <p:cNvSpPr/>
          <p:nvPr/>
        </p:nvSpPr>
        <p:spPr>
          <a:xfrm>
            <a:off x="7425063" y="2096249"/>
            <a:ext cx="1538400" cy="1905000"/>
          </a:xfrm>
          <a:prstGeom prst="roundRect">
            <a:avLst>
              <a:gd name="adj" fmla="val 16667"/>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lnSpc>
                <a:spcPct val="85000"/>
              </a:lnSpc>
              <a:buSzPts val="1800"/>
            </a:pPr>
            <a:r>
              <a:rPr lang="en-US" sz="1800" b="1" dirty="0" err="1">
                <a:solidFill>
                  <a:schemeClr val="lt1"/>
                </a:solidFill>
                <a:latin typeface="Calibri"/>
                <a:ea typeface="Calibri"/>
                <a:cs typeface="Calibri"/>
                <a:sym typeface="Calibri"/>
              </a:rPr>
              <a:t>Jis</a:t>
            </a:r>
            <a:r>
              <a:rPr lang="en-US" sz="1800" b="1" dirty="0">
                <a:solidFill>
                  <a:schemeClr val="lt1"/>
                </a:solidFill>
                <a:latin typeface="Calibri"/>
                <a:ea typeface="Calibri"/>
                <a:cs typeface="Calibri"/>
                <a:sym typeface="Calibri"/>
              </a:rPr>
              <a:t>/ji </a:t>
            </a:r>
            <a:r>
              <a:rPr lang="en-US" sz="1800" b="1" dirty="0" err="1">
                <a:solidFill>
                  <a:schemeClr val="lt1"/>
                </a:solidFill>
                <a:latin typeface="Calibri"/>
                <a:ea typeface="Calibri"/>
                <a:cs typeface="Calibri"/>
                <a:sym typeface="Calibri"/>
              </a:rPr>
              <a:t>supranta</a:t>
            </a:r>
            <a:r>
              <a:rPr lang="en-US" sz="1800" b="1" dirty="0">
                <a:solidFill>
                  <a:schemeClr val="lt1"/>
                </a:solidFill>
                <a:latin typeface="Calibri"/>
                <a:ea typeface="Calibri"/>
                <a:cs typeface="Calibri"/>
                <a:sym typeface="Calibri"/>
              </a:rPr>
              <a:t> </a:t>
            </a:r>
            <a:r>
              <a:rPr lang="en-US" sz="1800" b="1" i="0" u="none" strike="noStrike" cap="none" dirty="0">
                <a:solidFill>
                  <a:schemeClr val="lt1"/>
                </a:solidFill>
                <a:latin typeface="Calibri"/>
                <a:ea typeface="Calibri"/>
                <a:cs typeface="Calibri"/>
                <a:sym typeface="Calibri"/>
              </a:rPr>
              <a:t>30</a:t>
            </a:r>
            <a:endParaRPr sz="1400" b="1" i="0" u="none" strike="noStrike" cap="none" dirty="0">
              <a:solidFill>
                <a:srgbClr val="000000"/>
              </a:solidFill>
              <a:latin typeface="Arial"/>
              <a:ea typeface="Arial"/>
              <a:cs typeface="Arial"/>
              <a:sym typeface="Arial"/>
            </a:endParaRPr>
          </a:p>
        </p:txBody>
      </p:sp>
      <p:sp>
        <p:nvSpPr>
          <p:cNvPr id="192" name="Google Shape;192;p9"/>
          <p:cNvSpPr/>
          <p:nvPr/>
        </p:nvSpPr>
        <p:spPr>
          <a:xfrm>
            <a:off x="9117496" y="2667740"/>
            <a:ext cx="461400" cy="761700"/>
          </a:xfrm>
          <a:prstGeom prst="rightArrow">
            <a:avLst>
              <a:gd name="adj1" fmla="val 50000"/>
              <a:gd name="adj2" fmla="val 50000"/>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p:txBody>
      </p:sp>
      <p:sp>
        <p:nvSpPr>
          <p:cNvPr id="193" name="Google Shape;193;p9"/>
          <p:cNvSpPr/>
          <p:nvPr/>
        </p:nvSpPr>
        <p:spPr>
          <a:xfrm>
            <a:off x="9732925" y="2096249"/>
            <a:ext cx="1538400" cy="1905000"/>
          </a:xfrm>
          <a:prstGeom prst="roundRect">
            <a:avLst>
              <a:gd name="adj" fmla="val 16667"/>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lnSpc>
                <a:spcPct val="85000"/>
              </a:lnSpc>
              <a:buSzPts val="1800"/>
            </a:pPr>
            <a:r>
              <a:rPr lang="en-US" sz="1800" b="1" dirty="0" err="1">
                <a:solidFill>
                  <a:schemeClr val="lt1"/>
                </a:solidFill>
                <a:latin typeface="Calibri"/>
                <a:ea typeface="Calibri"/>
                <a:cs typeface="Calibri"/>
                <a:sym typeface="Calibri"/>
              </a:rPr>
              <a:t>Jis</a:t>
            </a:r>
            <a:r>
              <a:rPr lang="en-US" sz="1800" b="1" dirty="0">
                <a:solidFill>
                  <a:schemeClr val="lt1"/>
                </a:solidFill>
                <a:latin typeface="Calibri"/>
                <a:ea typeface="Calibri"/>
                <a:cs typeface="Calibri"/>
                <a:sym typeface="Calibri"/>
              </a:rPr>
              <a:t>/ji </a:t>
            </a:r>
            <a:r>
              <a:rPr lang="en-US" sz="1800" b="1" dirty="0" err="1">
                <a:solidFill>
                  <a:schemeClr val="lt1"/>
                </a:solidFill>
                <a:latin typeface="Calibri"/>
                <a:ea typeface="Calibri"/>
                <a:cs typeface="Calibri"/>
                <a:sym typeface="Calibri"/>
              </a:rPr>
              <a:t>prisimena</a:t>
            </a:r>
            <a:r>
              <a:rPr lang="en-US" sz="1800" b="1" dirty="0">
                <a:solidFill>
                  <a:schemeClr val="lt1"/>
                </a:solidFill>
                <a:latin typeface="Calibri"/>
                <a:ea typeface="Calibri"/>
                <a:cs typeface="Calibri"/>
                <a:sym typeface="Calibri"/>
              </a:rPr>
              <a:t> </a:t>
            </a:r>
            <a:r>
              <a:rPr lang="en-US" sz="1800" b="1" i="0" u="none" strike="noStrike" cap="none" dirty="0">
                <a:solidFill>
                  <a:schemeClr val="lt1"/>
                </a:solidFill>
                <a:latin typeface="Calibri"/>
                <a:ea typeface="Calibri"/>
                <a:cs typeface="Calibri"/>
                <a:sym typeface="Calibri"/>
              </a:rPr>
              <a:t>20</a:t>
            </a:r>
            <a:endParaRPr sz="1400" b="1" i="0" u="none" strike="noStrike" cap="none" dirty="0">
              <a:solidFill>
                <a:srgbClr val="000000"/>
              </a:solidFill>
              <a:latin typeface="Arial"/>
              <a:ea typeface="Arial"/>
              <a:cs typeface="Arial"/>
              <a:sym typeface="Arial"/>
            </a:endParaRPr>
          </a:p>
        </p:txBody>
      </p:sp>
      <p:sp>
        <p:nvSpPr>
          <p:cNvPr id="194" name="Google Shape;194;p9"/>
          <p:cNvSpPr txBox="1"/>
          <p:nvPr/>
        </p:nvSpPr>
        <p:spPr>
          <a:xfrm>
            <a:off x="903700" y="4489775"/>
            <a:ext cx="10249200" cy="800400"/>
          </a:xfrm>
          <a:prstGeom prst="rect">
            <a:avLst/>
          </a:prstGeom>
          <a:noFill/>
          <a:ln>
            <a:noFill/>
          </a:ln>
        </p:spPr>
        <p:txBody>
          <a:bodyPr spcFirstLastPara="1" wrap="square" lIns="91425" tIns="45700" rIns="91425" bIns="45700" anchor="t" anchorCtr="0">
            <a:spAutoFit/>
          </a:bodyPr>
          <a:lstStyle/>
          <a:p>
            <a:pPr lvl="0" algn="ctr">
              <a:buSzPts val="2300"/>
            </a:pPr>
            <a:r>
              <a:rPr lang="en-US" sz="2300" dirty="0" err="1">
                <a:solidFill>
                  <a:schemeClr val="dk1"/>
                </a:solidFill>
                <a:latin typeface="Candara"/>
                <a:ea typeface="Candara"/>
                <a:cs typeface="Candara"/>
                <a:sym typeface="Candara"/>
              </a:rPr>
              <a:t>Nesusipratimai</a:t>
            </a:r>
            <a:r>
              <a:rPr lang="en-US" sz="2300" dirty="0">
                <a:solidFill>
                  <a:schemeClr val="dk1"/>
                </a:solidFill>
                <a:latin typeface="Candara"/>
                <a:ea typeface="Candara"/>
                <a:cs typeface="Candara"/>
                <a:sym typeface="Candara"/>
              </a:rPr>
              <a:t> </a:t>
            </a:r>
            <a:r>
              <a:rPr lang="en-US" sz="2300" dirty="0" err="1">
                <a:solidFill>
                  <a:schemeClr val="dk1"/>
                </a:solidFill>
                <a:latin typeface="Candara"/>
                <a:ea typeface="Candara"/>
                <a:cs typeface="Candara"/>
                <a:sym typeface="Candara"/>
              </a:rPr>
              <a:t>gali</a:t>
            </a:r>
            <a:r>
              <a:rPr lang="en-US" sz="2300" dirty="0">
                <a:solidFill>
                  <a:schemeClr val="dk1"/>
                </a:solidFill>
                <a:latin typeface="Candara"/>
                <a:ea typeface="Candara"/>
                <a:cs typeface="Candara"/>
                <a:sym typeface="Candara"/>
              </a:rPr>
              <a:t> </a:t>
            </a:r>
            <a:r>
              <a:rPr lang="en-US" sz="2300" dirty="0" err="1">
                <a:solidFill>
                  <a:schemeClr val="dk1"/>
                </a:solidFill>
                <a:latin typeface="Candara"/>
                <a:ea typeface="Candara"/>
                <a:cs typeface="Candara"/>
                <a:sym typeface="Candara"/>
              </a:rPr>
              <a:t>kilti</a:t>
            </a:r>
            <a:r>
              <a:rPr lang="en-US" sz="2300" dirty="0">
                <a:solidFill>
                  <a:schemeClr val="dk1"/>
                </a:solidFill>
                <a:latin typeface="Candara"/>
                <a:ea typeface="Candara"/>
                <a:cs typeface="Candara"/>
                <a:sym typeface="Candara"/>
              </a:rPr>
              <a:t> bet </a:t>
            </a:r>
            <a:r>
              <a:rPr lang="en-US" sz="2300" dirty="0" err="1">
                <a:solidFill>
                  <a:schemeClr val="dk1"/>
                </a:solidFill>
                <a:latin typeface="Candara"/>
                <a:ea typeface="Candara"/>
                <a:cs typeface="Candara"/>
                <a:sym typeface="Candara"/>
              </a:rPr>
              <a:t>kuriame</a:t>
            </a:r>
            <a:r>
              <a:rPr lang="en-US" sz="2300" dirty="0">
                <a:solidFill>
                  <a:schemeClr val="dk1"/>
                </a:solidFill>
                <a:latin typeface="Candara"/>
                <a:ea typeface="Candara"/>
                <a:cs typeface="Candara"/>
                <a:sym typeface="Candara"/>
              </a:rPr>
              <a:t> </a:t>
            </a:r>
            <a:r>
              <a:rPr lang="en-US" sz="2300" dirty="0" err="1">
                <a:solidFill>
                  <a:schemeClr val="dk1"/>
                </a:solidFill>
                <a:latin typeface="Candara"/>
                <a:ea typeface="Candara"/>
                <a:cs typeface="Candara"/>
                <a:sym typeface="Candara"/>
              </a:rPr>
              <a:t>komunikacijos</a:t>
            </a:r>
            <a:r>
              <a:rPr lang="en-US" sz="2300" dirty="0">
                <a:solidFill>
                  <a:schemeClr val="dk1"/>
                </a:solidFill>
                <a:latin typeface="Candara"/>
                <a:ea typeface="Candara"/>
                <a:cs typeface="Candara"/>
                <a:sym typeface="Candara"/>
              </a:rPr>
              <a:t> </a:t>
            </a:r>
            <a:r>
              <a:rPr lang="en-US" sz="2300" dirty="0" err="1">
                <a:solidFill>
                  <a:schemeClr val="dk1"/>
                </a:solidFill>
                <a:latin typeface="Candara"/>
                <a:ea typeface="Candara"/>
                <a:cs typeface="Candara"/>
                <a:sym typeface="Candara"/>
              </a:rPr>
              <a:t>proceso</a:t>
            </a:r>
            <a:r>
              <a:rPr lang="en-US" sz="2300" dirty="0">
                <a:solidFill>
                  <a:schemeClr val="dk1"/>
                </a:solidFill>
                <a:latin typeface="Candara"/>
                <a:ea typeface="Candara"/>
                <a:cs typeface="Candara"/>
                <a:sym typeface="Candara"/>
              </a:rPr>
              <a:t> </a:t>
            </a:r>
            <a:r>
              <a:rPr lang="en-US" sz="2300" dirty="0" err="1">
                <a:solidFill>
                  <a:schemeClr val="dk1"/>
                </a:solidFill>
                <a:latin typeface="Candara"/>
                <a:ea typeface="Candara"/>
                <a:cs typeface="Candara"/>
                <a:sym typeface="Candara"/>
              </a:rPr>
              <a:t>etape</a:t>
            </a:r>
            <a:r>
              <a:rPr lang="en-US" sz="2300" dirty="0">
                <a:solidFill>
                  <a:schemeClr val="dk1"/>
                </a:solidFill>
                <a:latin typeface="Candara"/>
                <a:ea typeface="Candara"/>
                <a:cs typeface="Candara"/>
                <a:sym typeface="Candara"/>
              </a:rPr>
              <a:t>!</a:t>
            </a:r>
            <a:br>
              <a:rPr lang="en-US" sz="2300" dirty="0">
                <a:solidFill>
                  <a:schemeClr val="dk1"/>
                </a:solidFill>
                <a:latin typeface="Candara"/>
                <a:ea typeface="Candara"/>
                <a:cs typeface="Candara"/>
                <a:sym typeface="Candara"/>
              </a:rPr>
            </a:br>
            <a:endParaRPr lang="en-US" sz="2300" dirty="0">
              <a:solidFill>
                <a:schemeClr val="dk1"/>
              </a:solidFill>
              <a:latin typeface="Candara"/>
              <a:ea typeface="Candara"/>
              <a:cs typeface="Candara"/>
              <a:sym typeface="Candar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8"/>
        <p:cNvGrpSpPr/>
        <p:nvPr/>
      </p:nvGrpSpPr>
      <p:grpSpPr>
        <a:xfrm>
          <a:off x="0" y="0"/>
          <a:ext cx="0" cy="0"/>
          <a:chOff x="0" y="0"/>
          <a:chExt cx="0" cy="0"/>
        </a:xfrm>
      </p:grpSpPr>
      <p:sp>
        <p:nvSpPr>
          <p:cNvPr id="199" name="Google Shape;199;p10"/>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200" name="Google Shape;200;p10"/>
          <p:cNvSpPr/>
          <p:nvPr/>
        </p:nvSpPr>
        <p:spPr>
          <a:xfrm>
            <a:off x="0"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endParaRPr lang="en-US" sz="3600" b="1" dirty="0">
              <a:solidFill>
                <a:schemeClr val="lt1"/>
              </a:solidFill>
              <a:latin typeface="Candara"/>
              <a:ea typeface="Candara"/>
              <a:cs typeface="Candara"/>
              <a:sym typeface="Candara"/>
            </a:endParaRPr>
          </a:p>
        </p:txBody>
      </p:sp>
      <p:pic>
        <p:nvPicPr>
          <p:cNvPr id="201" name="Google Shape;201;p10"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202" name="Google Shape;202;p10"/>
          <p:cNvSpPr txBox="1">
            <a:spLocks noGrp="1"/>
          </p:cNvSpPr>
          <p:nvPr>
            <p:ph type="title"/>
          </p:nvPr>
        </p:nvSpPr>
        <p:spPr>
          <a:xfrm>
            <a:off x="838200" y="942069"/>
            <a:ext cx="10515600" cy="962932"/>
          </a:xfrm>
          <a:prstGeom prst="rect">
            <a:avLst/>
          </a:prstGeom>
          <a:noFill/>
          <a:ln>
            <a:noFill/>
          </a:ln>
        </p:spPr>
        <p:txBody>
          <a:bodyPr spcFirstLastPara="1" wrap="square" lIns="91425" tIns="45700" rIns="91425" bIns="45700" anchor="t" anchorCtr="0">
            <a:normAutofit/>
          </a:bodyPr>
          <a:lstStyle/>
          <a:p>
            <a:pPr lvl="0">
              <a:buSzPts val="4400"/>
            </a:pPr>
            <a:r>
              <a:rPr lang="en-US" dirty="0" err="1">
                <a:latin typeface="Candara"/>
                <a:ea typeface="Candara"/>
                <a:cs typeface="Candara"/>
                <a:sym typeface="Candara"/>
              </a:rPr>
              <a:t>Komunikacijos</a:t>
            </a:r>
            <a:r>
              <a:rPr lang="en-US" dirty="0">
                <a:latin typeface="Candara"/>
                <a:ea typeface="Candara"/>
                <a:cs typeface="Candara"/>
                <a:sym typeface="Candara"/>
              </a:rPr>
              <a:t> </a:t>
            </a:r>
            <a:r>
              <a:rPr lang="en-US" dirty="0" err="1">
                <a:latin typeface="Candara"/>
                <a:ea typeface="Candara"/>
                <a:cs typeface="Candara"/>
                <a:sym typeface="Candara"/>
              </a:rPr>
              <a:t>kategorijos</a:t>
            </a:r>
            <a:endParaRPr dirty="0"/>
          </a:p>
        </p:txBody>
      </p:sp>
      <p:sp>
        <p:nvSpPr>
          <p:cNvPr id="203" name="Google Shape;203;p10"/>
          <p:cNvSpPr txBox="1">
            <a:spLocks noGrp="1"/>
          </p:cNvSpPr>
          <p:nvPr>
            <p:ph type="body" idx="1"/>
          </p:nvPr>
        </p:nvSpPr>
        <p:spPr>
          <a:xfrm>
            <a:off x="568325" y="1903426"/>
            <a:ext cx="6973500" cy="3870300"/>
          </a:xfrm>
          <a:prstGeom prst="rect">
            <a:avLst/>
          </a:prstGeom>
          <a:noFill/>
          <a:ln>
            <a:noFill/>
          </a:ln>
        </p:spPr>
        <p:txBody>
          <a:bodyPr spcFirstLastPara="1" wrap="square" lIns="91425" tIns="45700" rIns="91425" bIns="45700" anchor="t" anchorCtr="0">
            <a:noAutofit/>
          </a:bodyPr>
          <a:lstStyle/>
          <a:p>
            <a:pPr marL="228600" lvl="0" indent="-228600" algn="just">
              <a:lnSpc>
                <a:spcPct val="80000"/>
              </a:lnSpc>
              <a:spcBef>
                <a:spcPts val="0"/>
              </a:spcBef>
              <a:buSzPts val="2500"/>
            </a:pPr>
            <a:r>
              <a:rPr lang="lt-LT" sz="2500" dirty="0">
                <a:solidFill>
                  <a:schemeClr val="accent5">
                    <a:lumMod val="75000"/>
                  </a:schemeClr>
                </a:solidFill>
                <a:latin typeface="Candara"/>
                <a:ea typeface="Candara"/>
                <a:cs typeface="Candara"/>
                <a:sym typeface="Candara"/>
              </a:rPr>
              <a:t>Žodinis arba verbalinis bendravimas</a:t>
            </a:r>
            <a:r>
              <a:rPr lang="lt-LT" sz="2500" dirty="0">
                <a:latin typeface="Candara"/>
                <a:ea typeface="Candara"/>
                <a:cs typeface="Candara"/>
                <a:sym typeface="Candara"/>
              </a:rPr>
              <a:t>: akis į akį, telefonu, radijo ar televizijos ir kitomis žiniasklaidos priemonėmis. </a:t>
            </a:r>
          </a:p>
          <a:p>
            <a:pPr marL="228600" lvl="0" indent="-228600" algn="just">
              <a:lnSpc>
                <a:spcPct val="80000"/>
              </a:lnSpc>
              <a:spcBef>
                <a:spcPts val="0"/>
              </a:spcBef>
              <a:buSzPts val="2500"/>
            </a:pPr>
            <a:r>
              <a:rPr lang="lt-LT" sz="2500" u="sng" dirty="0">
                <a:solidFill>
                  <a:schemeClr val="hlink"/>
                </a:solidFill>
                <a:latin typeface="Candara"/>
                <a:ea typeface="Candara"/>
                <a:cs typeface="Candara"/>
                <a:sym typeface="Candara"/>
              </a:rPr>
              <a:t>Neverbalinė komunikacija </a:t>
            </a:r>
            <a:r>
              <a:rPr lang="en-US" sz="2500" dirty="0">
                <a:latin typeface="Candara"/>
                <a:ea typeface="Candara"/>
                <a:cs typeface="Candara"/>
                <a:sym typeface="Candara"/>
              </a:rPr>
              <a:t>: </a:t>
            </a:r>
            <a:r>
              <a:rPr lang="lt-LT" sz="2500" dirty="0">
                <a:latin typeface="Candara"/>
                <a:ea typeface="Candara"/>
                <a:cs typeface="Candara"/>
                <a:sym typeface="Candara"/>
              </a:rPr>
              <a:t>kūno kalba, gestai, kaip mes rengiamės ar elgiamės – netgi mūsų kvapas.</a:t>
            </a:r>
          </a:p>
          <a:p>
            <a:pPr marL="228600" lvl="0" indent="-228600" algn="just">
              <a:lnSpc>
                <a:spcPct val="80000"/>
              </a:lnSpc>
              <a:buSzPts val="2500"/>
            </a:pPr>
            <a:r>
              <a:rPr lang="en-US" sz="2500" u="sng" dirty="0" err="1">
                <a:solidFill>
                  <a:schemeClr val="hlink"/>
                </a:solidFill>
                <a:latin typeface="Candara"/>
                <a:ea typeface="Candara"/>
                <a:cs typeface="Candara"/>
                <a:sym typeface="Candara"/>
              </a:rPr>
              <a:t>Rašytinis</a:t>
            </a:r>
            <a:r>
              <a:rPr lang="en-US" sz="2500" u="sng" dirty="0">
                <a:solidFill>
                  <a:schemeClr val="hlink"/>
                </a:solidFill>
                <a:latin typeface="Candara"/>
                <a:ea typeface="Candara"/>
                <a:cs typeface="Candara"/>
                <a:sym typeface="Candara"/>
              </a:rPr>
              <a:t> </a:t>
            </a:r>
            <a:r>
              <a:rPr lang="en-US" sz="2500" u="sng" dirty="0" err="1">
                <a:solidFill>
                  <a:schemeClr val="hlink"/>
                </a:solidFill>
                <a:latin typeface="Candara"/>
                <a:ea typeface="Candara"/>
                <a:cs typeface="Candara"/>
                <a:sym typeface="Candara"/>
              </a:rPr>
              <a:t>bendravimas</a:t>
            </a:r>
            <a:r>
              <a:rPr lang="en-US" sz="2500" u="sng" dirty="0">
                <a:solidFill>
                  <a:schemeClr val="hlink"/>
                </a:solidFill>
                <a:latin typeface="Candara"/>
                <a:ea typeface="Candara"/>
                <a:cs typeface="Candara"/>
                <a:sym typeface="Candara"/>
              </a:rPr>
              <a:t> </a:t>
            </a:r>
            <a:r>
              <a:rPr lang="en-US" sz="2500" dirty="0">
                <a:latin typeface="Candara"/>
                <a:ea typeface="Candara"/>
                <a:cs typeface="Candara"/>
                <a:sym typeface="Candara"/>
              </a:rPr>
              <a:t>: </a:t>
            </a:r>
            <a:r>
              <a:rPr lang="lt-LT" sz="2500" dirty="0">
                <a:latin typeface="Candara"/>
                <a:ea typeface="Candara"/>
                <a:cs typeface="Candara"/>
                <a:sym typeface="Candara"/>
              </a:rPr>
              <a:t>laiškais, elektroniniais laiškais, knygomis, žurnalais, internetu ar kitomis žiniasklaidos priemonėmis.</a:t>
            </a:r>
          </a:p>
          <a:p>
            <a:pPr marL="228600" lvl="0" indent="-228600" algn="just">
              <a:lnSpc>
                <a:spcPct val="80000"/>
              </a:lnSpc>
              <a:buSzPts val="2500"/>
            </a:pPr>
            <a:r>
              <a:rPr lang="en-US" sz="2500" u="sng" dirty="0" err="1">
                <a:solidFill>
                  <a:schemeClr val="accent5">
                    <a:lumMod val="75000"/>
                  </a:schemeClr>
                </a:solidFill>
                <a:latin typeface="Candara"/>
                <a:ea typeface="Candara"/>
                <a:cs typeface="Candara"/>
                <a:sym typeface="Candara"/>
              </a:rPr>
              <a:t>Vizualizacijos</a:t>
            </a:r>
            <a:r>
              <a:rPr lang="en-US" sz="2500" dirty="0">
                <a:latin typeface="Candara"/>
                <a:ea typeface="Candara"/>
                <a:cs typeface="Candara"/>
                <a:sym typeface="Candara"/>
              </a:rPr>
              <a:t> : </a:t>
            </a:r>
            <a:r>
              <a:rPr lang="en-US" sz="2500" u="sng" dirty="0">
                <a:solidFill>
                  <a:schemeClr val="hlink"/>
                </a:solidFill>
                <a:latin typeface="Candara"/>
                <a:ea typeface="Candara"/>
                <a:cs typeface="Candara"/>
                <a:sym typeface="Candara"/>
                <a:hlinkClick r:id="rId4"/>
              </a:rPr>
              <a:t>graphs and charts</a:t>
            </a:r>
            <a:r>
              <a:rPr lang="en-US" sz="2500" dirty="0">
                <a:latin typeface="Candara"/>
                <a:ea typeface="Candara"/>
                <a:cs typeface="Candara"/>
                <a:sym typeface="Candara"/>
              </a:rPr>
              <a:t>, </a:t>
            </a:r>
            <a:r>
              <a:rPr lang="lt-LT" sz="2500" dirty="0">
                <a:latin typeface="Candara"/>
                <a:ea typeface="Candara"/>
                <a:cs typeface="Candara"/>
                <a:sym typeface="Candara"/>
              </a:rPr>
              <a:t>žemėlapiai, logotipai ir kiti vaizdiniai elementai gali perteikti žinutes </a:t>
            </a:r>
            <a:endParaRPr sz="2900" dirty="0"/>
          </a:p>
          <a:p>
            <a:pPr marL="228600" lvl="0" indent="-87629" algn="just" rtl="0">
              <a:lnSpc>
                <a:spcPct val="80000"/>
              </a:lnSpc>
              <a:spcBef>
                <a:spcPts val="1000"/>
              </a:spcBef>
              <a:spcAft>
                <a:spcPts val="0"/>
              </a:spcAft>
              <a:buClr>
                <a:schemeClr val="dk1"/>
              </a:buClr>
              <a:buSzPts val="2400"/>
              <a:buNone/>
            </a:pPr>
            <a:endParaRPr sz="2500" dirty="0">
              <a:solidFill>
                <a:srgbClr val="148FB3"/>
              </a:solidFill>
            </a:endParaRPr>
          </a:p>
          <a:p>
            <a:pPr marL="0" lvl="0" indent="0" algn="just" rtl="0">
              <a:lnSpc>
                <a:spcPct val="80000"/>
              </a:lnSpc>
              <a:spcBef>
                <a:spcPts val="1000"/>
              </a:spcBef>
              <a:spcAft>
                <a:spcPts val="0"/>
              </a:spcAft>
              <a:buClr>
                <a:schemeClr val="dk1"/>
              </a:buClr>
              <a:buSzPts val="2400"/>
              <a:buFont typeface="Arial"/>
              <a:buNone/>
            </a:pPr>
            <a:endParaRPr sz="2500" dirty="0">
              <a:solidFill>
                <a:srgbClr val="148FB3"/>
              </a:solidFill>
            </a:endParaRPr>
          </a:p>
        </p:txBody>
      </p:sp>
      <p:pic>
        <p:nvPicPr>
          <p:cNvPr id="204" name="Google Shape;204;p10" descr="Comunicazione non verbale - Upbility.it"/>
          <p:cNvPicPr preferRelativeResize="0"/>
          <p:nvPr/>
        </p:nvPicPr>
        <p:blipFill rotWithShape="1">
          <a:blip r:embed="rId5">
            <a:alphaModFix/>
          </a:blip>
          <a:srcRect/>
          <a:stretch/>
        </p:blipFill>
        <p:spPr>
          <a:xfrm>
            <a:off x="7767145" y="2031763"/>
            <a:ext cx="3391457" cy="292123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8"/>
        <p:cNvGrpSpPr/>
        <p:nvPr/>
      </p:nvGrpSpPr>
      <p:grpSpPr>
        <a:xfrm>
          <a:off x="0" y="0"/>
          <a:ext cx="0" cy="0"/>
          <a:chOff x="0" y="0"/>
          <a:chExt cx="0" cy="0"/>
        </a:xfrm>
      </p:grpSpPr>
      <p:sp>
        <p:nvSpPr>
          <p:cNvPr id="209" name="Google Shape;209;p11"/>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210" name="Google Shape;210;p11"/>
          <p:cNvSpPr/>
          <p:nvPr/>
        </p:nvSpPr>
        <p:spPr>
          <a:xfrm>
            <a:off x="0" y="-2827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endParaRPr lang="en-US" sz="3600" b="1" dirty="0">
              <a:solidFill>
                <a:schemeClr val="lt1"/>
              </a:solidFill>
              <a:latin typeface="Candara"/>
              <a:ea typeface="Candara"/>
              <a:cs typeface="Candara"/>
              <a:sym typeface="Candara"/>
            </a:endParaRPr>
          </a:p>
        </p:txBody>
      </p:sp>
      <p:pic>
        <p:nvPicPr>
          <p:cNvPr id="211" name="Google Shape;211;p11"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pic>
        <p:nvPicPr>
          <p:cNvPr id="212" name="Google Shape;212;p11" descr="Three Types of Communication"/>
          <p:cNvPicPr preferRelativeResize="0">
            <a:picLocks noGrp="1"/>
          </p:cNvPicPr>
          <p:nvPr>
            <p:ph type="body" idx="1"/>
          </p:nvPr>
        </p:nvPicPr>
        <p:blipFill rotWithShape="1">
          <a:blip r:embed="rId4">
            <a:alphaModFix/>
          </a:blip>
          <a:srcRect/>
          <a:stretch/>
        </p:blipFill>
        <p:spPr>
          <a:xfrm>
            <a:off x="838200" y="1306273"/>
            <a:ext cx="9850800" cy="49944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6"/>
        <p:cNvGrpSpPr/>
        <p:nvPr/>
      </p:nvGrpSpPr>
      <p:grpSpPr>
        <a:xfrm>
          <a:off x="0" y="0"/>
          <a:ext cx="0" cy="0"/>
          <a:chOff x="0" y="0"/>
          <a:chExt cx="0" cy="0"/>
        </a:xfrm>
      </p:grpSpPr>
      <p:sp>
        <p:nvSpPr>
          <p:cNvPr id="217" name="Google Shape;217;p12"/>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218" name="Google Shape;218;p12"/>
          <p:cNvSpPr/>
          <p:nvPr/>
        </p:nvSpPr>
        <p:spPr>
          <a:xfrm>
            <a:off x="289995" y="104711"/>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r>
              <a:rPr lang="en-US" sz="3600" b="1" dirty="0">
                <a:solidFill>
                  <a:schemeClr val="lt1"/>
                </a:solidFill>
                <a:latin typeface="Candara"/>
                <a:ea typeface="Candara"/>
                <a:cs typeface="Candara"/>
                <a:sym typeface="Candara"/>
              </a:rPr>
              <a:t>: </a:t>
            </a:r>
            <a:r>
              <a:rPr lang="en-US" sz="3600" b="1" dirty="0" err="1">
                <a:solidFill>
                  <a:schemeClr val="lt1"/>
                </a:solidFill>
                <a:latin typeface="Candara"/>
                <a:ea typeface="Candara"/>
                <a:cs typeface="Candara"/>
                <a:sym typeface="Candara"/>
              </a:rPr>
              <a:t>turinys</a:t>
            </a:r>
            <a:r>
              <a:rPr lang="en-US" sz="3600" b="1" dirty="0">
                <a:solidFill>
                  <a:schemeClr val="lt1"/>
                </a:solidFill>
                <a:latin typeface="Candara"/>
                <a:ea typeface="Candara"/>
                <a:cs typeface="Candara"/>
                <a:sym typeface="Candara"/>
              </a:rPr>
              <a:t> ir </a:t>
            </a:r>
            <a:r>
              <a:rPr lang="en-US" sz="3600" b="1" dirty="0" err="1">
                <a:solidFill>
                  <a:schemeClr val="lt1"/>
                </a:solidFill>
                <a:latin typeface="Candara"/>
                <a:ea typeface="Candara"/>
                <a:cs typeface="Candara"/>
                <a:sym typeface="Candara"/>
              </a:rPr>
              <a:t>santykiai</a:t>
            </a:r>
            <a:endParaRPr lang="en-US" sz="3600" b="1" dirty="0">
              <a:solidFill>
                <a:schemeClr val="lt1"/>
              </a:solidFill>
              <a:latin typeface="Candara"/>
              <a:ea typeface="Candara"/>
              <a:cs typeface="Candara"/>
              <a:sym typeface="Candara"/>
            </a:endParaRPr>
          </a:p>
        </p:txBody>
      </p:sp>
      <p:pic>
        <p:nvPicPr>
          <p:cNvPr id="219" name="Google Shape;219;p12"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220" name="Google Shape;220;p12"/>
          <p:cNvSpPr txBox="1">
            <a:spLocks noGrp="1"/>
          </p:cNvSpPr>
          <p:nvPr>
            <p:ph type="title"/>
          </p:nvPr>
        </p:nvSpPr>
        <p:spPr>
          <a:xfrm>
            <a:off x="568325" y="1093788"/>
            <a:ext cx="10515600" cy="684212"/>
          </a:xfrm>
          <a:prstGeom prst="rect">
            <a:avLst/>
          </a:prstGeom>
          <a:noFill/>
          <a:ln>
            <a:noFill/>
          </a:ln>
        </p:spPr>
        <p:txBody>
          <a:bodyPr spcFirstLastPara="1" wrap="square" lIns="91425" tIns="45700" rIns="91425" bIns="45700" anchor="t" anchorCtr="0">
            <a:normAutofit fontScale="90000"/>
          </a:bodyPr>
          <a:lstStyle/>
          <a:p>
            <a:pPr lvl="0">
              <a:buSzPct val="100000"/>
            </a:pPr>
            <a:r>
              <a:rPr lang="en-US" dirty="0" err="1"/>
              <a:t>Komunikacijos</a:t>
            </a:r>
            <a:r>
              <a:rPr lang="en-US" dirty="0"/>
              <a:t> </a:t>
            </a:r>
            <a:r>
              <a:rPr lang="en-US" dirty="0" err="1"/>
              <a:t>tikslai</a:t>
            </a:r>
            <a:endParaRPr dirty="0"/>
          </a:p>
        </p:txBody>
      </p:sp>
      <p:sp>
        <p:nvSpPr>
          <p:cNvPr id="221" name="Google Shape;221;p12"/>
          <p:cNvSpPr txBox="1">
            <a:spLocks noGrp="1"/>
          </p:cNvSpPr>
          <p:nvPr>
            <p:ph type="body" idx="1"/>
          </p:nvPr>
        </p:nvSpPr>
        <p:spPr>
          <a:xfrm>
            <a:off x="461975" y="2646378"/>
            <a:ext cx="5511900" cy="3060600"/>
          </a:xfrm>
          <a:prstGeom prst="rect">
            <a:avLst/>
          </a:prstGeom>
          <a:noFill/>
          <a:ln>
            <a:noFill/>
          </a:ln>
        </p:spPr>
        <p:txBody>
          <a:bodyPr spcFirstLastPara="1" wrap="square" lIns="91425" tIns="45700" rIns="91425" bIns="45700" anchor="t" anchorCtr="0">
            <a:noAutofit/>
          </a:bodyPr>
          <a:lstStyle/>
          <a:p>
            <a:pPr marL="0" lvl="0" indent="0" algn="just">
              <a:spcBef>
                <a:spcPts val="0"/>
              </a:spcBef>
              <a:buSzPts val="2400"/>
              <a:buNone/>
            </a:pPr>
            <a:r>
              <a:rPr lang="en-US" sz="2700" dirty="0" err="1"/>
              <a:t>Tikslo</a:t>
            </a:r>
            <a:r>
              <a:rPr lang="en-US" sz="2700" dirty="0"/>
              <a:t> </a:t>
            </a:r>
            <a:r>
              <a:rPr lang="en-US" sz="2700" dirty="0" err="1"/>
              <a:t>nustatymas</a:t>
            </a:r>
            <a:r>
              <a:rPr lang="en-US" sz="2700" dirty="0"/>
              <a:t> </a:t>
            </a:r>
            <a:r>
              <a:rPr lang="en-US" sz="2700" dirty="0" err="1"/>
              <a:t>yra</a:t>
            </a:r>
            <a:r>
              <a:rPr lang="en-US" sz="2700" dirty="0"/>
              <a:t> </a:t>
            </a:r>
            <a:r>
              <a:rPr lang="en-US" sz="2700" dirty="0" err="1"/>
              <a:t>pirmasis</a:t>
            </a:r>
            <a:r>
              <a:rPr lang="en-US" sz="2700" dirty="0"/>
              <a:t> </a:t>
            </a:r>
            <a:r>
              <a:rPr lang="en-US" sz="2700" dirty="0" err="1"/>
              <a:t>komunikacijos</a:t>
            </a:r>
            <a:r>
              <a:rPr lang="en-US" sz="2700" dirty="0"/>
              <a:t> </a:t>
            </a:r>
            <a:r>
              <a:rPr lang="en-US" sz="2700" dirty="0" err="1"/>
              <a:t>proceso</a:t>
            </a:r>
            <a:r>
              <a:rPr lang="en-US" sz="2700" dirty="0"/>
              <a:t> </a:t>
            </a:r>
            <a:r>
              <a:rPr lang="en-US" sz="2700" dirty="0" err="1"/>
              <a:t>etapas</a:t>
            </a:r>
            <a:r>
              <a:rPr lang="en-US" sz="2700" dirty="0"/>
              <a:t>. </a:t>
            </a:r>
          </a:p>
          <a:p>
            <a:pPr marL="0" lvl="0" indent="0" algn="just" rtl="0">
              <a:lnSpc>
                <a:spcPct val="90000"/>
              </a:lnSpc>
              <a:spcBef>
                <a:spcPts val="0"/>
              </a:spcBef>
              <a:spcAft>
                <a:spcPts val="0"/>
              </a:spcAft>
              <a:buClr>
                <a:schemeClr val="dk1"/>
              </a:buClr>
              <a:buSzPts val="2400"/>
              <a:buFont typeface="Arial"/>
              <a:buNone/>
            </a:pPr>
            <a:endParaRPr sz="2700" dirty="0"/>
          </a:p>
          <a:p>
            <a:pPr marL="0" lvl="0" indent="0" algn="just">
              <a:spcBef>
                <a:spcPts val="0"/>
              </a:spcBef>
              <a:buSzPts val="2400"/>
              <a:buNone/>
            </a:pPr>
            <a:r>
              <a:rPr lang="en-US" sz="2700" dirty="0" err="1"/>
              <a:t>Prieš</a:t>
            </a:r>
            <a:r>
              <a:rPr lang="en-US" sz="2700" dirty="0"/>
              <a:t> </a:t>
            </a:r>
            <a:r>
              <a:rPr lang="en-US" sz="2700" dirty="0" err="1"/>
              <a:t>mąstant</a:t>
            </a:r>
            <a:r>
              <a:rPr lang="en-US" sz="2700" dirty="0"/>
              <a:t>, </a:t>
            </a:r>
            <a:r>
              <a:rPr lang="en-US" sz="2700" dirty="0" err="1"/>
              <a:t>ką</a:t>
            </a:r>
            <a:r>
              <a:rPr lang="en-US" sz="2700" dirty="0"/>
              <a:t> </a:t>
            </a:r>
            <a:r>
              <a:rPr lang="en-US" sz="2700" dirty="0" err="1"/>
              <a:t>pasakyti</a:t>
            </a:r>
            <a:r>
              <a:rPr lang="en-US" sz="2700" dirty="0"/>
              <a:t>, </a:t>
            </a:r>
            <a:r>
              <a:rPr lang="en-US" sz="2700" dirty="0" err="1"/>
              <a:t>svarbu</a:t>
            </a:r>
            <a:r>
              <a:rPr lang="en-US" sz="2700" dirty="0"/>
              <a:t> </a:t>
            </a:r>
            <a:r>
              <a:rPr lang="en-US" sz="2700" dirty="0" err="1"/>
              <a:t>žinoti</a:t>
            </a:r>
            <a:r>
              <a:rPr lang="en-US" sz="2700" dirty="0"/>
              <a:t> : </a:t>
            </a:r>
            <a:endParaRPr sz="3100" dirty="0"/>
          </a:p>
          <a:p>
            <a:pPr marL="0" lvl="0" indent="0" algn="just" rtl="0">
              <a:lnSpc>
                <a:spcPct val="90000"/>
              </a:lnSpc>
              <a:spcBef>
                <a:spcPts val="1000"/>
              </a:spcBef>
              <a:spcAft>
                <a:spcPts val="0"/>
              </a:spcAft>
              <a:buClr>
                <a:schemeClr val="dk1"/>
              </a:buClr>
              <a:buSzPts val="2400"/>
              <a:buFont typeface="Arial"/>
              <a:buNone/>
            </a:pPr>
            <a:endParaRPr sz="2700" dirty="0"/>
          </a:p>
          <a:p>
            <a:pPr marL="0" lvl="0" indent="0" algn="ctr">
              <a:buSzPts val="2400"/>
              <a:buNone/>
            </a:pPr>
            <a:r>
              <a:rPr lang="en-US" sz="2700" b="1" dirty="0"/>
              <a:t>KO NORĖČIAU PASIEKTI?</a:t>
            </a:r>
            <a:br>
              <a:rPr lang="en-US" sz="2700" dirty="0">
                <a:solidFill>
                  <a:srgbClr val="767171"/>
                </a:solidFill>
              </a:rPr>
            </a:br>
            <a:endParaRPr sz="2700" dirty="0"/>
          </a:p>
        </p:txBody>
      </p:sp>
      <p:pic>
        <p:nvPicPr>
          <p:cNvPr id="222" name="Google Shape;222;p12"/>
          <p:cNvPicPr preferRelativeResize="0"/>
          <p:nvPr/>
        </p:nvPicPr>
        <p:blipFill rotWithShape="1">
          <a:blip r:embed="rId4">
            <a:alphaModFix/>
          </a:blip>
          <a:srcRect/>
          <a:stretch/>
        </p:blipFill>
        <p:spPr>
          <a:xfrm>
            <a:off x="5973763" y="1906588"/>
            <a:ext cx="5511800" cy="38004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6"/>
        <p:cNvGrpSpPr/>
        <p:nvPr/>
      </p:nvGrpSpPr>
      <p:grpSpPr>
        <a:xfrm>
          <a:off x="0" y="0"/>
          <a:ext cx="0" cy="0"/>
          <a:chOff x="0" y="0"/>
          <a:chExt cx="0" cy="0"/>
        </a:xfrm>
      </p:grpSpPr>
      <p:sp>
        <p:nvSpPr>
          <p:cNvPr id="227" name="Google Shape;227;p13"/>
          <p:cNvSpPr txBox="1"/>
          <p:nvPr/>
        </p:nvSpPr>
        <p:spPr>
          <a:xfrm>
            <a:off x="0" y="80161"/>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228" name="Google Shape;228;p13"/>
          <p:cNvSpPr/>
          <p:nvPr/>
        </p:nvSpPr>
        <p:spPr>
          <a:xfrm>
            <a:off x="289995" y="104711"/>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r>
              <a:rPr lang="en-US" sz="3600" b="1" dirty="0">
                <a:solidFill>
                  <a:schemeClr val="lt1"/>
                </a:solidFill>
                <a:latin typeface="Candara"/>
                <a:ea typeface="Candara"/>
                <a:cs typeface="Candara"/>
                <a:sym typeface="Candara"/>
              </a:rPr>
              <a:t>: </a:t>
            </a:r>
            <a:r>
              <a:rPr lang="en-US" sz="3600" b="1" dirty="0" err="1">
                <a:solidFill>
                  <a:schemeClr val="lt1"/>
                </a:solidFill>
                <a:latin typeface="Candara"/>
                <a:ea typeface="Candara"/>
                <a:cs typeface="Candara"/>
                <a:sym typeface="Candara"/>
              </a:rPr>
              <a:t>turinys</a:t>
            </a:r>
            <a:r>
              <a:rPr lang="en-US" sz="3600" b="1" dirty="0">
                <a:solidFill>
                  <a:schemeClr val="lt1"/>
                </a:solidFill>
                <a:latin typeface="Candara"/>
                <a:ea typeface="Candara"/>
                <a:cs typeface="Candara"/>
                <a:sym typeface="Candara"/>
              </a:rPr>
              <a:t> ir </a:t>
            </a:r>
            <a:r>
              <a:rPr lang="en-US" sz="3600" b="1" dirty="0" err="1">
                <a:solidFill>
                  <a:schemeClr val="lt1"/>
                </a:solidFill>
                <a:latin typeface="Candara"/>
                <a:ea typeface="Candara"/>
                <a:cs typeface="Candara"/>
                <a:sym typeface="Candara"/>
              </a:rPr>
              <a:t>santykiai</a:t>
            </a:r>
            <a:endParaRPr lang="en-US" sz="3600" b="1" dirty="0">
              <a:solidFill>
                <a:schemeClr val="lt1"/>
              </a:solidFill>
              <a:latin typeface="Candara"/>
              <a:ea typeface="Candara"/>
              <a:cs typeface="Candara"/>
              <a:sym typeface="Candara"/>
            </a:endParaRPr>
          </a:p>
        </p:txBody>
      </p:sp>
      <p:pic>
        <p:nvPicPr>
          <p:cNvPr id="229" name="Google Shape;229;p13"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230" name="Google Shape;230;p13"/>
          <p:cNvSpPr txBox="1">
            <a:spLocks noGrp="1"/>
          </p:cNvSpPr>
          <p:nvPr>
            <p:ph type="title"/>
          </p:nvPr>
        </p:nvSpPr>
        <p:spPr>
          <a:xfrm>
            <a:off x="838200" y="1287463"/>
            <a:ext cx="10515600" cy="746125"/>
          </a:xfrm>
          <a:prstGeom prst="rect">
            <a:avLst/>
          </a:prstGeom>
          <a:noFill/>
          <a:ln>
            <a:noFill/>
          </a:ln>
        </p:spPr>
        <p:txBody>
          <a:bodyPr spcFirstLastPara="1" wrap="square" lIns="91425" tIns="45700" rIns="91425" bIns="45700" anchor="t" anchorCtr="0">
            <a:normAutofit/>
          </a:bodyPr>
          <a:lstStyle/>
          <a:p>
            <a:pPr lvl="0">
              <a:buSzPts val="2400"/>
            </a:pPr>
            <a:r>
              <a:rPr lang="en-US" sz="2800" b="1" dirty="0" err="1">
                <a:latin typeface="Candara"/>
                <a:ea typeface="Candara"/>
                <a:cs typeface="Candara"/>
                <a:sym typeface="Candara"/>
              </a:rPr>
              <a:t>Komunikacijos</a:t>
            </a:r>
            <a:r>
              <a:rPr lang="en-US" sz="2800" b="1" dirty="0">
                <a:latin typeface="Candara"/>
                <a:ea typeface="Candara"/>
                <a:cs typeface="Candara"/>
                <a:sym typeface="Candara"/>
              </a:rPr>
              <a:t> </a:t>
            </a:r>
            <a:r>
              <a:rPr lang="en-US" sz="2800" b="1" dirty="0" err="1">
                <a:latin typeface="Candara"/>
                <a:ea typeface="Candara"/>
                <a:cs typeface="Candara"/>
                <a:sym typeface="Candara"/>
              </a:rPr>
              <a:t>tikslai</a:t>
            </a:r>
            <a:endParaRPr sz="4800" b="1" dirty="0"/>
          </a:p>
        </p:txBody>
      </p:sp>
      <p:sp>
        <p:nvSpPr>
          <p:cNvPr id="231" name="Google Shape;231;p13"/>
          <p:cNvSpPr txBox="1">
            <a:spLocks noGrp="1"/>
          </p:cNvSpPr>
          <p:nvPr>
            <p:ph type="body" idx="1"/>
          </p:nvPr>
        </p:nvSpPr>
        <p:spPr>
          <a:xfrm>
            <a:off x="838200" y="2147888"/>
            <a:ext cx="10515600" cy="4029075"/>
          </a:xfrm>
          <a:prstGeom prst="rect">
            <a:avLst/>
          </a:prstGeom>
          <a:noFill/>
          <a:ln>
            <a:noFill/>
          </a:ln>
        </p:spPr>
        <p:txBody>
          <a:bodyPr spcFirstLastPara="1" wrap="square" lIns="91425" tIns="45700" rIns="91425" bIns="45700" anchor="t" anchorCtr="0">
            <a:normAutofit/>
          </a:bodyPr>
          <a:lstStyle/>
          <a:p>
            <a:pPr marL="228600" lvl="0" indent="-228600" algn="just">
              <a:spcBef>
                <a:spcPts val="0"/>
              </a:spcBef>
              <a:buSzPts val="2400"/>
            </a:pPr>
            <a:r>
              <a:rPr lang="en-US" sz="2400" dirty="0" err="1">
                <a:latin typeface="Candara"/>
                <a:ea typeface="Candara"/>
                <a:cs typeface="Candara"/>
                <a:sym typeface="Candara"/>
              </a:rPr>
              <a:t>Komunikacijos</a:t>
            </a:r>
            <a:r>
              <a:rPr lang="en-US" sz="2400" dirty="0">
                <a:latin typeface="Candara"/>
                <a:ea typeface="Candara"/>
                <a:cs typeface="Candara"/>
                <a:sym typeface="Candara"/>
              </a:rPr>
              <a:t> </a:t>
            </a:r>
            <a:r>
              <a:rPr lang="en-US" sz="2400" dirty="0" err="1">
                <a:latin typeface="Candara"/>
                <a:ea typeface="Candara"/>
                <a:cs typeface="Candara"/>
                <a:sym typeface="Candara"/>
              </a:rPr>
              <a:t>tikslas</a:t>
            </a:r>
            <a:r>
              <a:rPr lang="en-US" sz="2400" dirty="0">
                <a:latin typeface="Candara"/>
                <a:ea typeface="Candara"/>
                <a:cs typeface="Candara"/>
                <a:sym typeface="Candara"/>
              </a:rPr>
              <a:t> – </a:t>
            </a:r>
            <a:r>
              <a:rPr lang="en-US" sz="2400" dirty="0" err="1">
                <a:latin typeface="Candara"/>
                <a:ea typeface="Candara"/>
                <a:cs typeface="Candara"/>
                <a:sym typeface="Candara"/>
              </a:rPr>
              <a:t>išreikšti</a:t>
            </a:r>
            <a:r>
              <a:rPr lang="en-US" sz="2400" dirty="0">
                <a:latin typeface="Candara"/>
                <a:ea typeface="Candara"/>
                <a:cs typeface="Candara"/>
                <a:sym typeface="Candara"/>
              </a:rPr>
              <a:t> </a:t>
            </a:r>
            <a:r>
              <a:rPr lang="en-US" sz="2400" dirty="0" err="1">
                <a:latin typeface="Candara"/>
                <a:ea typeface="Candara"/>
                <a:cs typeface="Candara"/>
                <a:sym typeface="Candara"/>
              </a:rPr>
              <a:t>rezultatą</a:t>
            </a:r>
            <a:r>
              <a:rPr lang="en-US" sz="2400" dirty="0">
                <a:latin typeface="Candara"/>
                <a:ea typeface="Candara"/>
                <a:cs typeface="Candara"/>
                <a:sym typeface="Candara"/>
              </a:rPr>
              <a:t>, </a:t>
            </a:r>
            <a:r>
              <a:rPr lang="en-US" sz="2400" dirty="0" err="1">
                <a:latin typeface="Candara"/>
                <a:ea typeface="Candara"/>
                <a:cs typeface="Candara"/>
                <a:sym typeface="Candara"/>
              </a:rPr>
              <a:t>kurį</a:t>
            </a:r>
            <a:r>
              <a:rPr lang="en-US" sz="2400" dirty="0">
                <a:latin typeface="Candara"/>
                <a:ea typeface="Candara"/>
                <a:cs typeface="Candara"/>
                <a:sym typeface="Candara"/>
              </a:rPr>
              <a:t> norite </a:t>
            </a:r>
            <a:r>
              <a:rPr lang="en-US" sz="2400" dirty="0" err="1">
                <a:latin typeface="Candara"/>
                <a:ea typeface="Candara"/>
                <a:cs typeface="Candara"/>
                <a:sym typeface="Candara"/>
              </a:rPr>
              <a:t>pasiekti</a:t>
            </a:r>
            <a:r>
              <a:rPr lang="en-US" sz="2400" dirty="0">
                <a:latin typeface="Candara"/>
                <a:ea typeface="Candara"/>
                <a:cs typeface="Candara"/>
                <a:sym typeface="Candara"/>
              </a:rPr>
              <a:t> </a:t>
            </a:r>
            <a:r>
              <a:rPr lang="en-US" sz="2400" dirty="0" err="1">
                <a:latin typeface="Candara"/>
                <a:ea typeface="Candara"/>
                <a:cs typeface="Candara"/>
                <a:sym typeface="Candara"/>
              </a:rPr>
              <a:t>bendraujant</a:t>
            </a:r>
            <a:r>
              <a:rPr lang="en-US" sz="2400" dirty="0">
                <a:latin typeface="Candara"/>
                <a:ea typeface="Candara"/>
                <a:cs typeface="Candara"/>
                <a:sym typeface="Candara"/>
              </a:rPr>
              <a:t>.</a:t>
            </a:r>
          </a:p>
          <a:p>
            <a:pPr marL="228600" lvl="0" indent="-228600">
              <a:buSzPts val="2400"/>
            </a:pPr>
            <a:r>
              <a:rPr lang="en-US" sz="2400" dirty="0" err="1">
                <a:latin typeface="Candara"/>
                <a:ea typeface="Candara"/>
                <a:cs typeface="Candara"/>
                <a:sym typeface="Candara"/>
              </a:rPr>
              <a:t>Tikslas</a:t>
            </a:r>
            <a:r>
              <a:rPr lang="en-US" sz="2400" dirty="0">
                <a:latin typeface="Candara"/>
                <a:ea typeface="Candara"/>
                <a:cs typeface="Candara"/>
                <a:sym typeface="Candara"/>
              </a:rPr>
              <a:t> </a:t>
            </a:r>
            <a:r>
              <a:rPr lang="en-US" sz="2400" dirty="0" err="1">
                <a:latin typeface="Candara"/>
                <a:ea typeface="Candara"/>
                <a:cs typeface="Candara"/>
                <a:sym typeface="Candara"/>
              </a:rPr>
              <a:t>turi</a:t>
            </a:r>
            <a:r>
              <a:rPr lang="en-US" sz="2400" dirty="0">
                <a:latin typeface="Candara"/>
                <a:ea typeface="Candara"/>
                <a:cs typeface="Candara"/>
                <a:sym typeface="Candara"/>
              </a:rPr>
              <a:t> </a:t>
            </a:r>
            <a:r>
              <a:rPr lang="en-US" sz="2400" dirty="0" err="1">
                <a:latin typeface="Candara"/>
                <a:ea typeface="Candara"/>
                <a:cs typeface="Candara"/>
                <a:sym typeface="Candara"/>
              </a:rPr>
              <a:t>būti</a:t>
            </a:r>
            <a:r>
              <a:rPr lang="en-US" sz="2400" dirty="0">
                <a:latin typeface="Candara"/>
                <a:ea typeface="Candara"/>
                <a:cs typeface="Candara"/>
                <a:sym typeface="Candara"/>
              </a:rPr>
              <a:t> :</a:t>
            </a:r>
            <a:endParaRPr sz="2400" dirty="0">
              <a:latin typeface="Candara"/>
              <a:ea typeface="Candara"/>
              <a:cs typeface="Candara"/>
              <a:sym typeface="Candara"/>
            </a:endParaRPr>
          </a:p>
        </p:txBody>
      </p:sp>
      <p:pic>
        <p:nvPicPr>
          <p:cNvPr id="232" name="Google Shape;232;p13" descr="Keep your Home Care Team Engaged by Setting SMART Goals"/>
          <p:cNvPicPr preferRelativeResize="0"/>
          <p:nvPr/>
        </p:nvPicPr>
        <p:blipFill rotWithShape="1">
          <a:blip r:embed="rId4">
            <a:alphaModFix/>
          </a:blip>
          <a:srcRect/>
          <a:stretch/>
        </p:blipFill>
        <p:spPr>
          <a:xfrm>
            <a:off x="4165098" y="2970976"/>
            <a:ext cx="7188702" cy="370687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6"/>
        <p:cNvGrpSpPr/>
        <p:nvPr/>
      </p:nvGrpSpPr>
      <p:grpSpPr>
        <a:xfrm>
          <a:off x="0" y="0"/>
          <a:ext cx="0" cy="0"/>
          <a:chOff x="0" y="0"/>
          <a:chExt cx="0" cy="0"/>
        </a:xfrm>
      </p:grpSpPr>
      <p:sp>
        <p:nvSpPr>
          <p:cNvPr id="237" name="Google Shape;237;p14"/>
          <p:cNvSpPr txBox="1"/>
          <p:nvPr/>
        </p:nvSpPr>
        <p:spPr>
          <a:xfrm>
            <a:off x="0" y="70734"/>
            <a:ext cx="9646508" cy="646331"/>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3600"/>
              <a:buFont typeface="Arial"/>
              <a:buNone/>
            </a:pPr>
            <a:r>
              <a:rPr lang="en-US" sz="3600" b="1" i="0" u="none" strike="noStrike" cap="none">
                <a:solidFill>
                  <a:srgbClr val="FFFFFF"/>
                </a:solidFill>
                <a:latin typeface="Candara"/>
                <a:ea typeface="Candara"/>
                <a:cs typeface="Candara"/>
                <a:sym typeface="Candara"/>
              </a:rPr>
              <a:t>TITLE…</a:t>
            </a:r>
            <a:endParaRPr sz="3600" b="0" i="0" u="none" strike="noStrike" cap="none">
              <a:solidFill>
                <a:schemeClr val="dk1"/>
              </a:solidFill>
              <a:latin typeface="Times New Roman"/>
              <a:ea typeface="Times New Roman"/>
              <a:cs typeface="Times New Roman"/>
              <a:sym typeface="Times New Roman"/>
            </a:endParaRPr>
          </a:p>
        </p:txBody>
      </p:sp>
      <p:sp>
        <p:nvSpPr>
          <p:cNvPr id="238" name="Google Shape;238;p14"/>
          <p:cNvSpPr/>
          <p:nvPr/>
        </p:nvSpPr>
        <p:spPr>
          <a:xfrm>
            <a:off x="289995" y="99769"/>
            <a:ext cx="10911016" cy="735919"/>
          </a:xfrm>
          <a:prstGeom prst="rect">
            <a:avLst/>
          </a:prstGeom>
          <a:solidFill>
            <a:srgbClr val="72BC59"/>
          </a:solidFill>
          <a:ln>
            <a:noFill/>
          </a:ln>
        </p:spPr>
        <p:txBody>
          <a:bodyPr spcFirstLastPara="1" wrap="square" lIns="91425" tIns="45700" rIns="91425" bIns="45700" anchor="ctr" anchorCtr="0">
            <a:noAutofit/>
          </a:bodyPr>
          <a:lstStyle/>
          <a:p>
            <a:pPr lvl="0">
              <a:buSzPts val="3600"/>
            </a:pPr>
            <a:r>
              <a:rPr lang="en-US" sz="3600" b="1" dirty="0" err="1">
                <a:solidFill>
                  <a:schemeClr val="lt1"/>
                </a:solidFill>
                <a:latin typeface="Candara"/>
                <a:ea typeface="Candara"/>
                <a:cs typeface="Candara"/>
                <a:sym typeface="Candara"/>
              </a:rPr>
              <a:t>Komunikacija</a:t>
            </a:r>
            <a:r>
              <a:rPr lang="en-US" sz="3600" b="1" dirty="0">
                <a:solidFill>
                  <a:schemeClr val="lt1"/>
                </a:solidFill>
                <a:latin typeface="Candara"/>
                <a:ea typeface="Candara"/>
                <a:cs typeface="Candara"/>
                <a:sym typeface="Candara"/>
              </a:rPr>
              <a:t>: </a:t>
            </a:r>
            <a:r>
              <a:rPr lang="en-US" sz="3600" b="1" dirty="0" err="1">
                <a:solidFill>
                  <a:schemeClr val="lt1"/>
                </a:solidFill>
                <a:latin typeface="Candara"/>
                <a:ea typeface="Candara"/>
                <a:cs typeface="Candara"/>
                <a:sym typeface="Candara"/>
              </a:rPr>
              <a:t>turinys</a:t>
            </a:r>
            <a:r>
              <a:rPr lang="en-US" sz="3600" b="1" dirty="0">
                <a:solidFill>
                  <a:schemeClr val="lt1"/>
                </a:solidFill>
                <a:latin typeface="Candara"/>
                <a:ea typeface="Candara"/>
                <a:cs typeface="Candara"/>
                <a:sym typeface="Candara"/>
              </a:rPr>
              <a:t> ir </a:t>
            </a:r>
            <a:r>
              <a:rPr lang="en-US" sz="3600" b="1" dirty="0" err="1">
                <a:solidFill>
                  <a:schemeClr val="lt1"/>
                </a:solidFill>
                <a:latin typeface="Candara"/>
                <a:ea typeface="Candara"/>
                <a:cs typeface="Candara"/>
                <a:sym typeface="Candara"/>
              </a:rPr>
              <a:t>santykiai</a:t>
            </a:r>
            <a:endParaRPr lang="en-US" sz="3600" b="1" dirty="0">
              <a:solidFill>
                <a:schemeClr val="lt1"/>
              </a:solidFill>
              <a:latin typeface="Candara"/>
              <a:ea typeface="Candara"/>
              <a:cs typeface="Candara"/>
              <a:sym typeface="Candara"/>
            </a:endParaRPr>
          </a:p>
        </p:txBody>
      </p:sp>
      <p:pic>
        <p:nvPicPr>
          <p:cNvPr id="239" name="Google Shape;239;p14" descr="A logo with a tree in the middle&#10;&#10;Description automatically generated"/>
          <p:cNvPicPr preferRelativeResize="0"/>
          <p:nvPr/>
        </p:nvPicPr>
        <p:blipFill rotWithShape="1">
          <a:blip r:embed="rId3">
            <a:alphaModFix/>
          </a:blip>
          <a:srcRect/>
          <a:stretch/>
        </p:blipFill>
        <p:spPr>
          <a:xfrm>
            <a:off x="11271502" y="37286"/>
            <a:ext cx="689206" cy="689206"/>
          </a:xfrm>
          <a:prstGeom prst="rect">
            <a:avLst/>
          </a:prstGeom>
          <a:noFill/>
          <a:ln>
            <a:noFill/>
          </a:ln>
        </p:spPr>
      </p:pic>
      <p:sp>
        <p:nvSpPr>
          <p:cNvPr id="240" name="Google Shape;240;p14"/>
          <p:cNvSpPr txBox="1">
            <a:spLocks noGrp="1"/>
          </p:cNvSpPr>
          <p:nvPr>
            <p:ph type="title"/>
          </p:nvPr>
        </p:nvSpPr>
        <p:spPr>
          <a:xfrm>
            <a:off x="496888" y="1120775"/>
            <a:ext cx="10515600" cy="746125"/>
          </a:xfrm>
          <a:prstGeom prst="rect">
            <a:avLst/>
          </a:prstGeom>
          <a:noFill/>
          <a:ln>
            <a:noFill/>
          </a:ln>
        </p:spPr>
        <p:txBody>
          <a:bodyPr spcFirstLastPara="1" wrap="square" lIns="91425" tIns="45700" rIns="91425" bIns="45700" anchor="t" anchorCtr="0">
            <a:normAutofit fontScale="90000"/>
          </a:bodyPr>
          <a:lstStyle/>
          <a:p>
            <a:pPr lvl="0">
              <a:buSzPts val="3200"/>
            </a:pPr>
            <a:r>
              <a:rPr lang="en-US" sz="3200" b="1" dirty="0" err="1">
                <a:latin typeface="Candara"/>
                <a:ea typeface="Candara"/>
                <a:cs typeface="Candara"/>
                <a:sym typeface="Candara"/>
              </a:rPr>
              <a:t>Dažniausiai</a:t>
            </a:r>
            <a:r>
              <a:rPr lang="en-US" sz="3200" b="1" dirty="0">
                <a:latin typeface="Candara"/>
                <a:ea typeface="Candara"/>
                <a:cs typeface="Candara"/>
                <a:sym typeface="Candara"/>
              </a:rPr>
              <a:t> </a:t>
            </a:r>
            <a:r>
              <a:rPr lang="en-US" sz="3200" b="1" dirty="0" err="1">
                <a:latin typeface="Candara"/>
                <a:ea typeface="Candara"/>
                <a:cs typeface="Candara"/>
                <a:sym typeface="Candara"/>
              </a:rPr>
              <a:t>pasitaikančios</a:t>
            </a:r>
            <a:r>
              <a:rPr lang="en-US" sz="3200" b="1" dirty="0">
                <a:latin typeface="Candara"/>
                <a:ea typeface="Candara"/>
                <a:cs typeface="Candara"/>
                <a:sym typeface="Candara"/>
              </a:rPr>
              <a:t> </a:t>
            </a:r>
            <a:r>
              <a:rPr lang="en-US" sz="3200" b="1" dirty="0" err="1">
                <a:latin typeface="Candara"/>
                <a:ea typeface="Candara"/>
                <a:cs typeface="Candara"/>
                <a:sym typeface="Candara"/>
              </a:rPr>
              <a:t>veiksmingos</a:t>
            </a:r>
            <a:r>
              <a:rPr lang="en-US" sz="3200" b="1" dirty="0">
                <a:latin typeface="Candara"/>
                <a:ea typeface="Candara"/>
                <a:cs typeface="Candara"/>
                <a:sym typeface="Candara"/>
              </a:rPr>
              <a:t> </a:t>
            </a:r>
            <a:r>
              <a:rPr lang="en-US" sz="3200" b="1" dirty="0" err="1">
                <a:latin typeface="Candara"/>
                <a:ea typeface="Candara"/>
                <a:cs typeface="Candara"/>
                <a:sym typeface="Candara"/>
              </a:rPr>
              <a:t>komunikacijos</a:t>
            </a:r>
            <a:r>
              <a:rPr lang="en-US" sz="3200" b="1" dirty="0">
                <a:latin typeface="Candara"/>
                <a:ea typeface="Candara"/>
                <a:cs typeface="Candara"/>
                <a:sym typeface="Candara"/>
              </a:rPr>
              <a:t> </a:t>
            </a:r>
            <a:r>
              <a:rPr lang="en-US" sz="3200" b="1" dirty="0" err="1">
                <a:latin typeface="Candara"/>
                <a:ea typeface="Candara"/>
                <a:cs typeface="Candara"/>
                <a:sym typeface="Candara"/>
              </a:rPr>
              <a:t>kliūtys</a:t>
            </a:r>
            <a:endParaRPr b="1" dirty="0"/>
          </a:p>
        </p:txBody>
      </p:sp>
      <p:sp>
        <p:nvSpPr>
          <p:cNvPr id="241" name="Google Shape;241;p14"/>
          <p:cNvSpPr txBox="1">
            <a:spLocks noGrp="1"/>
          </p:cNvSpPr>
          <p:nvPr>
            <p:ph type="body" idx="1"/>
          </p:nvPr>
        </p:nvSpPr>
        <p:spPr>
          <a:xfrm>
            <a:off x="685411" y="1917399"/>
            <a:ext cx="10515600" cy="3023202"/>
          </a:xfrm>
          <a:prstGeom prst="rect">
            <a:avLst/>
          </a:prstGeom>
          <a:noFill/>
          <a:ln>
            <a:noFill/>
          </a:ln>
        </p:spPr>
        <p:txBody>
          <a:bodyPr spcFirstLastPara="1" wrap="square" lIns="91425" tIns="45700" rIns="91425" bIns="45700" anchor="t" anchorCtr="0">
            <a:normAutofit lnSpcReduction="10000"/>
          </a:bodyPr>
          <a:lstStyle/>
          <a:p>
            <a:pPr marL="228600" lvl="0" indent="-228600">
              <a:spcBef>
                <a:spcPts val="0"/>
              </a:spcBef>
              <a:buSzPts val="2000"/>
            </a:pPr>
            <a:r>
              <a:rPr lang="en-US" sz="2000" b="1" dirty="0" err="1">
                <a:latin typeface="Candara"/>
                <a:ea typeface="Candara"/>
                <a:cs typeface="Candara"/>
                <a:sym typeface="Candara"/>
              </a:rPr>
              <a:t>Žargono</a:t>
            </a:r>
            <a:r>
              <a:rPr lang="en-US" sz="2000" b="1" dirty="0">
                <a:latin typeface="Candara"/>
                <a:ea typeface="Candara"/>
                <a:cs typeface="Candara"/>
                <a:sym typeface="Candara"/>
              </a:rPr>
              <a:t> </a:t>
            </a:r>
            <a:r>
              <a:rPr lang="en-US" sz="2000" b="1" dirty="0" err="1">
                <a:latin typeface="Candara"/>
                <a:ea typeface="Candara"/>
                <a:cs typeface="Candara"/>
                <a:sym typeface="Candara"/>
              </a:rPr>
              <a:t>naudojimas</a:t>
            </a:r>
            <a:r>
              <a:rPr lang="en-US" sz="2000" b="1" dirty="0">
                <a:latin typeface="Candara"/>
                <a:ea typeface="Candara"/>
                <a:cs typeface="Candara"/>
                <a:sym typeface="Candara"/>
              </a:rPr>
              <a:t>.</a:t>
            </a:r>
            <a:r>
              <a:rPr lang="en-US" sz="2000" dirty="0">
                <a:latin typeface="Candara"/>
                <a:ea typeface="Candara"/>
                <a:cs typeface="Candara"/>
                <a:sym typeface="Candara"/>
              </a:rPr>
              <a:t> </a:t>
            </a:r>
            <a:r>
              <a:rPr lang="lt-LT" sz="2000" dirty="0">
                <a:latin typeface="Candara"/>
                <a:ea typeface="Candara"/>
                <a:cs typeface="Candara"/>
                <a:sym typeface="Candara"/>
              </a:rPr>
              <a:t>Per daug sudėtingi, nepažįstami ir (arba) techniniai terminai</a:t>
            </a:r>
            <a:r>
              <a:rPr lang="en-US" sz="2000" dirty="0">
                <a:latin typeface="Candara"/>
                <a:ea typeface="Candara"/>
                <a:cs typeface="Candara"/>
                <a:sym typeface="Candara"/>
              </a:rPr>
              <a:t>.</a:t>
            </a:r>
            <a:endParaRPr dirty="0"/>
          </a:p>
          <a:p>
            <a:pPr marL="228600" lvl="0" indent="-228600" algn="just">
              <a:buSzPts val="2000"/>
            </a:pPr>
            <a:r>
              <a:rPr lang="lt-LT" sz="2000" b="1" dirty="0">
                <a:latin typeface="Candara"/>
                <a:ea typeface="Candara"/>
                <a:cs typeface="Candara"/>
                <a:sym typeface="Candara"/>
              </a:rPr>
              <a:t>Emocinės kliūtys ir </a:t>
            </a:r>
            <a:r>
              <a:rPr lang="lt-LT" sz="2000" b="1" dirty="0" err="1">
                <a:latin typeface="Candara"/>
                <a:ea typeface="Candara"/>
                <a:cs typeface="Candara"/>
                <a:sym typeface="Candara"/>
              </a:rPr>
              <a:t>tabu</a:t>
            </a:r>
            <a:r>
              <a:rPr lang="en-US" sz="2000" b="1" dirty="0">
                <a:latin typeface="Candara"/>
                <a:ea typeface="Candara"/>
                <a:cs typeface="Candara"/>
                <a:sym typeface="Candara"/>
              </a:rPr>
              <a:t>.</a:t>
            </a:r>
            <a:r>
              <a:rPr lang="en-US" sz="2000" dirty="0">
                <a:latin typeface="Candara"/>
                <a:ea typeface="Candara"/>
                <a:cs typeface="Candara"/>
                <a:sym typeface="Candara"/>
              </a:rPr>
              <a:t> </a:t>
            </a:r>
            <a:r>
              <a:rPr lang="lt-LT" sz="2000" dirty="0">
                <a:latin typeface="Candara"/>
                <a:ea typeface="Candara"/>
                <a:cs typeface="Candara"/>
                <a:sym typeface="Candara"/>
              </a:rPr>
              <a:t>Kai kuriems žmonėms gali būti sunku išreikšti savo emocijas, o kai kurios temos gali būti visiškai „draudžiamos“ arba </a:t>
            </a:r>
            <a:r>
              <a:rPr lang="lt-LT" sz="2000" dirty="0" err="1">
                <a:latin typeface="Candara"/>
                <a:ea typeface="Candara"/>
                <a:cs typeface="Candara"/>
                <a:sym typeface="Candara"/>
              </a:rPr>
              <a:t>tabu</a:t>
            </a:r>
            <a:r>
              <a:rPr lang="lt-LT" sz="2000" dirty="0">
                <a:latin typeface="Candara"/>
                <a:ea typeface="Candara"/>
                <a:cs typeface="Candara"/>
                <a:sym typeface="Candara"/>
              </a:rPr>
              <a:t>. </a:t>
            </a:r>
            <a:r>
              <a:rPr lang="lt-LT" sz="2000" dirty="0" err="1">
                <a:latin typeface="Candara"/>
                <a:ea typeface="Candara"/>
                <a:cs typeface="Candara"/>
                <a:sym typeface="Candara"/>
              </a:rPr>
              <a:t>Tabu</a:t>
            </a:r>
            <a:r>
              <a:rPr lang="lt-LT" sz="2000" dirty="0">
                <a:latin typeface="Candara"/>
                <a:ea typeface="Candara"/>
                <a:cs typeface="Candara"/>
                <a:sym typeface="Candara"/>
              </a:rPr>
              <a:t> arba sudėtingos temos gali apimti, bet neapsiriboti, politiką, religiją, negalias (psichines ir fizines), seksualumą ir seksą, rasizmą ir bet kokią nuomonę, kuri gali būti laikoma nepopuliari.</a:t>
            </a:r>
          </a:p>
          <a:p>
            <a:pPr marL="228600" lvl="0" indent="-228600">
              <a:buSzPts val="2000"/>
            </a:pPr>
            <a:r>
              <a:rPr lang="lt-LT" sz="2000" b="1" dirty="0">
                <a:latin typeface="Candara"/>
                <a:ea typeface="Candara"/>
                <a:cs typeface="Candara"/>
                <a:sym typeface="Candara"/>
              </a:rPr>
              <a:t>Dėmesio trūkumas, nesidomėjimas, dėmesio nukreipimas ar temos </a:t>
            </a:r>
            <a:r>
              <a:rPr lang="lt-LT" sz="2000" b="1" dirty="0" err="1">
                <a:latin typeface="Candara"/>
                <a:ea typeface="Candara"/>
                <a:cs typeface="Candara"/>
                <a:sym typeface="Candara"/>
              </a:rPr>
              <a:t>nereikšmingumas</a:t>
            </a:r>
            <a:r>
              <a:rPr lang="lt-LT" sz="2000" b="1" dirty="0">
                <a:latin typeface="Candara"/>
                <a:ea typeface="Candara"/>
                <a:cs typeface="Candara"/>
                <a:sym typeface="Candara"/>
              </a:rPr>
              <a:t> gavėjui</a:t>
            </a:r>
            <a:r>
              <a:rPr lang="en-US" sz="2000" b="1" dirty="0">
                <a:latin typeface="Candara"/>
                <a:ea typeface="Candara"/>
                <a:cs typeface="Candara"/>
                <a:sym typeface="Candara"/>
              </a:rPr>
              <a:t>.</a:t>
            </a:r>
            <a:endParaRPr sz="2000" dirty="0">
              <a:latin typeface="Candara"/>
              <a:ea typeface="Candara"/>
              <a:cs typeface="Candara"/>
              <a:sym typeface="Candara"/>
            </a:endParaRPr>
          </a:p>
          <a:p>
            <a:pPr marL="228600" lvl="0" indent="-228600">
              <a:buSzPts val="2000"/>
            </a:pPr>
            <a:r>
              <a:rPr lang="en-US" sz="2000" b="1" dirty="0" err="1">
                <a:latin typeface="Candara"/>
                <a:ea typeface="Candara"/>
                <a:cs typeface="Candara"/>
                <a:sym typeface="Candara"/>
              </a:rPr>
              <a:t>Supratimo</a:t>
            </a:r>
            <a:r>
              <a:rPr lang="en-US" sz="2000" b="1" dirty="0">
                <a:latin typeface="Candara"/>
                <a:ea typeface="Candara"/>
                <a:cs typeface="Candara"/>
                <a:sym typeface="Candara"/>
              </a:rPr>
              <a:t> ir </a:t>
            </a:r>
            <a:r>
              <a:rPr lang="en-US" sz="2000" b="1" dirty="0" err="1">
                <a:latin typeface="Candara"/>
                <a:ea typeface="Candara"/>
                <a:cs typeface="Candara"/>
                <a:sym typeface="Candara"/>
              </a:rPr>
              <a:t>požiūrio</a:t>
            </a:r>
            <a:r>
              <a:rPr lang="en-US" sz="2000" b="1" dirty="0">
                <a:latin typeface="Candara"/>
                <a:ea typeface="Candara"/>
                <a:cs typeface="Candara"/>
                <a:sym typeface="Candara"/>
              </a:rPr>
              <a:t> </a:t>
            </a:r>
            <a:r>
              <a:rPr lang="en-US" sz="2000" b="1" dirty="0" err="1">
                <a:latin typeface="Candara"/>
                <a:ea typeface="Candara"/>
                <a:cs typeface="Candara"/>
                <a:sym typeface="Candara"/>
              </a:rPr>
              <a:t>skirtumai</a:t>
            </a:r>
            <a:r>
              <a:rPr lang="en-US" sz="2000" b="1" dirty="0">
                <a:latin typeface="Candara"/>
                <a:ea typeface="Candara"/>
                <a:cs typeface="Candara"/>
                <a:sym typeface="Candara"/>
              </a:rPr>
              <a:t>.</a:t>
            </a:r>
            <a:endParaRPr sz="2000" dirty="0">
              <a:latin typeface="Candara"/>
              <a:ea typeface="Candara"/>
              <a:cs typeface="Candara"/>
              <a:sym typeface="Candara"/>
            </a:endParaRPr>
          </a:p>
          <a:p>
            <a:pPr marL="228600" lvl="0" indent="-228600">
              <a:buSzPts val="2000"/>
            </a:pPr>
            <a:r>
              <a:rPr lang="en-US" sz="2000" b="1" dirty="0" err="1">
                <a:latin typeface="Candara"/>
                <a:ea typeface="Candara"/>
                <a:cs typeface="Candara"/>
                <a:sym typeface="Candara"/>
              </a:rPr>
              <a:t>Fiziniai</a:t>
            </a:r>
            <a:r>
              <a:rPr lang="en-US" sz="2000" b="1" dirty="0">
                <a:latin typeface="Candara"/>
                <a:ea typeface="Candara"/>
                <a:cs typeface="Candara"/>
                <a:sym typeface="Candara"/>
              </a:rPr>
              <a:t> </a:t>
            </a:r>
            <a:r>
              <a:rPr lang="en-US" sz="2000" b="1" dirty="0" err="1">
                <a:latin typeface="Candara"/>
                <a:ea typeface="Candara"/>
                <a:cs typeface="Candara"/>
                <a:sym typeface="Candara"/>
              </a:rPr>
              <a:t>negalia</a:t>
            </a:r>
            <a:r>
              <a:rPr lang="en-US" sz="2000" b="1" dirty="0">
                <a:latin typeface="Candara"/>
                <a:ea typeface="Candara"/>
                <a:cs typeface="Candara"/>
                <a:sym typeface="Candara"/>
              </a:rPr>
              <a:t>, </a:t>
            </a:r>
            <a:r>
              <a:rPr lang="en-US" sz="2000" b="1" dirty="0" err="1">
                <a:latin typeface="Candara"/>
                <a:ea typeface="Candara"/>
                <a:cs typeface="Candara"/>
                <a:sym typeface="Candara"/>
              </a:rPr>
              <a:t>pavyzdžiui</a:t>
            </a:r>
            <a:r>
              <a:rPr lang="en-US" sz="2000" b="1" dirty="0">
                <a:latin typeface="Candara"/>
                <a:ea typeface="Candara"/>
                <a:cs typeface="Candara"/>
                <a:sym typeface="Candara"/>
              </a:rPr>
              <a:t>, </a:t>
            </a:r>
            <a:r>
              <a:rPr lang="en-US" sz="2000" b="1" dirty="0" err="1">
                <a:latin typeface="Candara"/>
                <a:ea typeface="Candara"/>
                <a:cs typeface="Candara"/>
                <a:sym typeface="Candara"/>
              </a:rPr>
              <a:t>klausos</a:t>
            </a:r>
            <a:r>
              <a:rPr lang="en-US" sz="2000" b="1" dirty="0">
                <a:latin typeface="Candara"/>
                <a:ea typeface="Candara"/>
                <a:cs typeface="Candara"/>
                <a:sym typeface="Candara"/>
              </a:rPr>
              <a:t> </a:t>
            </a:r>
            <a:r>
              <a:rPr lang="en-US" sz="2000" b="1" dirty="0" err="1">
                <a:latin typeface="Candara"/>
                <a:ea typeface="Candara"/>
                <a:cs typeface="Candara"/>
                <a:sym typeface="Candara"/>
              </a:rPr>
              <a:t>sutrikimai</a:t>
            </a:r>
            <a:r>
              <a:rPr lang="en-US" sz="2000" b="1" dirty="0">
                <a:latin typeface="Candara"/>
                <a:ea typeface="Candara"/>
                <a:cs typeface="Candara"/>
                <a:sym typeface="Candara"/>
              </a:rPr>
              <a:t> </a:t>
            </a:r>
            <a:r>
              <a:rPr lang="en-US" sz="2000" b="1" dirty="0" err="1">
                <a:latin typeface="Candara"/>
                <a:ea typeface="Candara"/>
                <a:cs typeface="Candara"/>
                <a:sym typeface="Candara"/>
              </a:rPr>
              <a:t>ar</a:t>
            </a:r>
            <a:r>
              <a:rPr lang="en-US" sz="2000" b="1" dirty="0">
                <a:latin typeface="Candara"/>
                <a:ea typeface="Candara"/>
                <a:cs typeface="Candara"/>
                <a:sym typeface="Candara"/>
              </a:rPr>
              <a:t> </a:t>
            </a:r>
            <a:r>
              <a:rPr lang="en-US" sz="2000" b="1" dirty="0" err="1">
                <a:latin typeface="Candara"/>
                <a:ea typeface="Candara"/>
                <a:cs typeface="Candara"/>
                <a:sym typeface="Candara"/>
              </a:rPr>
              <a:t>kalbos</a:t>
            </a:r>
            <a:r>
              <a:rPr lang="en-US" sz="2000" b="1" dirty="0">
                <a:latin typeface="Candara"/>
                <a:ea typeface="Candara"/>
                <a:cs typeface="Candara"/>
                <a:sym typeface="Candara"/>
              </a:rPr>
              <a:t> </a:t>
            </a:r>
            <a:r>
              <a:rPr lang="en-US" sz="2000" b="1" dirty="0" err="1">
                <a:latin typeface="Candara"/>
                <a:ea typeface="Candara"/>
                <a:cs typeface="Candara"/>
                <a:sym typeface="Candara"/>
              </a:rPr>
              <a:t>sutrikimai</a:t>
            </a:r>
            <a:r>
              <a:rPr lang="en-US" sz="2000" b="1" dirty="0">
                <a:latin typeface="Candara"/>
                <a:ea typeface="Candara"/>
                <a:cs typeface="Candara"/>
                <a:sym typeface="Candara"/>
              </a:rPr>
              <a:t>.</a:t>
            </a:r>
            <a:endParaRPr sz="2000" dirty="0">
              <a:solidFill>
                <a:srgbClr val="767171"/>
              </a:solidFill>
              <a:latin typeface="Candara"/>
              <a:ea typeface="Candara"/>
              <a:cs typeface="Candara"/>
              <a:sym typeface="Candara"/>
            </a:endParaRPr>
          </a:p>
        </p:txBody>
      </p:sp>
      <p:pic>
        <p:nvPicPr>
          <p:cNvPr id="242" name="Google Shape;242;p14" descr="Communication: Taking it to a deeper ..."/>
          <p:cNvPicPr preferRelativeResize="0"/>
          <p:nvPr/>
        </p:nvPicPr>
        <p:blipFill rotWithShape="1">
          <a:blip r:embed="rId4">
            <a:alphaModFix/>
          </a:blip>
          <a:srcRect/>
          <a:stretch/>
        </p:blipFill>
        <p:spPr>
          <a:xfrm>
            <a:off x="8174895" y="5039913"/>
            <a:ext cx="2943225" cy="1552575"/>
          </a:xfrm>
          <a:prstGeom prst="rect">
            <a:avLst/>
          </a:prstGeom>
          <a:noFill/>
          <a:ln>
            <a:noFill/>
          </a:ln>
        </p:spPr>
      </p:pic>
      <p:pic>
        <p:nvPicPr>
          <p:cNvPr id="243" name="Google Shape;243;p14" descr="Good Communication Skills"/>
          <p:cNvPicPr preferRelativeResize="0"/>
          <p:nvPr/>
        </p:nvPicPr>
        <p:blipFill rotWithShape="1">
          <a:blip r:embed="rId5">
            <a:alphaModFix/>
          </a:blip>
          <a:srcRect/>
          <a:stretch/>
        </p:blipFill>
        <p:spPr>
          <a:xfrm>
            <a:off x="4393325" y="5039913"/>
            <a:ext cx="2783374" cy="1476502"/>
          </a:xfrm>
          <a:prstGeom prst="rect">
            <a:avLst/>
          </a:prstGeom>
          <a:noFill/>
          <a:ln>
            <a:noFill/>
          </a:ln>
        </p:spPr>
      </p:pic>
      <p:pic>
        <p:nvPicPr>
          <p:cNvPr id="244" name="Google Shape;244;p14" descr="Communication Skills for Leaders are ..."/>
          <p:cNvPicPr preferRelativeResize="0"/>
          <p:nvPr/>
        </p:nvPicPr>
        <p:blipFill rotWithShape="1">
          <a:blip r:embed="rId6">
            <a:alphaModFix/>
          </a:blip>
          <a:srcRect/>
          <a:stretch/>
        </p:blipFill>
        <p:spPr>
          <a:xfrm>
            <a:off x="990989" y="4944663"/>
            <a:ext cx="2619375" cy="164782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pic>
        <p:nvPicPr>
          <p:cNvPr id="249" name="Google Shape;249;p16"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50" name="Google Shape;250;p16"/>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1" name="Google Shape;251;p16"/>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2" name="Google Shape;252;p16"/>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SzPts val="3600"/>
            </a:pPr>
            <a:r>
              <a:rPr lang="lt-LT" sz="3600" b="1" dirty="0">
                <a:solidFill>
                  <a:srgbClr val="FFFFFF"/>
                </a:solidFill>
                <a:latin typeface="Candara"/>
                <a:ea typeface="Candara"/>
                <a:cs typeface="Candara"/>
                <a:sym typeface="Candara"/>
              </a:rPr>
              <a:t>Kartų bendravimas</a:t>
            </a:r>
          </a:p>
        </p:txBody>
      </p:sp>
      <p:sp>
        <p:nvSpPr>
          <p:cNvPr id="253" name="Google Shape;253;p16"/>
          <p:cNvSpPr txBox="1"/>
          <p:nvPr/>
        </p:nvSpPr>
        <p:spPr>
          <a:xfrm>
            <a:off x="776716" y="926623"/>
            <a:ext cx="10134300" cy="1369565"/>
          </a:xfrm>
          <a:prstGeom prst="rect">
            <a:avLst/>
          </a:prstGeom>
          <a:noFill/>
          <a:ln>
            <a:noFill/>
          </a:ln>
        </p:spPr>
        <p:txBody>
          <a:bodyPr spcFirstLastPara="1" wrap="square" lIns="91425" tIns="45700" rIns="91425" bIns="45700" anchor="t" anchorCtr="0">
            <a:spAutoFit/>
          </a:bodyPr>
          <a:lstStyle/>
          <a:p>
            <a:pPr lvl="0" algn="just">
              <a:buSzPts val="2100"/>
            </a:pPr>
            <a:r>
              <a:rPr lang="lt-LT" sz="2100" b="1" dirty="0">
                <a:solidFill>
                  <a:schemeClr val="dk1"/>
                </a:solidFill>
                <a:latin typeface="Candara"/>
                <a:ea typeface="Candara"/>
                <a:cs typeface="Candara"/>
                <a:sym typeface="Candara"/>
              </a:rPr>
              <a:t>Kartų bendravimas </a:t>
            </a:r>
            <a:r>
              <a:rPr lang="lt-LT" sz="2100" dirty="0">
                <a:solidFill>
                  <a:schemeClr val="dk1"/>
                </a:solidFill>
                <a:latin typeface="Candara"/>
                <a:ea typeface="Candara"/>
                <a:cs typeface="Candara"/>
                <a:sym typeface="Candara"/>
              </a:rPr>
              <a:t>reiškia ryšį tarp skirtingų amžiaus grupių (kartų) asmenų, kurio tikslas – skatinti tarpusavio supratimą ir žinių mainus. </a:t>
            </a:r>
          </a:p>
          <a:p>
            <a:pPr marL="0" marR="0" lvl="0" indent="0" algn="just" rtl="0">
              <a:lnSpc>
                <a:spcPct val="100000"/>
              </a:lnSpc>
              <a:spcBef>
                <a:spcPts val="0"/>
              </a:spcBef>
              <a:spcAft>
                <a:spcPts val="0"/>
              </a:spcAft>
              <a:buClr>
                <a:srgbClr val="000000"/>
              </a:buClr>
              <a:buSzPts val="2000"/>
              <a:buFont typeface="Arial"/>
              <a:buNone/>
            </a:pPr>
            <a:endParaRPr sz="2000" b="0" i="0" u="none" strike="noStrike" cap="none" dirty="0">
              <a:solidFill>
                <a:schemeClr val="dk1"/>
              </a:solidFill>
              <a:latin typeface="Candara"/>
              <a:ea typeface="Candara"/>
              <a:cs typeface="Candara"/>
              <a:sym typeface="Candara"/>
            </a:endParaRPr>
          </a:p>
          <a:p>
            <a:pPr lvl="0" algn="just">
              <a:buSzPts val="2100"/>
            </a:pPr>
            <a:r>
              <a:rPr lang="lt-LT" sz="2100" dirty="0">
                <a:solidFill>
                  <a:schemeClr val="dk1"/>
                </a:solidFill>
                <a:latin typeface="Candara"/>
                <a:ea typeface="Candara"/>
                <a:cs typeface="Candara"/>
                <a:sym typeface="Candara"/>
              </a:rPr>
              <a:t>Kartos sąvoka reiškia to paties amžiaus grupės arba kohortos asmenų grupę.</a:t>
            </a:r>
          </a:p>
        </p:txBody>
      </p:sp>
      <p:sp>
        <p:nvSpPr>
          <p:cNvPr id="254" name="Google Shape;254;p16"/>
          <p:cNvSpPr txBox="1"/>
          <p:nvPr/>
        </p:nvSpPr>
        <p:spPr>
          <a:xfrm>
            <a:off x="776716" y="2638314"/>
            <a:ext cx="10134300" cy="1323600"/>
          </a:xfrm>
          <a:prstGeom prst="rect">
            <a:avLst/>
          </a:prstGeom>
          <a:noFill/>
          <a:ln>
            <a:noFill/>
          </a:ln>
        </p:spPr>
        <p:txBody>
          <a:bodyPr spcFirstLastPara="1" wrap="square" lIns="91425" tIns="45700" rIns="91425" bIns="45700" anchor="t" anchorCtr="0">
            <a:spAutoFit/>
          </a:bodyPr>
          <a:lstStyle/>
          <a:p>
            <a:pPr lvl="0" algn="just">
              <a:buSzPts val="2000"/>
            </a:pPr>
            <a:r>
              <a:rPr lang="lt-LT" sz="2000" dirty="0">
                <a:solidFill>
                  <a:srgbClr val="0A0A0C"/>
                </a:solidFill>
                <a:latin typeface="Candara"/>
                <a:ea typeface="Candara"/>
                <a:cs typeface="Candara"/>
                <a:sym typeface="Candara"/>
              </a:rPr>
              <a:t>Karta yra susijusi ne tik su amžiumi, bet ir su kultūrine aplinka, technologinėmis žiniomis ir bendravimo įpročiais. Šie elementai gali skirtis nežymiai arba labai smarkiai, netgi būti visiškai priešingi vienas kitam.</a:t>
            </a: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chemeClr val="dk1"/>
              </a:solidFill>
              <a:latin typeface="Calibri"/>
              <a:ea typeface="Calibri"/>
              <a:cs typeface="Calibri"/>
              <a:sym typeface="Calibri"/>
            </a:endParaRPr>
          </a:p>
        </p:txBody>
      </p:sp>
      <p:sp>
        <p:nvSpPr>
          <p:cNvPr id="255" name="Google Shape;255;p16"/>
          <p:cNvSpPr txBox="1"/>
          <p:nvPr/>
        </p:nvSpPr>
        <p:spPr>
          <a:xfrm>
            <a:off x="776716" y="3655375"/>
            <a:ext cx="10282483" cy="163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0A0A0C"/>
              </a:solidFill>
              <a:latin typeface="Candara"/>
              <a:ea typeface="Candara"/>
              <a:cs typeface="Candara"/>
              <a:sym typeface="Candara"/>
            </a:endParaRPr>
          </a:p>
          <a:p>
            <a:pPr lvl="0">
              <a:buSzPts val="2000"/>
            </a:pPr>
            <a:r>
              <a:rPr lang="lt-LT" sz="2000" dirty="0">
                <a:solidFill>
                  <a:srgbClr val="0A0A0C"/>
                </a:solidFill>
                <a:latin typeface="Candara"/>
                <a:ea typeface="Candara"/>
                <a:cs typeface="Candara"/>
                <a:sym typeface="Candara"/>
              </a:rPr>
              <a:t>Kartų skirtumai atsiranda dėl įtakingų įvykių, pažangos, evoliucijos, vertybių ar socialinių normų pokyčių. </a:t>
            </a: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0A0A0C"/>
              </a:solidFill>
              <a:latin typeface="Candara"/>
              <a:ea typeface="Candara"/>
              <a:cs typeface="Candara"/>
              <a:sym typeface="Candara"/>
            </a:endParaRPr>
          </a:p>
          <a:p>
            <a:pPr lvl="0">
              <a:buSzPts val="2000"/>
            </a:pPr>
            <a:r>
              <a:rPr lang="en-US" sz="2000" dirty="0" err="1">
                <a:solidFill>
                  <a:srgbClr val="0A0A0C"/>
                </a:solidFill>
                <a:latin typeface="Candara"/>
                <a:ea typeface="Candara"/>
                <a:cs typeface="Candara"/>
                <a:sym typeface="Candara"/>
              </a:rPr>
              <a:t>Šie</a:t>
            </a:r>
            <a:r>
              <a:rPr lang="en-US" sz="2000" dirty="0">
                <a:solidFill>
                  <a:srgbClr val="0A0A0C"/>
                </a:solidFill>
                <a:latin typeface="Candara"/>
                <a:ea typeface="Candara"/>
                <a:cs typeface="Candara"/>
                <a:sym typeface="Candara"/>
              </a:rPr>
              <a:t> </a:t>
            </a:r>
            <a:r>
              <a:rPr lang="en-US" sz="2000" dirty="0" err="1">
                <a:solidFill>
                  <a:srgbClr val="0A0A0C"/>
                </a:solidFill>
                <a:latin typeface="Candara"/>
                <a:ea typeface="Candara"/>
                <a:cs typeface="Candara"/>
                <a:sym typeface="Candara"/>
              </a:rPr>
              <a:t>skirtumai</a:t>
            </a:r>
            <a:r>
              <a:rPr lang="en-US" sz="2000" dirty="0">
                <a:solidFill>
                  <a:srgbClr val="0A0A0C"/>
                </a:solidFill>
                <a:latin typeface="Candara"/>
                <a:ea typeface="Candara"/>
                <a:cs typeface="Candara"/>
                <a:sym typeface="Candara"/>
              </a:rPr>
              <a:t> </a:t>
            </a:r>
            <a:r>
              <a:rPr lang="en-US" sz="2000" dirty="0" err="1">
                <a:solidFill>
                  <a:srgbClr val="0A0A0C"/>
                </a:solidFill>
                <a:latin typeface="Candara"/>
                <a:ea typeface="Candara"/>
                <a:cs typeface="Candara"/>
                <a:sym typeface="Candara"/>
              </a:rPr>
              <a:t>daro</a:t>
            </a:r>
            <a:r>
              <a:rPr lang="en-US" sz="2000" dirty="0">
                <a:solidFill>
                  <a:srgbClr val="0A0A0C"/>
                </a:solidFill>
                <a:latin typeface="Candara"/>
                <a:ea typeface="Candara"/>
                <a:cs typeface="Candara"/>
                <a:sym typeface="Candara"/>
              </a:rPr>
              <a:t> </a:t>
            </a:r>
            <a:r>
              <a:rPr lang="en-US" sz="2000" dirty="0" err="1">
                <a:solidFill>
                  <a:srgbClr val="0A0A0C"/>
                </a:solidFill>
                <a:latin typeface="Candara"/>
                <a:ea typeface="Candara"/>
                <a:cs typeface="Candara"/>
                <a:sym typeface="Candara"/>
              </a:rPr>
              <a:t>didelę</a:t>
            </a:r>
            <a:r>
              <a:rPr lang="en-US" sz="2000" dirty="0">
                <a:solidFill>
                  <a:srgbClr val="0A0A0C"/>
                </a:solidFill>
                <a:latin typeface="Candara"/>
                <a:ea typeface="Candara"/>
                <a:cs typeface="Candara"/>
                <a:sym typeface="Candara"/>
              </a:rPr>
              <a:t> </a:t>
            </a:r>
            <a:r>
              <a:rPr lang="en-US" sz="2000" dirty="0" err="1">
                <a:solidFill>
                  <a:srgbClr val="0A0A0C"/>
                </a:solidFill>
                <a:latin typeface="Candara"/>
                <a:ea typeface="Candara"/>
                <a:cs typeface="Candara"/>
                <a:sym typeface="Candara"/>
              </a:rPr>
              <a:t>įtaką</a:t>
            </a:r>
            <a:r>
              <a:rPr lang="en-US" sz="2000" dirty="0">
                <a:solidFill>
                  <a:srgbClr val="0A0A0C"/>
                </a:solidFill>
                <a:latin typeface="Candara"/>
                <a:ea typeface="Candara"/>
                <a:cs typeface="Candara"/>
                <a:sym typeface="Candara"/>
              </a:rPr>
              <a:t> </a:t>
            </a:r>
            <a:r>
              <a:rPr lang="en-US" sz="2000" dirty="0" err="1">
                <a:solidFill>
                  <a:srgbClr val="0A0A0C"/>
                </a:solidFill>
                <a:latin typeface="Candara"/>
                <a:ea typeface="Candara"/>
                <a:cs typeface="Candara"/>
                <a:sym typeface="Candara"/>
              </a:rPr>
              <a:t>bendravimo</a:t>
            </a:r>
            <a:r>
              <a:rPr lang="en-US" sz="2000" dirty="0">
                <a:solidFill>
                  <a:srgbClr val="0A0A0C"/>
                </a:solidFill>
                <a:latin typeface="Candara"/>
                <a:ea typeface="Candara"/>
                <a:cs typeface="Candara"/>
                <a:sym typeface="Candara"/>
              </a:rPr>
              <a:t> </a:t>
            </a:r>
            <a:r>
              <a:rPr lang="en-US" sz="2000" dirty="0" err="1">
                <a:solidFill>
                  <a:srgbClr val="0A0A0C"/>
                </a:solidFill>
                <a:latin typeface="Candara"/>
                <a:ea typeface="Candara"/>
                <a:cs typeface="Candara"/>
                <a:sym typeface="Candara"/>
              </a:rPr>
              <a:t>būdams</a:t>
            </a:r>
            <a:r>
              <a:rPr lang="en-US" sz="2000" dirty="0">
                <a:solidFill>
                  <a:srgbClr val="0A0A0C"/>
                </a:solidFill>
                <a:latin typeface="Candara"/>
                <a:ea typeface="Candara"/>
                <a:cs typeface="Candara"/>
                <a:sym typeface="Candara"/>
              </a:rPr>
              <a:t>.</a:t>
            </a:r>
            <a:r>
              <a:rPr lang="en-US" sz="2000" b="0" i="0" u="none" strike="noStrike" cap="none" dirty="0">
                <a:solidFill>
                  <a:srgbClr val="0A0A0C"/>
                </a:solidFill>
                <a:latin typeface="Candara"/>
                <a:ea typeface="Candara"/>
                <a:cs typeface="Candara"/>
                <a:sym typeface="Candara"/>
              </a:rPr>
              <a:t>.</a:t>
            </a:r>
            <a:endParaRPr sz="2000" b="0" i="0" u="none" strike="noStrike" cap="none" dirty="0">
              <a:solidFill>
                <a:schemeClr val="dk1"/>
              </a:solidFill>
              <a:latin typeface="Candara"/>
              <a:ea typeface="Candara"/>
              <a:cs typeface="Candara"/>
              <a:sym typeface="Candara"/>
            </a:endParaRPr>
          </a:p>
        </p:txBody>
      </p:sp>
      <p:pic>
        <p:nvPicPr>
          <p:cNvPr id="256" name="Google Shape;256;p16" descr="Intergenerational Communication"/>
          <p:cNvPicPr preferRelativeResize="0"/>
          <p:nvPr/>
        </p:nvPicPr>
        <p:blipFill rotWithShape="1">
          <a:blip r:embed="rId4">
            <a:alphaModFix/>
          </a:blip>
          <a:srcRect/>
          <a:stretch/>
        </p:blipFill>
        <p:spPr>
          <a:xfrm>
            <a:off x="8714249" y="4268452"/>
            <a:ext cx="3246450" cy="2085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pic>
        <p:nvPicPr>
          <p:cNvPr id="261" name="Google Shape;261;p17"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62" name="Google Shape;262;p17"/>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3" name="Google Shape;263;p17"/>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4" name="Google Shape;264;p17"/>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SzPts val="3600"/>
            </a:pPr>
            <a:r>
              <a:rPr lang="lt-LT" sz="3600" b="1" dirty="0">
                <a:solidFill>
                  <a:srgbClr val="FFFFFF"/>
                </a:solidFill>
                <a:latin typeface="Candara"/>
                <a:ea typeface="Candara"/>
                <a:cs typeface="Candara"/>
                <a:sym typeface="Candara"/>
              </a:rPr>
              <a:t>Kartų bendravimas</a:t>
            </a:r>
          </a:p>
        </p:txBody>
      </p:sp>
      <p:sp>
        <p:nvSpPr>
          <p:cNvPr id="265" name="Google Shape;265;p17"/>
          <p:cNvSpPr txBox="1"/>
          <p:nvPr/>
        </p:nvSpPr>
        <p:spPr>
          <a:xfrm>
            <a:off x="773075" y="1219950"/>
            <a:ext cx="10286100" cy="708000"/>
          </a:xfrm>
          <a:prstGeom prst="rect">
            <a:avLst/>
          </a:prstGeom>
          <a:noFill/>
          <a:ln>
            <a:noFill/>
          </a:ln>
        </p:spPr>
        <p:txBody>
          <a:bodyPr spcFirstLastPara="1" wrap="square" lIns="91425" tIns="45700" rIns="91425" bIns="45700" anchor="t" anchorCtr="0">
            <a:spAutoFit/>
          </a:bodyPr>
          <a:lstStyle/>
          <a:p>
            <a:pPr lvl="0" algn="just">
              <a:buSzPts val="2000"/>
            </a:pPr>
            <a:r>
              <a:rPr lang="lt-LT" sz="2000" dirty="0">
                <a:solidFill>
                  <a:srgbClr val="0A0A0C"/>
                </a:solidFill>
                <a:latin typeface="Candara"/>
                <a:ea typeface="Candara"/>
                <a:cs typeface="Candara"/>
                <a:sym typeface="Candara"/>
              </a:rPr>
              <a:t>2023 m. vienu metu gyvens penkios ar daugiau kartų: </a:t>
            </a:r>
            <a:r>
              <a:rPr lang="lt-LT" sz="2000" dirty="0" err="1">
                <a:solidFill>
                  <a:srgbClr val="0A0A0C"/>
                </a:solidFill>
                <a:latin typeface="Candara"/>
                <a:ea typeface="Candara"/>
                <a:cs typeface="Candara"/>
                <a:sym typeface="Candara"/>
              </a:rPr>
              <a:t>tradicionalistai</a:t>
            </a:r>
            <a:r>
              <a:rPr lang="lt-LT" sz="2000" dirty="0">
                <a:solidFill>
                  <a:srgbClr val="0A0A0C"/>
                </a:solidFill>
                <a:latin typeface="Candara"/>
                <a:ea typeface="Candara"/>
                <a:cs typeface="Candara"/>
                <a:sym typeface="Candara"/>
              </a:rPr>
              <a:t> (tyli karta), „</a:t>
            </a:r>
            <a:r>
              <a:rPr lang="lt-LT" sz="2000" dirty="0" err="1">
                <a:solidFill>
                  <a:srgbClr val="0A0A0C"/>
                </a:solidFill>
                <a:latin typeface="Candara"/>
                <a:ea typeface="Candara"/>
                <a:cs typeface="Candara"/>
                <a:sym typeface="Candara"/>
              </a:rPr>
              <a:t>baby</a:t>
            </a:r>
            <a:r>
              <a:rPr lang="lt-LT" sz="2000" dirty="0">
                <a:solidFill>
                  <a:srgbClr val="0A0A0C"/>
                </a:solidFill>
                <a:latin typeface="Candara"/>
                <a:ea typeface="Candara"/>
                <a:cs typeface="Candara"/>
                <a:sym typeface="Candara"/>
              </a:rPr>
              <a:t> </a:t>
            </a:r>
            <a:r>
              <a:rPr lang="lt-LT" sz="2000" dirty="0" err="1">
                <a:solidFill>
                  <a:srgbClr val="0A0A0C"/>
                </a:solidFill>
                <a:latin typeface="Candara"/>
                <a:ea typeface="Candara"/>
                <a:cs typeface="Candara"/>
                <a:sym typeface="Candara"/>
              </a:rPr>
              <a:t>boomers</a:t>
            </a:r>
            <a:r>
              <a:rPr lang="lt-LT" sz="2000" dirty="0">
                <a:solidFill>
                  <a:srgbClr val="0A0A0C"/>
                </a:solidFill>
                <a:latin typeface="Candara"/>
                <a:ea typeface="Candara"/>
                <a:cs typeface="Candara"/>
                <a:sym typeface="Candara"/>
              </a:rPr>
              <a:t>“, X karta, „</a:t>
            </a:r>
            <a:r>
              <a:rPr lang="lt-LT" sz="2000" dirty="0" err="1">
                <a:solidFill>
                  <a:srgbClr val="0A0A0C"/>
                </a:solidFill>
                <a:latin typeface="Candara"/>
                <a:ea typeface="Candara"/>
                <a:cs typeface="Candara"/>
                <a:sym typeface="Candara"/>
              </a:rPr>
              <a:t>millennials</a:t>
            </a:r>
            <a:r>
              <a:rPr lang="lt-LT" sz="2000" dirty="0">
                <a:solidFill>
                  <a:srgbClr val="0A0A0C"/>
                </a:solidFill>
                <a:latin typeface="Candara"/>
                <a:ea typeface="Candara"/>
                <a:cs typeface="Candara"/>
                <a:sym typeface="Candara"/>
              </a:rPr>
              <a:t>“ (Y karta) ir Z karta. </a:t>
            </a:r>
          </a:p>
        </p:txBody>
      </p:sp>
      <p:pic>
        <p:nvPicPr>
          <p:cNvPr id="266" name="Google Shape;266;p17"/>
          <p:cNvPicPr preferRelativeResize="0"/>
          <p:nvPr/>
        </p:nvPicPr>
        <p:blipFill rotWithShape="1">
          <a:blip r:embed="rId4">
            <a:alphaModFix/>
          </a:blip>
          <a:srcRect/>
          <a:stretch/>
        </p:blipFill>
        <p:spPr>
          <a:xfrm>
            <a:off x="2601226" y="2213200"/>
            <a:ext cx="6217301" cy="3760300"/>
          </a:xfrm>
          <a:prstGeom prst="rect">
            <a:avLst/>
          </a:prstGeom>
          <a:noFill/>
          <a:ln>
            <a:noFill/>
          </a:ln>
        </p:spPr>
      </p:pic>
      <p:sp>
        <p:nvSpPr>
          <p:cNvPr id="267" name="Google Shape;267;p17"/>
          <p:cNvSpPr txBox="1"/>
          <p:nvPr/>
        </p:nvSpPr>
        <p:spPr>
          <a:xfrm>
            <a:off x="773075" y="6150000"/>
            <a:ext cx="10231200" cy="708000"/>
          </a:xfrm>
          <a:prstGeom prst="rect">
            <a:avLst/>
          </a:prstGeom>
          <a:noFill/>
          <a:ln>
            <a:noFill/>
          </a:ln>
        </p:spPr>
        <p:txBody>
          <a:bodyPr spcFirstLastPara="1" wrap="square" lIns="91425" tIns="45700" rIns="91425" bIns="45700" anchor="t" anchorCtr="0">
            <a:spAutoFit/>
          </a:bodyPr>
          <a:lstStyle/>
          <a:p>
            <a:pPr lvl="0" algn="just">
              <a:buSzPts val="2000"/>
            </a:pPr>
            <a:r>
              <a:rPr lang="lt-LT" sz="2000" dirty="0">
                <a:solidFill>
                  <a:srgbClr val="0A0A0C"/>
                </a:solidFill>
                <a:latin typeface="Candara"/>
                <a:ea typeface="Candara"/>
                <a:cs typeface="Candara"/>
                <a:sym typeface="Candara"/>
              </a:rPr>
              <a:t>Konfliktai, nesusipratimai ir komunikacijos trūkumas dažnai kyla dėl skirtumų tarp skirtingų kartų.</a:t>
            </a:r>
            <a:r>
              <a:rPr lang="en-US" sz="2000" b="0" i="0" u="none" strike="noStrike" cap="none" dirty="0">
                <a:solidFill>
                  <a:srgbClr val="0A0A0C"/>
                </a:solidFill>
                <a:latin typeface="Candara"/>
                <a:ea typeface="Candara"/>
                <a:cs typeface="Candara"/>
                <a:sym typeface="Candara"/>
              </a:rPr>
              <a:t>.</a:t>
            </a:r>
            <a:endParaRPr sz="2000" b="0" i="0" u="none" strike="noStrike" cap="none" dirty="0">
              <a:solidFill>
                <a:schemeClr val="dk1"/>
              </a:solidFill>
              <a:latin typeface="Candara"/>
              <a:ea typeface="Candara"/>
              <a:cs typeface="Candara"/>
              <a:sym typeface="Candara"/>
            </a:endParaRPr>
          </a:p>
        </p:txBody>
      </p:sp>
      <p:sp>
        <p:nvSpPr>
          <p:cNvPr id="268" name="Google Shape;268;p17"/>
          <p:cNvSpPr txBox="1"/>
          <p:nvPr/>
        </p:nvSpPr>
        <p:spPr>
          <a:xfrm>
            <a:off x="8960700" y="5367150"/>
            <a:ext cx="3000000" cy="446400"/>
          </a:xfrm>
          <a:prstGeom prst="rect">
            <a:avLst/>
          </a:prstGeom>
          <a:noFill/>
          <a:ln>
            <a:noFill/>
          </a:ln>
        </p:spPr>
        <p:txBody>
          <a:bodyPr spcFirstLastPara="1" wrap="square" lIns="91425" tIns="91425" rIns="91425" bIns="91425" anchor="t" anchorCtr="0">
            <a:spAutoFit/>
          </a:bodyPr>
          <a:lstStyle/>
          <a:p>
            <a:pPr marL="0" marR="0" lvl="0" indent="0" algn="just" rtl="0">
              <a:lnSpc>
                <a:spcPct val="100000"/>
              </a:lnSpc>
              <a:spcBef>
                <a:spcPts val="0"/>
              </a:spcBef>
              <a:spcAft>
                <a:spcPts val="0"/>
              </a:spcAft>
              <a:buClr>
                <a:srgbClr val="000000"/>
              </a:buClr>
              <a:buSzPts val="1700"/>
              <a:buFont typeface="Arial"/>
              <a:buNone/>
            </a:pPr>
            <a:r>
              <a:rPr lang="en-US" sz="1700" b="0" i="0" u="none" strike="noStrike" cap="none">
                <a:solidFill>
                  <a:srgbClr val="0A0A0C"/>
                </a:solidFill>
                <a:latin typeface="Candara"/>
                <a:ea typeface="Candara"/>
                <a:cs typeface="Candara"/>
                <a:sym typeface="Candara"/>
              </a:rPr>
              <a:t>Freepik image</a:t>
            </a:r>
            <a:endParaRPr sz="11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3" name="Google Shape;273;p18"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74" name="Google Shape;274;p18"/>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5" name="Google Shape;275;p18"/>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6" name="Google Shape;276;p18"/>
          <p:cNvSpPr txBox="1"/>
          <p:nvPr/>
        </p:nvSpPr>
        <p:spPr>
          <a:xfrm>
            <a:off x="0" y="89600"/>
            <a:ext cx="10911000" cy="538800"/>
          </a:xfrm>
          <a:prstGeom prst="rect">
            <a:avLst/>
          </a:prstGeom>
          <a:noFill/>
          <a:ln>
            <a:noFill/>
          </a:ln>
        </p:spPr>
        <p:txBody>
          <a:bodyPr spcFirstLastPara="1" wrap="square" lIns="91425" tIns="45700" rIns="91425" bIns="45700" anchor="t" anchorCtr="0">
            <a:spAutoFit/>
          </a:bodyPr>
          <a:lstStyle/>
          <a:p>
            <a:pPr marL="457200" lvl="1">
              <a:buSzPts val="2900"/>
            </a:pPr>
            <a:r>
              <a:rPr lang="lt-LT" sz="2900" b="1" dirty="0" err="1">
                <a:solidFill>
                  <a:srgbClr val="FFFFFF"/>
                </a:solidFill>
                <a:latin typeface="Candara"/>
                <a:ea typeface="Candara"/>
                <a:cs typeface="Candara"/>
                <a:sym typeface="Candara"/>
              </a:rPr>
              <a:t>Daugiakultūrinė</a:t>
            </a:r>
            <a:r>
              <a:rPr lang="lt-LT" sz="2900" b="1" dirty="0">
                <a:solidFill>
                  <a:srgbClr val="FFFFFF"/>
                </a:solidFill>
                <a:latin typeface="Candara"/>
                <a:ea typeface="Candara"/>
                <a:cs typeface="Candara"/>
                <a:sym typeface="Candara"/>
              </a:rPr>
              <a:t>, tarpkultūrinė, tarptautinė komunikacija</a:t>
            </a:r>
          </a:p>
        </p:txBody>
      </p:sp>
      <p:sp>
        <p:nvSpPr>
          <p:cNvPr id="277" name="Google Shape;277;p18"/>
          <p:cNvSpPr txBox="1"/>
          <p:nvPr/>
        </p:nvSpPr>
        <p:spPr>
          <a:xfrm>
            <a:off x="534600" y="1025725"/>
            <a:ext cx="10698900" cy="2723782"/>
          </a:xfrm>
          <a:prstGeom prst="rect">
            <a:avLst/>
          </a:prstGeom>
          <a:noFill/>
          <a:ln>
            <a:noFill/>
          </a:ln>
        </p:spPr>
        <p:txBody>
          <a:bodyPr spcFirstLastPara="1" wrap="square" lIns="91425" tIns="45700" rIns="91425" bIns="45700" anchor="t" anchorCtr="0">
            <a:spAutoFit/>
          </a:bodyPr>
          <a:lstStyle/>
          <a:p>
            <a:pPr lvl="0" algn="just">
              <a:buSzPts val="1900"/>
            </a:pPr>
            <a:r>
              <a:rPr lang="lt-LT" sz="1900" b="1" dirty="0">
                <a:solidFill>
                  <a:srgbClr val="4A4A4A"/>
                </a:solidFill>
                <a:latin typeface="Candara"/>
                <a:ea typeface="Candara"/>
                <a:cs typeface="Candara"/>
                <a:sym typeface="Candara"/>
              </a:rPr>
              <a:t>Tarptautinė komunikacija – </a:t>
            </a:r>
            <a:r>
              <a:rPr lang="lt-LT" sz="1900" dirty="0">
                <a:solidFill>
                  <a:srgbClr val="4A4A4A"/>
                </a:solidFill>
                <a:latin typeface="Candara"/>
                <a:ea typeface="Candara"/>
                <a:cs typeface="Candara"/>
                <a:sym typeface="Candara"/>
              </a:rPr>
              <a:t>tai skirtingų kultūrų atstovų tarpusavio bendravimas. Kultūra – tai tam tikros tautos ar visuomenės idėjos, papročiai ir socialinis elgesys (iš </a:t>
            </a:r>
            <a:r>
              <a:rPr lang="lt-LT" sz="1900" dirty="0" err="1">
                <a:solidFill>
                  <a:srgbClr val="4A4A4A"/>
                </a:solidFill>
                <a:latin typeface="Candara"/>
                <a:ea typeface="Candara"/>
                <a:cs typeface="Candara"/>
                <a:sym typeface="Candara"/>
              </a:rPr>
              <a:t>Oxford</a:t>
            </a:r>
            <a:r>
              <a:rPr lang="lt-LT" sz="1900" dirty="0">
                <a:solidFill>
                  <a:srgbClr val="4A4A4A"/>
                </a:solidFill>
                <a:latin typeface="Candara"/>
                <a:ea typeface="Candara"/>
                <a:cs typeface="Candara"/>
                <a:sym typeface="Candara"/>
              </a:rPr>
              <a:t> </a:t>
            </a:r>
            <a:r>
              <a:rPr lang="lt-LT" sz="1900" dirty="0" err="1">
                <a:solidFill>
                  <a:srgbClr val="4A4A4A"/>
                </a:solidFill>
                <a:latin typeface="Candara"/>
                <a:ea typeface="Candara"/>
                <a:cs typeface="Candara"/>
                <a:sym typeface="Candara"/>
              </a:rPr>
              <a:t>Languages</a:t>
            </a:r>
            <a:r>
              <a:rPr lang="lt-LT" sz="1900" dirty="0">
                <a:solidFill>
                  <a:srgbClr val="4A4A4A"/>
                </a:solidFill>
                <a:latin typeface="Candara"/>
                <a:ea typeface="Candara"/>
                <a:cs typeface="Candara"/>
                <a:sym typeface="Candara"/>
              </a:rPr>
              <a:t>). </a:t>
            </a:r>
          </a:p>
          <a:p>
            <a:pPr marL="0" marR="0" lvl="0" indent="0" algn="just" rtl="0">
              <a:lnSpc>
                <a:spcPct val="100000"/>
              </a:lnSpc>
              <a:spcBef>
                <a:spcPts val="0"/>
              </a:spcBef>
              <a:spcAft>
                <a:spcPts val="0"/>
              </a:spcAft>
              <a:buClr>
                <a:srgbClr val="000000"/>
              </a:buClr>
              <a:buSzPts val="1900"/>
              <a:buFont typeface="Arial"/>
              <a:buNone/>
            </a:pPr>
            <a:endParaRPr sz="1900" b="1" i="0" u="none" strike="noStrike" cap="none" dirty="0">
              <a:solidFill>
                <a:srgbClr val="4A4A4A"/>
              </a:solidFill>
              <a:latin typeface="Candara"/>
              <a:ea typeface="Candara"/>
              <a:cs typeface="Candara"/>
              <a:sym typeface="Candara"/>
            </a:endParaRPr>
          </a:p>
          <a:p>
            <a:pPr lvl="0" algn="just">
              <a:buSzPts val="1900"/>
            </a:pPr>
            <a:r>
              <a:rPr lang="lt-LT" sz="1900" b="1" dirty="0" err="1">
                <a:solidFill>
                  <a:srgbClr val="4A4A4A"/>
                </a:solidFill>
                <a:latin typeface="Candara"/>
                <a:ea typeface="Candara"/>
                <a:cs typeface="Candara"/>
                <a:sym typeface="Candara"/>
              </a:rPr>
              <a:t>Daugiakultūrinė</a:t>
            </a:r>
            <a:r>
              <a:rPr lang="lt-LT" sz="1900" b="1" dirty="0">
                <a:solidFill>
                  <a:srgbClr val="4A4A4A"/>
                </a:solidFill>
                <a:latin typeface="Candara"/>
                <a:ea typeface="Candara"/>
                <a:cs typeface="Candara"/>
                <a:sym typeface="Candara"/>
              </a:rPr>
              <a:t> komunikacija </a:t>
            </a:r>
            <a:r>
              <a:rPr lang="lt-LT" sz="1900" dirty="0">
                <a:solidFill>
                  <a:srgbClr val="4A4A4A"/>
                </a:solidFill>
                <a:latin typeface="Candara"/>
                <a:ea typeface="Candara"/>
                <a:cs typeface="Candara"/>
                <a:sym typeface="Candara"/>
              </a:rPr>
              <a:t>vyksta tarp žmonių, turinčių skirtingą kultūrinį pagrindą, įskaitant skirtingas etninės kilmės ir religijas</a:t>
            </a:r>
            <a:r>
              <a:rPr lang="lt-LT" sz="1900" b="1" dirty="0">
                <a:solidFill>
                  <a:srgbClr val="4A4A4A"/>
                </a:solidFill>
                <a:latin typeface="Candara"/>
                <a:ea typeface="Candara"/>
                <a:cs typeface="Candara"/>
                <a:sym typeface="Candara"/>
              </a:rPr>
              <a:t>.</a:t>
            </a:r>
          </a:p>
          <a:p>
            <a:pPr marL="0" marR="0" lvl="0" indent="0" algn="just" rtl="0">
              <a:lnSpc>
                <a:spcPct val="100000"/>
              </a:lnSpc>
              <a:spcBef>
                <a:spcPts val="0"/>
              </a:spcBef>
              <a:spcAft>
                <a:spcPts val="0"/>
              </a:spcAft>
              <a:buClr>
                <a:srgbClr val="000000"/>
              </a:buClr>
              <a:buSzPts val="1900"/>
              <a:buFont typeface="Arial"/>
              <a:buNone/>
            </a:pPr>
            <a:endParaRPr sz="1900" b="0" i="0" u="none" strike="noStrike" cap="none" dirty="0">
              <a:solidFill>
                <a:srgbClr val="4A4A4A"/>
              </a:solidFill>
              <a:latin typeface="Candara"/>
              <a:ea typeface="Candara"/>
              <a:cs typeface="Candara"/>
              <a:sym typeface="Candara"/>
            </a:endParaRPr>
          </a:p>
          <a:p>
            <a:pPr lvl="0" algn="just">
              <a:buSzPts val="1900"/>
            </a:pPr>
            <a:r>
              <a:rPr lang="lt-LT" sz="1900" b="1" dirty="0">
                <a:solidFill>
                  <a:srgbClr val="4A4A4A"/>
                </a:solidFill>
                <a:latin typeface="Candara"/>
                <a:ea typeface="Candara"/>
                <a:cs typeface="Candara"/>
                <a:sym typeface="Candara"/>
              </a:rPr>
              <a:t>Tarptautinė komunikacija </a:t>
            </a:r>
            <a:r>
              <a:rPr lang="lt-LT" sz="1900" dirty="0">
                <a:solidFill>
                  <a:srgbClr val="4A4A4A"/>
                </a:solidFill>
                <a:latin typeface="Candara"/>
                <a:ea typeface="Candara"/>
                <a:cs typeface="Candara"/>
                <a:sym typeface="Candara"/>
              </a:rPr>
              <a:t>yra žingsnis toliau nei tarpkultūrinė komunikacija ir vyksta tarp žmonių, turinčių didelių kultūrinių ir socialinių skirtumų. Ji vyksta tarp žmonių, kilusių iš skirtingų kultūrinių aplinkų, todėl komunikacija vyksta tarp kultūrų</a:t>
            </a:r>
            <a:r>
              <a:rPr lang="lt-LT" sz="1900" b="1" dirty="0">
                <a:solidFill>
                  <a:srgbClr val="4A4A4A"/>
                </a:solidFill>
                <a:latin typeface="Candara"/>
                <a:ea typeface="Candara"/>
                <a:cs typeface="Candara"/>
                <a:sym typeface="Candara"/>
              </a:rPr>
              <a:t>. </a:t>
            </a:r>
          </a:p>
        </p:txBody>
      </p:sp>
      <p:pic>
        <p:nvPicPr>
          <p:cNvPr id="278" name="Google Shape;278;p18" descr="Intercultural Communication | Examples ..."/>
          <p:cNvPicPr preferRelativeResize="0"/>
          <p:nvPr/>
        </p:nvPicPr>
        <p:blipFill rotWithShape="1">
          <a:blip r:embed="rId4">
            <a:alphaModFix/>
          </a:blip>
          <a:srcRect/>
          <a:stretch/>
        </p:blipFill>
        <p:spPr>
          <a:xfrm>
            <a:off x="4208549" y="4177824"/>
            <a:ext cx="2976076" cy="1955400"/>
          </a:xfrm>
          <a:prstGeom prst="rect">
            <a:avLst/>
          </a:prstGeom>
          <a:noFill/>
          <a:ln>
            <a:noFill/>
          </a:ln>
        </p:spPr>
      </p:pic>
      <p:pic>
        <p:nvPicPr>
          <p:cNvPr id="279" name="Google Shape;279;p18" descr="Multicultural or Intercultural? The ..."/>
          <p:cNvPicPr preferRelativeResize="0"/>
          <p:nvPr/>
        </p:nvPicPr>
        <p:blipFill rotWithShape="1">
          <a:blip r:embed="rId5">
            <a:alphaModFix/>
          </a:blip>
          <a:srcRect/>
          <a:stretch/>
        </p:blipFill>
        <p:spPr>
          <a:xfrm>
            <a:off x="7326350" y="4058125"/>
            <a:ext cx="4634350" cy="2454975"/>
          </a:xfrm>
          <a:prstGeom prst="rect">
            <a:avLst/>
          </a:prstGeom>
          <a:noFill/>
          <a:ln>
            <a:noFill/>
          </a:ln>
        </p:spPr>
      </p:pic>
      <p:pic>
        <p:nvPicPr>
          <p:cNvPr id="280" name="Google Shape;280;p18" descr="Cross Cultural Communication - BauenAd"/>
          <p:cNvPicPr preferRelativeResize="0"/>
          <p:nvPr/>
        </p:nvPicPr>
        <p:blipFill rotWithShape="1">
          <a:blip r:embed="rId6">
            <a:alphaModFix/>
          </a:blip>
          <a:srcRect/>
          <a:stretch/>
        </p:blipFill>
        <p:spPr>
          <a:xfrm>
            <a:off x="360478" y="4237699"/>
            <a:ext cx="3416200" cy="195540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5" name="Google Shape;285;p19"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86" name="Google Shape;286;p19"/>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87" name="Google Shape;287;p19"/>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88" name="Google Shape;288;p19"/>
          <p:cNvSpPr txBox="1"/>
          <p:nvPr/>
        </p:nvSpPr>
        <p:spPr>
          <a:xfrm>
            <a:off x="0" y="89588"/>
            <a:ext cx="9646508" cy="523220"/>
          </a:xfrm>
          <a:prstGeom prst="rect">
            <a:avLst/>
          </a:prstGeom>
          <a:noFill/>
          <a:ln>
            <a:noFill/>
          </a:ln>
        </p:spPr>
        <p:txBody>
          <a:bodyPr spcFirstLastPara="1" wrap="square" lIns="91425" tIns="45700" rIns="91425" bIns="45700" anchor="t" anchorCtr="0">
            <a:spAutoFit/>
          </a:bodyPr>
          <a:lstStyle/>
          <a:p>
            <a:pPr marL="457200" lvl="1">
              <a:buSzPts val="2800"/>
            </a:pPr>
            <a:r>
              <a:rPr lang="lt-LT" sz="2800" b="1" dirty="0" err="1">
                <a:solidFill>
                  <a:srgbClr val="FFFFFF"/>
                </a:solidFill>
                <a:latin typeface="Candara"/>
                <a:ea typeface="Candara"/>
                <a:cs typeface="Candara"/>
                <a:sym typeface="Candara"/>
              </a:rPr>
              <a:t>Daugiakultūrinė</a:t>
            </a:r>
            <a:r>
              <a:rPr lang="lt-LT" sz="2800" b="1" dirty="0">
                <a:solidFill>
                  <a:srgbClr val="FFFFFF"/>
                </a:solidFill>
                <a:latin typeface="Candara"/>
                <a:ea typeface="Candara"/>
                <a:cs typeface="Candara"/>
                <a:sym typeface="Candara"/>
              </a:rPr>
              <a:t>, tarpkultūrinė, tarptautinė komunikacija</a:t>
            </a:r>
          </a:p>
        </p:txBody>
      </p:sp>
      <p:sp>
        <p:nvSpPr>
          <p:cNvPr id="289" name="Google Shape;289;p19"/>
          <p:cNvSpPr txBox="1"/>
          <p:nvPr/>
        </p:nvSpPr>
        <p:spPr>
          <a:xfrm>
            <a:off x="360475" y="943200"/>
            <a:ext cx="10698900" cy="1323399"/>
          </a:xfrm>
          <a:prstGeom prst="rect">
            <a:avLst/>
          </a:prstGeom>
          <a:noFill/>
          <a:ln>
            <a:noFill/>
          </a:ln>
        </p:spPr>
        <p:txBody>
          <a:bodyPr spcFirstLastPara="1" wrap="square" lIns="91425" tIns="45700" rIns="91425" bIns="45700" anchor="t" anchorCtr="0">
            <a:spAutoFit/>
          </a:bodyPr>
          <a:lstStyle/>
          <a:p>
            <a:pPr lvl="0" algn="just">
              <a:buSzPts val="2000"/>
            </a:pPr>
            <a:r>
              <a:rPr lang="lt-LT" sz="2000" dirty="0">
                <a:solidFill>
                  <a:srgbClr val="474747"/>
                </a:solidFill>
              </a:rPr>
              <a:t>Pagrindinės problemos, turinčios įtakos šioms trims komunikacijos formoms, yra trys: 1) kalba    2)  kultūrinės barjerai    3) etnocentrizmas. </a:t>
            </a:r>
          </a:p>
          <a:p>
            <a:pPr marL="0" marR="0" lvl="0" indent="0" algn="just" rtl="0">
              <a:lnSpc>
                <a:spcPct val="100000"/>
              </a:lnSpc>
              <a:spcBef>
                <a:spcPts val="0"/>
              </a:spcBef>
              <a:spcAft>
                <a:spcPts val="0"/>
              </a:spcAft>
              <a:buClr>
                <a:srgbClr val="000000"/>
              </a:buClr>
              <a:buSzPts val="2000"/>
              <a:buFont typeface="Arial"/>
              <a:buNone/>
            </a:pPr>
            <a:endParaRPr sz="2000" b="0" i="0" u="none" strike="noStrike" cap="none" dirty="0">
              <a:solidFill>
                <a:srgbClr val="040C28"/>
              </a:solidFill>
              <a:latin typeface="Arial"/>
              <a:ea typeface="Arial"/>
              <a:cs typeface="Arial"/>
              <a:sym typeface="Arial"/>
            </a:endParaRPr>
          </a:p>
          <a:p>
            <a:pPr lvl="0" algn="just">
              <a:buSzPts val="2000"/>
            </a:pPr>
            <a:r>
              <a:rPr lang="en-US" sz="2000" b="0" i="0" u="none" strike="noStrike" cap="none" dirty="0">
                <a:solidFill>
                  <a:srgbClr val="040C28"/>
                </a:solidFill>
                <a:latin typeface="Arial"/>
                <a:ea typeface="Arial"/>
                <a:cs typeface="Arial"/>
                <a:sym typeface="Arial"/>
              </a:rPr>
              <a:t>1) </a:t>
            </a:r>
            <a:r>
              <a:rPr lang="lt-LT" sz="2000" dirty="0">
                <a:solidFill>
                  <a:srgbClr val="040C28"/>
                </a:solidFill>
              </a:rPr>
              <a:t>Kalba gali būti problema, kai siuntėjas ir gavėjas nekalba arba nesupranta bendros kalbos.</a:t>
            </a:r>
            <a:endParaRPr sz="2000" b="0" i="0" u="none" strike="noStrike" cap="none" dirty="0">
              <a:solidFill>
                <a:schemeClr val="dk1"/>
              </a:solidFill>
              <a:latin typeface="Arial"/>
              <a:ea typeface="Arial"/>
              <a:cs typeface="Arial"/>
              <a:sym typeface="Arial"/>
            </a:endParaRPr>
          </a:p>
        </p:txBody>
      </p:sp>
      <p:sp>
        <p:nvSpPr>
          <p:cNvPr id="290" name="Google Shape;290;p19"/>
          <p:cNvSpPr txBox="1"/>
          <p:nvPr/>
        </p:nvSpPr>
        <p:spPr>
          <a:xfrm>
            <a:off x="360475" y="2782175"/>
            <a:ext cx="10797300" cy="1262100"/>
          </a:xfrm>
          <a:prstGeom prst="rect">
            <a:avLst/>
          </a:prstGeom>
          <a:noFill/>
          <a:ln>
            <a:noFill/>
          </a:ln>
        </p:spPr>
        <p:txBody>
          <a:bodyPr spcFirstLastPara="1" wrap="square" lIns="91425" tIns="45700" rIns="91425" bIns="45700" anchor="t" anchorCtr="0">
            <a:spAutoFit/>
          </a:bodyPr>
          <a:lstStyle/>
          <a:p>
            <a:pPr lvl="0" algn="just">
              <a:buSzPts val="1900"/>
            </a:pPr>
            <a:r>
              <a:rPr lang="en-US" sz="1900" b="0" i="0" u="none" strike="noStrike" cap="none" dirty="0">
                <a:solidFill>
                  <a:srgbClr val="040C28"/>
                </a:solidFill>
                <a:latin typeface="Arial"/>
                <a:ea typeface="Arial"/>
                <a:cs typeface="Arial"/>
                <a:sym typeface="Arial"/>
              </a:rPr>
              <a:t>2) </a:t>
            </a:r>
            <a:r>
              <a:rPr lang="lt-LT" sz="1900" dirty="0">
                <a:solidFill>
                  <a:srgbClr val="040C28"/>
                </a:solidFill>
              </a:rPr>
              <a:t>Kultūrinės </a:t>
            </a:r>
            <a:r>
              <a:rPr lang="lt-LT" sz="1900" dirty="0" err="1">
                <a:solidFill>
                  <a:srgbClr val="040C28"/>
                </a:solidFill>
              </a:rPr>
              <a:t>barjeros</a:t>
            </a:r>
            <a:r>
              <a:rPr lang="lt-LT" sz="1900" dirty="0">
                <a:solidFill>
                  <a:srgbClr val="040C28"/>
                </a:solidFill>
              </a:rPr>
              <a:t> pasireiškia žmonių polinkiu filtruoti savo mintis ir patirtis per savo kultūros prizmę. Kiekvienas individas susiduria su skirtingomis kultūromis, papročiais, įsitikinimais, kurie daro įtaką jo bendravimui ir pasaulio suvokimui. Tai dažnai veda prie nesusipratimų ir nesusikalbėjimo.</a:t>
            </a:r>
            <a:endParaRPr sz="1900" b="0" i="0" u="none" strike="noStrike" cap="none" dirty="0">
              <a:solidFill>
                <a:schemeClr val="dk1"/>
              </a:solidFill>
              <a:latin typeface="Arial"/>
              <a:ea typeface="Arial"/>
              <a:cs typeface="Arial"/>
              <a:sym typeface="Arial"/>
            </a:endParaRPr>
          </a:p>
        </p:txBody>
      </p:sp>
      <p:sp>
        <p:nvSpPr>
          <p:cNvPr id="291" name="Google Shape;291;p19"/>
          <p:cNvSpPr txBox="1"/>
          <p:nvPr/>
        </p:nvSpPr>
        <p:spPr>
          <a:xfrm>
            <a:off x="360475" y="4182075"/>
            <a:ext cx="10911000" cy="677100"/>
          </a:xfrm>
          <a:prstGeom prst="rect">
            <a:avLst/>
          </a:prstGeom>
          <a:noFill/>
          <a:ln>
            <a:noFill/>
          </a:ln>
        </p:spPr>
        <p:txBody>
          <a:bodyPr spcFirstLastPara="1" wrap="square" lIns="91425" tIns="45700" rIns="91425" bIns="45700" anchor="t" anchorCtr="0">
            <a:spAutoFit/>
          </a:bodyPr>
          <a:lstStyle/>
          <a:p>
            <a:pPr lvl="0">
              <a:buSzPts val="1900"/>
            </a:pPr>
            <a:r>
              <a:rPr lang="en-US" sz="1900" b="0" i="0" u="none" strike="noStrike" cap="none" dirty="0">
                <a:solidFill>
                  <a:srgbClr val="1F1F1F"/>
                </a:solidFill>
                <a:latin typeface="Arial"/>
                <a:ea typeface="Arial"/>
                <a:cs typeface="Arial"/>
                <a:sym typeface="Arial"/>
              </a:rPr>
              <a:t>3) </a:t>
            </a:r>
            <a:r>
              <a:rPr lang="lt-LT" sz="1900" dirty="0">
                <a:solidFill>
                  <a:srgbClr val="1F1F1F"/>
                </a:solidFill>
              </a:rPr>
              <a:t>Etnocentrizmas pasireiškia tuo, kad kitos kultūros vertinamos vis labiau per savo kultūros prizmę. Tai veda prie išankstinių nuostatų, stereotipų, kurie keičia bendravimą.</a:t>
            </a:r>
            <a:r>
              <a:rPr lang="en-US" sz="1900" b="0" i="0" u="none" strike="noStrike" cap="none" dirty="0">
                <a:solidFill>
                  <a:srgbClr val="1F1F1F"/>
                </a:solidFill>
                <a:latin typeface="Arial"/>
                <a:ea typeface="Arial"/>
                <a:cs typeface="Arial"/>
                <a:sym typeface="Arial"/>
              </a:rPr>
              <a:t>. </a:t>
            </a:r>
            <a:endParaRPr sz="1500" b="0" i="0" u="none" strike="noStrike" cap="none" dirty="0">
              <a:solidFill>
                <a:srgbClr val="000000"/>
              </a:solidFill>
              <a:latin typeface="Arial"/>
              <a:ea typeface="Arial"/>
              <a:cs typeface="Arial"/>
              <a:sym typeface="Arial"/>
            </a:endParaRPr>
          </a:p>
        </p:txBody>
      </p:sp>
      <p:pic>
        <p:nvPicPr>
          <p:cNvPr id="292" name="Google Shape;292;p19" descr="What is Culture and Ethnocentrism?"/>
          <p:cNvPicPr preferRelativeResize="0"/>
          <p:nvPr/>
        </p:nvPicPr>
        <p:blipFill rotWithShape="1">
          <a:blip r:embed="rId4">
            <a:alphaModFix/>
          </a:blip>
          <a:srcRect/>
          <a:stretch/>
        </p:blipFill>
        <p:spPr>
          <a:xfrm>
            <a:off x="7232974" y="4828397"/>
            <a:ext cx="3362225" cy="2237425"/>
          </a:xfrm>
          <a:prstGeom prst="rect">
            <a:avLst/>
          </a:prstGeom>
          <a:noFill/>
          <a:ln>
            <a:noFill/>
          </a:ln>
        </p:spPr>
      </p:pic>
      <p:pic>
        <p:nvPicPr>
          <p:cNvPr id="293" name="Google Shape;293;p19" descr="Cultural Barriers to Communication"/>
          <p:cNvPicPr preferRelativeResize="0"/>
          <p:nvPr/>
        </p:nvPicPr>
        <p:blipFill rotWithShape="1">
          <a:blip r:embed="rId5">
            <a:alphaModFix/>
          </a:blip>
          <a:srcRect/>
          <a:stretch/>
        </p:blipFill>
        <p:spPr>
          <a:xfrm>
            <a:off x="1187224" y="5057010"/>
            <a:ext cx="3028950" cy="15144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pic>
        <p:nvPicPr>
          <p:cNvPr id="298" name="Google Shape;298;p20"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99" name="Google Shape;299;p20"/>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0" name="Google Shape;300;p20"/>
          <p:cNvSpPr/>
          <p:nvPr/>
        </p:nvSpPr>
        <p:spPr>
          <a:xfrm>
            <a:off x="0" y="-9425"/>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1" name="Google Shape;301;p20"/>
          <p:cNvSpPr txBox="1"/>
          <p:nvPr/>
        </p:nvSpPr>
        <p:spPr>
          <a:xfrm>
            <a:off x="0" y="89588"/>
            <a:ext cx="10911016" cy="646331"/>
          </a:xfrm>
          <a:prstGeom prst="rect">
            <a:avLst/>
          </a:prstGeom>
          <a:noFill/>
          <a:ln>
            <a:noFill/>
          </a:ln>
        </p:spPr>
        <p:txBody>
          <a:bodyPr spcFirstLastPara="1" wrap="square" lIns="91425" tIns="45700" rIns="91425" bIns="45700" anchor="t" anchorCtr="0">
            <a:spAutoFit/>
          </a:bodyPr>
          <a:lstStyle/>
          <a:p>
            <a:pPr marL="457200" lvl="1">
              <a:buSzPts val="3600"/>
            </a:pPr>
            <a:r>
              <a:rPr lang="lt-LT" sz="3600" b="1" dirty="0">
                <a:solidFill>
                  <a:srgbClr val="FFFFFF"/>
                </a:solidFill>
                <a:latin typeface="Candara"/>
                <a:ea typeface="Candara"/>
                <a:cs typeface="Candara"/>
                <a:sym typeface="Candara"/>
              </a:rPr>
              <a:t>Geriausia tarpkultūrinės komunikacijos praktika</a:t>
            </a:r>
          </a:p>
        </p:txBody>
      </p:sp>
      <p:sp>
        <p:nvSpPr>
          <p:cNvPr id="302" name="Google Shape;302;p20"/>
          <p:cNvSpPr txBox="1"/>
          <p:nvPr/>
        </p:nvSpPr>
        <p:spPr>
          <a:xfrm>
            <a:off x="1547536" y="3059668"/>
            <a:ext cx="8479971" cy="369332"/>
          </a:xfrm>
          <a:prstGeom prst="rect">
            <a:avLst/>
          </a:prstGeom>
          <a:noFill/>
          <a:ln>
            <a:noFill/>
          </a:ln>
        </p:spPr>
        <p:txBody>
          <a:bodyPr spcFirstLastPara="1" wrap="square" lIns="91425" tIns="45700" rIns="91425" bIns="45700" anchor="t" anchorCtr="0">
            <a:spAutoFit/>
          </a:bodyPr>
          <a:lstStyle/>
          <a:p>
            <a:pPr lvl="0">
              <a:buSzPts val="1800"/>
            </a:pPr>
            <a:r>
              <a:rPr lang="sv-SE" sz="1800" u="sng" dirty="0">
                <a:solidFill>
                  <a:schemeClr val="dk1"/>
                </a:solidFill>
                <a:latin typeface="Calibri"/>
                <a:ea typeface="Calibri"/>
                <a:cs typeface="Calibri"/>
                <a:sym typeface="Calibri"/>
              </a:rPr>
              <a:t>Europos projektas, skirtas tarpkultūrinei komunikacijai skatinti (asnor.it)</a:t>
            </a:r>
          </a:p>
        </p:txBody>
      </p:sp>
      <p:sp>
        <p:nvSpPr>
          <p:cNvPr id="303" name="Google Shape;303;p20"/>
          <p:cNvSpPr txBox="1"/>
          <p:nvPr/>
        </p:nvSpPr>
        <p:spPr>
          <a:xfrm>
            <a:off x="360475" y="1256125"/>
            <a:ext cx="10550700" cy="1754700"/>
          </a:xfrm>
          <a:prstGeom prst="rect">
            <a:avLst/>
          </a:prstGeom>
          <a:noFill/>
          <a:ln>
            <a:noFill/>
          </a:ln>
        </p:spPr>
        <p:txBody>
          <a:bodyPr spcFirstLastPara="1" wrap="square" lIns="91425" tIns="45700" rIns="91425" bIns="45700" anchor="t" anchorCtr="0">
            <a:spAutoFit/>
          </a:bodyPr>
          <a:lstStyle/>
          <a:p>
            <a:pPr lvl="0" algn="just">
              <a:buSzPts val="1800"/>
            </a:pPr>
            <a:r>
              <a:rPr lang="lt-LT" sz="1800" dirty="0">
                <a:solidFill>
                  <a:srgbClr val="333333"/>
                </a:solidFill>
                <a:latin typeface="Candara"/>
                <a:ea typeface="Candara"/>
                <a:cs typeface="Candara"/>
                <a:sym typeface="Candara"/>
              </a:rPr>
              <a:t>Kaip geriausią praktiką nusprendėme paminėti projektą PISH: problemų sprendimu grindžiamas mokymasis, tarpkultūrinė komunikacija ir STEM aukštajame moksle. PISH projektą bendrai finansavo Europos programa „Erasmus </a:t>
            </a:r>
            <a:r>
              <a:rPr lang="lt-LT" sz="1800" dirty="0" err="1">
                <a:solidFill>
                  <a:srgbClr val="333333"/>
                </a:solidFill>
                <a:latin typeface="Candara"/>
                <a:ea typeface="Candara"/>
                <a:cs typeface="Candara"/>
                <a:sym typeface="Candara"/>
              </a:rPr>
              <a:t>Plus</a:t>
            </a:r>
            <a:r>
              <a:rPr lang="lt-LT" sz="1800" dirty="0">
                <a:solidFill>
                  <a:srgbClr val="333333"/>
                </a:solidFill>
                <a:latin typeface="Candara"/>
                <a:ea typeface="Candara"/>
                <a:cs typeface="Candara"/>
                <a:sym typeface="Candara"/>
              </a:rPr>
              <a:t>“ tarpkultūrinės komunikacijos srityje, skirta studentų STEM (mokslo, technologijų, inžinerijos ir matematikos) tarpusavio veiklai aukštojo mokslo institucijose. </a:t>
            </a:r>
          </a:p>
          <a:p>
            <a:pPr marL="0" marR="0" lvl="0" indent="0" algn="just" rtl="0">
              <a:lnSpc>
                <a:spcPct val="100000"/>
              </a:lnSpc>
              <a:spcBef>
                <a:spcPts val="0"/>
              </a:spcBef>
              <a:spcAft>
                <a:spcPts val="0"/>
              </a:spcAft>
              <a:buClr>
                <a:srgbClr val="000000"/>
              </a:buClr>
              <a:buSzPts val="1800"/>
              <a:buFont typeface="Arial"/>
              <a:buNone/>
            </a:pPr>
            <a:endParaRPr sz="1800" b="0" i="0" u="none" strike="noStrike" cap="none" dirty="0">
              <a:solidFill>
                <a:srgbClr val="333333"/>
              </a:solidFill>
              <a:latin typeface="Candara"/>
              <a:ea typeface="Candara"/>
              <a:cs typeface="Candara"/>
              <a:sym typeface="Candara"/>
            </a:endParaRPr>
          </a:p>
          <a:p>
            <a:pPr lvl="0" algn="just">
              <a:buSzPts val="1800"/>
            </a:pPr>
            <a:r>
              <a:rPr lang="en-US" sz="1800" dirty="0" err="1">
                <a:solidFill>
                  <a:srgbClr val="333333"/>
                </a:solidFill>
                <a:latin typeface="Candara"/>
                <a:ea typeface="Candara"/>
                <a:cs typeface="Candara"/>
                <a:sym typeface="Candara"/>
              </a:rPr>
              <a:t>Nuorodos</a:t>
            </a:r>
            <a:r>
              <a:rPr lang="en-US" sz="1800" dirty="0">
                <a:solidFill>
                  <a:srgbClr val="333333"/>
                </a:solidFill>
                <a:latin typeface="Candara"/>
                <a:ea typeface="Candara"/>
                <a:cs typeface="Candara"/>
                <a:sym typeface="Candara"/>
              </a:rPr>
              <a:t> į </a:t>
            </a:r>
            <a:r>
              <a:rPr lang="en-US" sz="1800" dirty="0" err="1">
                <a:solidFill>
                  <a:srgbClr val="333333"/>
                </a:solidFill>
                <a:latin typeface="Candara"/>
                <a:ea typeface="Candara"/>
                <a:cs typeface="Candara"/>
                <a:sym typeface="Candara"/>
              </a:rPr>
              <a:t>projektą</a:t>
            </a:r>
            <a:r>
              <a:rPr lang="en-US" sz="1800" dirty="0">
                <a:solidFill>
                  <a:srgbClr val="333333"/>
                </a:solidFill>
                <a:latin typeface="Candara"/>
                <a:ea typeface="Candara"/>
                <a:cs typeface="Candara"/>
                <a:sym typeface="Candara"/>
              </a:rPr>
              <a:t> </a:t>
            </a:r>
            <a:r>
              <a:rPr lang="en-US" sz="1800" dirty="0" err="1">
                <a:solidFill>
                  <a:srgbClr val="333333"/>
                </a:solidFill>
                <a:latin typeface="Candara"/>
                <a:ea typeface="Candara"/>
                <a:cs typeface="Candara"/>
                <a:sym typeface="Candara"/>
              </a:rPr>
              <a:t>yra</a:t>
            </a:r>
            <a:r>
              <a:rPr lang="en-US" sz="1800" dirty="0">
                <a:solidFill>
                  <a:srgbClr val="333333"/>
                </a:solidFill>
                <a:latin typeface="Candara"/>
                <a:ea typeface="Candara"/>
                <a:cs typeface="Candara"/>
                <a:sym typeface="Candara"/>
              </a:rPr>
              <a:t> </a:t>
            </a:r>
            <a:r>
              <a:rPr lang="en-US" sz="1800" dirty="0" err="1">
                <a:solidFill>
                  <a:srgbClr val="333333"/>
                </a:solidFill>
                <a:latin typeface="Candara"/>
                <a:ea typeface="Candara"/>
                <a:cs typeface="Candara"/>
                <a:sym typeface="Candara"/>
              </a:rPr>
              <a:t>šios</a:t>
            </a:r>
            <a:r>
              <a:rPr lang="en-US" sz="1800" dirty="0">
                <a:solidFill>
                  <a:srgbClr val="333333"/>
                </a:solidFill>
                <a:latin typeface="Candara"/>
                <a:ea typeface="Candara"/>
                <a:cs typeface="Candara"/>
                <a:sym typeface="Candara"/>
              </a:rPr>
              <a:t> </a:t>
            </a:r>
            <a:r>
              <a:rPr lang="en-US" sz="1800" b="0" i="0" u="none" strike="noStrike" cap="none" dirty="0">
                <a:solidFill>
                  <a:srgbClr val="333333"/>
                </a:solidFill>
                <a:latin typeface="Candara"/>
                <a:ea typeface="Candara"/>
                <a:cs typeface="Candara"/>
                <a:sym typeface="Candara"/>
              </a:rPr>
              <a:t>: </a:t>
            </a:r>
            <a:r>
              <a:rPr lang="en-US" sz="1800" b="0" i="0" u="sng" strike="noStrike" cap="none" dirty="0">
                <a:solidFill>
                  <a:srgbClr val="333333"/>
                </a:solidFill>
                <a:latin typeface="Candara"/>
                <a:ea typeface="Candara"/>
                <a:cs typeface="Candara"/>
                <a:sym typeface="Candara"/>
                <a:hlinkClick r:id="rId4">
                  <a:extLst>
                    <a:ext uri="{A12FA001-AC4F-418D-AE19-62706E023703}">
                      <ahyp:hlinkClr xmlns:ahyp="http://schemas.microsoft.com/office/drawing/2018/hyperlinkcolor" val="tx"/>
                    </a:ext>
                  </a:extLst>
                </a:hlinkClick>
              </a:rPr>
              <a:t>https://www.facebook.com/PISHproject/</a:t>
            </a:r>
            <a:r>
              <a:rPr lang="en-US" sz="1800" b="0" i="0" u="none" strike="noStrike" cap="none" dirty="0">
                <a:solidFill>
                  <a:srgbClr val="333333"/>
                </a:solidFill>
                <a:latin typeface="Candara"/>
                <a:ea typeface="Candara"/>
                <a:cs typeface="Candara"/>
                <a:sym typeface="Candara"/>
              </a:rPr>
              <a:t> </a:t>
            </a:r>
            <a:endParaRPr sz="1800" b="0" i="0" u="none" strike="noStrike" cap="none" dirty="0">
              <a:solidFill>
                <a:schemeClr val="dk1"/>
              </a:solidFill>
              <a:latin typeface="Candara"/>
              <a:ea typeface="Candara"/>
              <a:cs typeface="Candara"/>
              <a:sym typeface="Candara"/>
            </a:endParaRPr>
          </a:p>
        </p:txBody>
      </p:sp>
      <p:pic>
        <p:nvPicPr>
          <p:cNvPr id="304" name="Google Shape;304;p20"/>
          <p:cNvPicPr preferRelativeResize="0"/>
          <p:nvPr/>
        </p:nvPicPr>
        <p:blipFill rotWithShape="1">
          <a:blip r:embed="rId5">
            <a:alphaModFix/>
          </a:blip>
          <a:srcRect/>
          <a:stretch/>
        </p:blipFill>
        <p:spPr>
          <a:xfrm>
            <a:off x="1810125" y="3531025"/>
            <a:ext cx="8613925" cy="30919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pic>
        <p:nvPicPr>
          <p:cNvPr id="309" name="Google Shape;309;p21"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10" name="Google Shape;310;p21"/>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11" name="Google Shape;311;p21"/>
          <p:cNvSpPr/>
          <p:nvPr/>
        </p:nvSpPr>
        <p:spPr>
          <a:xfrm>
            <a:off x="0" y="-9425"/>
            <a:ext cx="10911016" cy="808892"/>
          </a:xfrm>
          <a:prstGeom prst="rect">
            <a:avLst/>
          </a:prstGeom>
          <a:solidFill>
            <a:srgbClr val="72BC59"/>
          </a:solidFill>
          <a:ln>
            <a:noFill/>
          </a:ln>
        </p:spPr>
        <p:txBody>
          <a:bodyPr spcFirstLastPara="1" wrap="square" lIns="91425" tIns="45700" rIns="91425" bIns="45700" anchor="ctr" anchorCtr="0">
            <a:noAutofit/>
          </a:bodyPr>
          <a:lstStyle/>
          <a:p>
            <a:pPr lvl="0">
              <a:buSzPts val="3200"/>
            </a:pPr>
            <a:r>
              <a:rPr lang="en-US" sz="3200" b="1" dirty="0" err="1">
                <a:solidFill>
                  <a:schemeClr val="lt1"/>
                </a:solidFill>
                <a:latin typeface="Candara"/>
                <a:ea typeface="Candara"/>
                <a:cs typeface="Candara"/>
                <a:sym typeface="Candara"/>
              </a:rPr>
              <a:t>Komunikacija</a:t>
            </a:r>
            <a:r>
              <a:rPr lang="en-US" sz="3200" b="1" dirty="0">
                <a:solidFill>
                  <a:schemeClr val="lt1"/>
                </a:solidFill>
                <a:latin typeface="Candara"/>
                <a:ea typeface="Candara"/>
                <a:cs typeface="Candara"/>
                <a:sym typeface="Candara"/>
              </a:rPr>
              <a:t> ir </a:t>
            </a:r>
            <a:r>
              <a:rPr lang="en-US" sz="3200" b="1" dirty="0" err="1">
                <a:solidFill>
                  <a:schemeClr val="lt1"/>
                </a:solidFill>
                <a:latin typeface="Candara"/>
                <a:ea typeface="Candara"/>
                <a:cs typeface="Candara"/>
                <a:sym typeface="Candara"/>
              </a:rPr>
              <a:t>paveldas</a:t>
            </a:r>
            <a:endParaRPr lang="en-US" sz="3200" b="1" dirty="0">
              <a:solidFill>
                <a:schemeClr val="lt1"/>
              </a:solidFill>
              <a:latin typeface="Candara"/>
              <a:ea typeface="Candara"/>
              <a:cs typeface="Candara"/>
              <a:sym typeface="Candara"/>
            </a:endParaRPr>
          </a:p>
        </p:txBody>
      </p:sp>
      <p:sp>
        <p:nvSpPr>
          <p:cNvPr id="312" name="Google Shape;312;p21"/>
          <p:cNvSpPr txBox="1"/>
          <p:nvPr/>
        </p:nvSpPr>
        <p:spPr>
          <a:xfrm>
            <a:off x="534600" y="929500"/>
            <a:ext cx="10737000" cy="2216400"/>
          </a:xfrm>
          <a:prstGeom prst="rect">
            <a:avLst/>
          </a:prstGeom>
          <a:noFill/>
          <a:ln>
            <a:noFill/>
          </a:ln>
        </p:spPr>
        <p:txBody>
          <a:bodyPr spcFirstLastPara="1" wrap="square" lIns="91425" tIns="45700" rIns="91425" bIns="45700" anchor="t" anchorCtr="0">
            <a:spAutoFit/>
          </a:bodyPr>
          <a:lstStyle/>
          <a:p>
            <a:pPr lvl="0" algn="just">
              <a:buSzPts val="2300"/>
            </a:pPr>
            <a:r>
              <a:rPr lang="lt-LT" sz="2300" b="1" dirty="0">
                <a:solidFill>
                  <a:schemeClr val="dk1"/>
                </a:solidFill>
                <a:latin typeface="Candara"/>
                <a:ea typeface="Candara"/>
                <a:cs typeface="Candara"/>
                <a:sym typeface="Candara"/>
              </a:rPr>
              <a:t>Komunikacija ir paveldas – </a:t>
            </a:r>
            <a:r>
              <a:rPr lang="lt-LT" sz="2300" dirty="0">
                <a:solidFill>
                  <a:schemeClr val="dk1"/>
                </a:solidFill>
                <a:latin typeface="Candara"/>
                <a:ea typeface="Candara"/>
                <a:cs typeface="Candara"/>
                <a:sym typeface="Candara"/>
              </a:rPr>
              <a:t>tai dvi sąvokos, kurios yra glaudžiai susijusios viena su kita. Komunikacija – tai gebėjimas dalytis idėjomis, jausmais, emocijomis įvairiais būdais: žodžiais, garsais, vaizdais ir pan. Tai yra visų žmogiškųjų santykių pagrindas.</a:t>
            </a:r>
          </a:p>
          <a:p>
            <a:pPr lvl="0" algn="just">
              <a:buSzPts val="2300"/>
            </a:pPr>
            <a:r>
              <a:rPr lang="lt-LT" sz="2300" dirty="0">
                <a:solidFill>
                  <a:schemeClr val="dk1"/>
                </a:solidFill>
                <a:latin typeface="Candara"/>
                <a:ea typeface="Candara"/>
                <a:cs typeface="Candara"/>
                <a:sym typeface="Candara"/>
              </a:rPr>
              <a:t>Paveldas – tai tam tikros šalies, visuomenės ar žmonių grupės tradicijų, praktikos, žinių, egzistavusių praeityje ir tebesvarbių, </a:t>
            </a:r>
            <a:r>
              <a:rPr lang="lt-LT" sz="2300" dirty="0" err="1">
                <a:solidFill>
                  <a:schemeClr val="dk1"/>
                </a:solidFill>
                <a:latin typeface="Candara"/>
                <a:ea typeface="Candara"/>
                <a:cs typeface="Candara"/>
                <a:sym typeface="Candara"/>
              </a:rPr>
              <a:t>visuma.Paveldas</a:t>
            </a:r>
            <a:r>
              <a:rPr lang="lt-LT" sz="2300" dirty="0">
                <a:solidFill>
                  <a:schemeClr val="dk1"/>
                </a:solidFill>
                <a:latin typeface="Candara"/>
                <a:ea typeface="Candara"/>
                <a:cs typeface="Candara"/>
                <a:sym typeface="Candara"/>
              </a:rPr>
              <a:t> yra mokomas, perduodamas ir išsaugomas per bendravimą.</a:t>
            </a:r>
          </a:p>
        </p:txBody>
      </p:sp>
      <p:pic>
        <p:nvPicPr>
          <p:cNvPr id="313" name="Google Shape;313;p21" descr="Digital Communication for Cultural ..."/>
          <p:cNvPicPr preferRelativeResize="0"/>
          <p:nvPr/>
        </p:nvPicPr>
        <p:blipFill rotWithShape="1">
          <a:blip r:embed="rId4">
            <a:alphaModFix/>
          </a:blip>
          <a:srcRect/>
          <a:stretch/>
        </p:blipFill>
        <p:spPr>
          <a:xfrm>
            <a:off x="6372876" y="3620476"/>
            <a:ext cx="4402800" cy="2434875"/>
          </a:xfrm>
          <a:prstGeom prst="rect">
            <a:avLst/>
          </a:prstGeom>
          <a:noFill/>
          <a:ln>
            <a:noFill/>
          </a:ln>
        </p:spPr>
      </p:pic>
      <p:pic>
        <p:nvPicPr>
          <p:cNvPr id="314" name="Google Shape;314;p21" descr="Cultural Heritage Communication ..."/>
          <p:cNvPicPr preferRelativeResize="0"/>
          <p:nvPr/>
        </p:nvPicPr>
        <p:blipFill rotWithShape="1">
          <a:blip r:embed="rId5">
            <a:alphaModFix/>
          </a:blip>
          <a:srcRect/>
          <a:stretch/>
        </p:blipFill>
        <p:spPr>
          <a:xfrm>
            <a:off x="1001474" y="3703301"/>
            <a:ext cx="4896601" cy="22692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pic>
        <p:nvPicPr>
          <p:cNvPr id="320" name="Google Shape;320;g322e7c633f1_0_1"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21" name="Google Shape;321;g322e7c633f1_0_1"/>
          <p:cNvSpPr/>
          <p:nvPr/>
        </p:nvSpPr>
        <p:spPr>
          <a:xfrm>
            <a:off x="360486" y="-1"/>
            <a:ext cx="10698900" cy="8088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2" name="Google Shape;322;g322e7c633f1_0_1"/>
          <p:cNvSpPr/>
          <p:nvPr/>
        </p:nvSpPr>
        <p:spPr>
          <a:xfrm>
            <a:off x="0" y="-9425"/>
            <a:ext cx="10911000" cy="808800"/>
          </a:xfrm>
          <a:prstGeom prst="rect">
            <a:avLst/>
          </a:prstGeom>
          <a:solidFill>
            <a:srgbClr val="72BC59"/>
          </a:solidFill>
          <a:ln>
            <a:noFill/>
          </a:ln>
        </p:spPr>
        <p:txBody>
          <a:bodyPr spcFirstLastPara="1" wrap="square" lIns="91425" tIns="45700" rIns="91425" bIns="45700" anchor="ctr" anchorCtr="0">
            <a:noAutofit/>
          </a:bodyPr>
          <a:lstStyle/>
          <a:p>
            <a:pPr lvl="0">
              <a:buSzPts val="3200"/>
            </a:pPr>
            <a:r>
              <a:rPr lang="en-US" sz="3200" b="1" dirty="0" err="1">
                <a:solidFill>
                  <a:schemeClr val="lt1"/>
                </a:solidFill>
                <a:latin typeface="Candara"/>
                <a:ea typeface="Candara"/>
                <a:cs typeface="Candara"/>
                <a:sym typeface="Candara"/>
              </a:rPr>
              <a:t>Komunikacija</a:t>
            </a:r>
            <a:r>
              <a:rPr lang="en-US" sz="3200" b="1" dirty="0">
                <a:solidFill>
                  <a:schemeClr val="lt1"/>
                </a:solidFill>
                <a:latin typeface="Candara"/>
                <a:ea typeface="Candara"/>
                <a:cs typeface="Candara"/>
                <a:sym typeface="Candara"/>
              </a:rPr>
              <a:t> ir </a:t>
            </a:r>
            <a:r>
              <a:rPr lang="en-US" sz="3200" b="1" dirty="0" err="1">
                <a:solidFill>
                  <a:schemeClr val="lt1"/>
                </a:solidFill>
                <a:latin typeface="Candara"/>
                <a:ea typeface="Candara"/>
                <a:cs typeface="Candara"/>
                <a:sym typeface="Candara"/>
              </a:rPr>
              <a:t>paveldas</a:t>
            </a:r>
            <a:endParaRPr lang="en-US" sz="3200" b="1" dirty="0">
              <a:solidFill>
                <a:schemeClr val="lt1"/>
              </a:solidFill>
              <a:latin typeface="Candara"/>
              <a:ea typeface="Candara"/>
              <a:cs typeface="Candara"/>
              <a:sym typeface="Candara"/>
            </a:endParaRPr>
          </a:p>
        </p:txBody>
      </p:sp>
      <p:sp>
        <p:nvSpPr>
          <p:cNvPr id="323" name="Google Shape;323;g322e7c633f1_0_1"/>
          <p:cNvSpPr txBox="1"/>
          <p:nvPr/>
        </p:nvSpPr>
        <p:spPr>
          <a:xfrm>
            <a:off x="281600" y="2302350"/>
            <a:ext cx="5504100" cy="1717363"/>
          </a:xfrm>
          <a:prstGeom prst="rect">
            <a:avLst/>
          </a:prstGeom>
          <a:noFill/>
          <a:ln w="9525" cap="flat" cmpd="sng">
            <a:solidFill>
              <a:srgbClr val="548235"/>
            </a:solidFill>
            <a:prstDash val="solid"/>
            <a:round/>
            <a:headEnd type="none" w="sm" len="sm"/>
            <a:tailEnd type="none" w="sm" len="sm"/>
          </a:ln>
        </p:spPr>
        <p:txBody>
          <a:bodyPr spcFirstLastPara="1" wrap="square" lIns="91425" tIns="91425" rIns="91425" bIns="91425" anchor="t" anchorCtr="0">
            <a:spAutoFit/>
          </a:bodyPr>
          <a:lstStyle/>
          <a:p>
            <a:pPr lvl="0" algn="just">
              <a:lnSpc>
                <a:spcPct val="115000"/>
              </a:lnSpc>
              <a:buSzPts val="2400"/>
            </a:pPr>
            <a:r>
              <a:rPr lang="lt-LT" sz="2400" b="1" dirty="0">
                <a:solidFill>
                  <a:schemeClr val="dk1"/>
                </a:solidFill>
              </a:rPr>
              <a:t>Kartų bendravimas </a:t>
            </a:r>
          </a:p>
          <a:p>
            <a:pPr lvl="0" algn="just">
              <a:buSzPts val="2400"/>
            </a:pPr>
            <a:r>
              <a:rPr lang="lt-LT" sz="2400" dirty="0">
                <a:solidFill>
                  <a:schemeClr val="dk1"/>
                </a:solidFill>
              </a:rPr>
              <a:t>yra labai svarbus perduodant tradicijas, istorijas, papročius ir žinias, kurios dažnai perduodamos iš kartos į kartą. </a:t>
            </a:r>
          </a:p>
        </p:txBody>
      </p:sp>
      <p:sp>
        <p:nvSpPr>
          <p:cNvPr id="324" name="Google Shape;324;g322e7c633f1_0_1"/>
          <p:cNvSpPr txBox="1"/>
          <p:nvPr/>
        </p:nvSpPr>
        <p:spPr>
          <a:xfrm>
            <a:off x="6067400" y="2302350"/>
            <a:ext cx="5416800" cy="1770711"/>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t" anchorCtr="0">
            <a:spAutoFit/>
          </a:bodyPr>
          <a:lstStyle/>
          <a:p>
            <a:pPr marL="114300" lvl="0">
              <a:lnSpc>
                <a:spcPct val="90000"/>
              </a:lnSpc>
              <a:spcBef>
                <a:spcPts val="1000"/>
              </a:spcBef>
              <a:buSzPts val="2400"/>
            </a:pPr>
            <a:r>
              <a:rPr lang="lt-LT" sz="2400" b="1" dirty="0">
                <a:solidFill>
                  <a:schemeClr val="dk1"/>
                </a:solidFill>
              </a:rPr>
              <a:t>Tarptautinė komunikacija</a:t>
            </a:r>
          </a:p>
          <a:p>
            <a:pPr marL="114300" lvl="0" algn="just">
              <a:lnSpc>
                <a:spcPct val="90000"/>
              </a:lnSpc>
              <a:spcBef>
                <a:spcPts val="1000"/>
              </a:spcBef>
              <a:buSzPts val="2400"/>
            </a:pPr>
            <a:r>
              <a:rPr lang="lt-LT" sz="2400" dirty="0">
                <a:solidFill>
                  <a:schemeClr val="dk1"/>
                </a:solidFill>
              </a:rPr>
              <a:t>palengvina skirtingų perspektyvų ir pasaulėžiūrų integraciją, sudarant galimybes abipusiam praturtinimui. </a:t>
            </a:r>
          </a:p>
        </p:txBody>
      </p:sp>
      <p:sp>
        <p:nvSpPr>
          <p:cNvPr id="325" name="Google Shape;325;g322e7c633f1_0_1"/>
          <p:cNvSpPr txBox="1"/>
          <p:nvPr/>
        </p:nvSpPr>
        <p:spPr>
          <a:xfrm>
            <a:off x="1076725" y="1431650"/>
            <a:ext cx="7110900" cy="609367"/>
          </a:xfrm>
          <a:prstGeom prst="rect">
            <a:avLst/>
          </a:prstGeom>
          <a:noFill/>
          <a:ln>
            <a:noFill/>
          </a:ln>
        </p:spPr>
        <p:txBody>
          <a:bodyPr spcFirstLastPara="1" wrap="square" lIns="91425" tIns="91425" rIns="91425" bIns="91425" anchor="t" anchorCtr="0">
            <a:spAutoFit/>
          </a:bodyPr>
          <a:lstStyle/>
          <a:p>
            <a:pPr lvl="0" algn="just">
              <a:lnSpc>
                <a:spcPct val="115000"/>
              </a:lnSpc>
              <a:buSzPts val="2400"/>
            </a:pPr>
            <a:r>
              <a:rPr lang="pt-BR" sz="2400" dirty="0">
                <a:solidFill>
                  <a:schemeClr val="dk1"/>
                </a:solidFill>
              </a:rPr>
              <a:t>Kultūrinio ir gamtinio paveldo atžvilgiu</a:t>
            </a:r>
            <a:r>
              <a:rPr lang="en-US" sz="2400" b="0" i="0" u="none" strike="noStrike" cap="none" dirty="0">
                <a:solidFill>
                  <a:schemeClr val="dk1"/>
                </a:solidFill>
                <a:latin typeface="Arial"/>
                <a:ea typeface="Arial"/>
                <a:cs typeface="Arial"/>
                <a:sym typeface="Arial"/>
              </a:rPr>
              <a:t>,</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Google Shape;330;p22"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31" name="Google Shape;331;p22"/>
          <p:cNvSpPr/>
          <p:nvPr/>
        </p:nvSpPr>
        <p:spPr>
          <a:xfrm>
            <a:off x="360486" y="0"/>
            <a:ext cx="10698811" cy="735918"/>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2" name="Google Shape;332;p22"/>
          <p:cNvSpPr/>
          <p:nvPr/>
        </p:nvSpPr>
        <p:spPr>
          <a:xfrm>
            <a:off x="0" y="1"/>
            <a:ext cx="10911016" cy="735918"/>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3" name="Google Shape;333;p22"/>
          <p:cNvSpPr txBox="1"/>
          <p:nvPr/>
        </p:nvSpPr>
        <p:spPr>
          <a:xfrm>
            <a:off x="180243" y="89587"/>
            <a:ext cx="10911016" cy="646331"/>
          </a:xfrm>
          <a:prstGeom prst="rect">
            <a:avLst/>
          </a:prstGeom>
          <a:noFill/>
          <a:ln>
            <a:noFill/>
          </a:ln>
        </p:spPr>
        <p:txBody>
          <a:bodyPr spcFirstLastPara="1" wrap="square" lIns="91425" tIns="45700" rIns="91425" bIns="45700" anchor="t" anchorCtr="0">
            <a:spAutoFit/>
          </a:bodyPr>
          <a:lstStyle/>
          <a:p>
            <a:pPr marL="457200" lvl="1">
              <a:buSzPts val="3600"/>
            </a:pPr>
            <a:r>
              <a:rPr lang="en-US" sz="3600" b="1" dirty="0" err="1">
                <a:solidFill>
                  <a:schemeClr val="lt1"/>
                </a:solidFill>
                <a:latin typeface="Candara"/>
                <a:ea typeface="Candara"/>
                <a:cs typeface="Candara"/>
                <a:sym typeface="Candara"/>
              </a:rPr>
              <a:t>Interaktyvi</a:t>
            </a:r>
            <a:r>
              <a:rPr lang="en-US" sz="3600" b="1" dirty="0">
                <a:solidFill>
                  <a:schemeClr val="lt1"/>
                </a:solidFill>
                <a:latin typeface="Candara"/>
                <a:ea typeface="Candara"/>
                <a:cs typeface="Candara"/>
                <a:sym typeface="Candara"/>
              </a:rPr>
              <a:t> </a:t>
            </a:r>
            <a:r>
              <a:rPr lang="en-US" sz="3600" b="1" dirty="0" err="1">
                <a:solidFill>
                  <a:schemeClr val="lt1"/>
                </a:solidFill>
                <a:latin typeface="Candara"/>
                <a:ea typeface="Candara"/>
                <a:cs typeface="Candara"/>
                <a:sym typeface="Candara"/>
              </a:rPr>
              <a:t>veikla</a:t>
            </a:r>
            <a:r>
              <a:rPr lang="en-US" sz="3600" b="1" dirty="0">
                <a:solidFill>
                  <a:schemeClr val="lt1"/>
                </a:solidFill>
                <a:latin typeface="Candara"/>
                <a:ea typeface="Candara"/>
                <a:cs typeface="Candara"/>
                <a:sym typeface="Candara"/>
              </a:rPr>
              <a:t> 1) „Europos </a:t>
            </a:r>
            <a:r>
              <a:rPr lang="en-US" sz="3600" b="1" dirty="0" err="1">
                <a:solidFill>
                  <a:schemeClr val="lt1"/>
                </a:solidFill>
                <a:latin typeface="Candara"/>
                <a:ea typeface="Candara"/>
                <a:cs typeface="Candara"/>
                <a:sym typeface="Candara"/>
              </a:rPr>
              <a:t>piliečio</a:t>
            </a:r>
            <a:r>
              <a:rPr lang="en-US" sz="3600" b="1" dirty="0">
                <a:solidFill>
                  <a:schemeClr val="lt1"/>
                </a:solidFill>
                <a:latin typeface="Candara"/>
                <a:ea typeface="Candara"/>
                <a:cs typeface="Candara"/>
                <a:sym typeface="Candara"/>
              </a:rPr>
              <a:t> </a:t>
            </a:r>
            <a:r>
              <a:rPr lang="en-US" sz="3600" b="1" dirty="0" err="1">
                <a:solidFill>
                  <a:schemeClr val="lt1"/>
                </a:solidFill>
                <a:latin typeface="Candara"/>
                <a:ea typeface="Candara"/>
                <a:cs typeface="Candara"/>
                <a:sym typeface="Candara"/>
              </a:rPr>
              <a:t>pasas</a:t>
            </a:r>
            <a:r>
              <a:rPr lang="en-US" sz="3600" b="1" dirty="0">
                <a:solidFill>
                  <a:schemeClr val="lt1"/>
                </a:solidFill>
                <a:latin typeface="Candara"/>
                <a:ea typeface="Candara"/>
                <a:cs typeface="Candara"/>
                <a:sym typeface="Candara"/>
              </a:rPr>
              <a:t>“</a:t>
            </a:r>
          </a:p>
        </p:txBody>
      </p:sp>
      <p:sp>
        <p:nvSpPr>
          <p:cNvPr id="334" name="Google Shape;334;p22"/>
          <p:cNvSpPr txBox="1"/>
          <p:nvPr/>
        </p:nvSpPr>
        <p:spPr>
          <a:xfrm>
            <a:off x="820725" y="1082200"/>
            <a:ext cx="8838300" cy="555532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600"/>
              <a:buFont typeface="Arial"/>
              <a:buNone/>
            </a:pPr>
            <a:r>
              <a:rPr lang="en-US" sz="1600" b="0" i="0" u="none" strike="noStrike" cap="none" dirty="0">
                <a:solidFill>
                  <a:srgbClr val="000000"/>
                </a:solidFill>
                <a:latin typeface="Candara"/>
                <a:ea typeface="Candara"/>
                <a:cs typeface="Candara"/>
                <a:sym typeface="Candara"/>
              </a:rPr>
              <a:t> </a:t>
            </a:r>
            <a:endParaRPr sz="1800" b="0" i="0" u="none" strike="noStrike" cap="none" dirty="0">
              <a:solidFill>
                <a:srgbClr val="000000"/>
              </a:solidFill>
              <a:latin typeface="Arial"/>
              <a:ea typeface="Arial"/>
              <a:cs typeface="Arial"/>
              <a:sym typeface="Arial"/>
            </a:endParaRPr>
          </a:p>
          <a:p>
            <a:pPr lvl="0" algn="just">
              <a:spcBef>
                <a:spcPts val="600"/>
              </a:spcBef>
              <a:buSzPts val="2200"/>
            </a:pPr>
            <a:r>
              <a:rPr lang="en-US" sz="2200" b="1" dirty="0">
                <a:latin typeface="Candara"/>
                <a:ea typeface="Candara"/>
                <a:cs typeface="Candara"/>
                <a:sym typeface="Candara"/>
              </a:rPr>
              <a:t>Europos </a:t>
            </a:r>
            <a:r>
              <a:rPr lang="en-US" sz="2200" b="1" dirty="0" err="1">
                <a:latin typeface="Candara"/>
                <a:ea typeface="Candara"/>
                <a:cs typeface="Candara"/>
                <a:sym typeface="Candara"/>
              </a:rPr>
              <a:t>piliečio</a:t>
            </a:r>
            <a:r>
              <a:rPr lang="en-US" sz="2200" b="1" dirty="0">
                <a:latin typeface="Candara"/>
                <a:ea typeface="Candara"/>
                <a:cs typeface="Candara"/>
                <a:sym typeface="Candara"/>
              </a:rPr>
              <a:t> </a:t>
            </a:r>
            <a:r>
              <a:rPr lang="en-US" sz="2200" b="1" dirty="0" err="1">
                <a:latin typeface="Candara"/>
                <a:ea typeface="Candara"/>
                <a:cs typeface="Candara"/>
                <a:sym typeface="Candara"/>
              </a:rPr>
              <a:t>pasas</a:t>
            </a:r>
            <a:endParaRPr sz="1800" b="0" i="0" u="none" strike="noStrike" cap="none" dirty="0">
              <a:solidFill>
                <a:srgbClr val="000000"/>
              </a:solidFill>
              <a:latin typeface="Arial"/>
              <a:ea typeface="Arial"/>
              <a:cs typeface="Arial"/>
              <a:sym typeface="Arial"/>
            </a:endParaRPr>
          </a:p>
          <a:p>
            <a:pPr lvl="0" algn="just">
              <a:spcBef>
                <a:spcPts val="600"/>
              </a:spcBef>
              <a:buSzPts val="2200"/>
            </a:pPr>
            <a:r>
              <a:rPr lang="lt-LT" sz="2200" dirty="0">
                <a:latin typeface="Candara"/>
                <a:ea typeface="Candara"/>
                <a:cs typeface="Candara"/>
                <a:sym typeface="Candara"/>
              </a:rPr>
              <a:t>Tai kūrybinė veikla: dalyvių prašoma sukurti kūrybiškumą, Europos piliečio pasą. Čia, be savo asmeninių duomenų, jie turi apibūdinti save, įvedant informaciją apie savo šalį, kultūrą, meninį ir istorinį paveldą ir pan. Jie taip pat gali išreikšti save grafiškai ir kūrybiškai. </a:t>
            </a:r>
          </a:p>
          <a:p>
            <a:pPr marL="0" marR="0" lvl="0" indent="0" algn="just" rtl="0">
              <a:lnSpc>
                <a:spcPct val="100000"/>
              </a:lnSpc>
              <a:spcBef>
                <a:spcPts val="600"/>
              </a:spcBef>
              <a:spcAft>
                <a:spcPts val="0"/>
              </a:spcAft>
              <a:buClr>
                <a:srgbClr val="000000"/>
              </a:buClr>
              <a:buSzPts val="2200"/>
              <a:buFont typeface="Arial"/>
              <a:buNone/>
            </a:pPr>
            <a:endParaRPr sz="2200" b="0" i="0" u="none" strike="noStrike" cap="none" dirty="0">
              <a:solidFill>
                <a:srgbClr val="000000"/>
              </a:solidFill>
              <a:latin typeface="Candara"/>
              <a:ea typeface="Candara"/>
              <a:cs typeface="Candara"/>
              <a:sym typeface="Candara"/>
            </a:endParaRPr>
          </a:p>
          <a:p>
            <a:pPr lvl="0" algn="just">
              <a:spcBef>
                <a:spcPts val="1800"/>
              </a:spcBef>
              <a:buSzPts val="2200"/>
            </a:pPr>
            <a:r>
              <a:rPr lang="lt-LT" sz="2200" u="sng" dirty="0">
                <a:latin typeface="Candara"/>
                <a:ea typeface="Candara"/>
                <a:cs typeface="Candara"/>
                <a:sym typeface="Candara"/>
              </a:rPr>
              <a:t>Reikalingos priemonės: </a:t>
            </a:r>
            <a:r>
              <a:rPr lang="lt-LT" sz="2200" dirty="0">
                <a:latin typeface="Candara"/>
                <a:ea typeface="Candara"/>
                <a:cs typeface="Candara"/>
                <a:sym typeface="Candara"/>
              </a:rPr>
              <a:t>projektorius ir ekranas, interneto prieiga, balta lenta ir žymekliai, informaciniai lapeliai su pagrindinėmis sąvokomis</a:t>
            </a:r>
            <a:r>
              <a:rPr lang="lt-LT" sz="2200" u="sng" dirty="0">
                <a:latin typeface="Candara"/>
                <a:ea typeface="Candara"/>
                <a:cs typeface="Candara"/>
                <a:sym typeface="Candara"/>
              </a:rPr>
              <a:t>.</a:t>
            </a:r>
          </a:p>
          <a:p>
            <a:pPr lvl="0" algn="just">
              <a:spcBef>
                <a:spcPts val="2400"/>
              </a:spcBef>
              <a:buSzPts val="2200"/>
            </a:pPr>
            <a:r>
              <a:rPr lang="lt-LT" sz="2200" dirty="0">
                <a:latin typeface="Candara"/>
                <a:ea typeface="Candara"/>
                <a:cs typeface="Candara"/>
                <a:sym typeface="Candara"/>
              </a:rPr>
              <a:t>Dalyviai gali kurti savo pasą vieni arba mažomis grupėmis. Pastarasis variantas yra geresnis, nes skatina kūrybiškumą ir gali būti naudingas dalyviams, turintiems bendrą kilmę, kalbą ar kultūrą. </a:t>
            </a:r>
          </a:p>
          <a:p>
            <a:pPr marL="0" marR="0" lvl="0" indent="0" algn="just" rtl="0">
              <a:lnSpc>
                <a:spcPct val="100000"/>
              </a:lnSpc>
              <a:spcBef>
                <a:spcPts val="1200"/>
              </a:spcBef>
              <a:spcAft>
                <a:spcPts val="0"/>
              </a:spcAft>
              <a:buClr>
                <a:srgbClr val="000000"/>
              </a:buClr>
              <a:buSzPts val="1600"/>
              <a:buFont typeface="Arial"/>
              <a:buNone/>
            </a:pPr>
            <a:endParaRPr sz="1600" b="0" i="0" u="none" strike="noStrike" cap="none" dirty="0">
              <a:solidFill>
                <a:srgbClr val="000000"/>
              </a:solidFill>
              <a:latin typeface="Candara"/>
              <a:ea typeface="Candara"/>
              <a:cs typeface="Candara"/>
              <a:sym typeface="Candara"/>
            </a:endParaRPr>
          </a:p>
          <a:p>
            <a:pPr marL="0" marR="0" lvl="0" indent="0" algn="just" rtl="0">
              <a:lnSpc>
                <a:spcPct val="100000"/>
              </a:lnSpc>
              <a:spcBef>
                <a:spcPts val="600"/>
              </a:spcBef>
              <a:spcAft>
                <a:spcPts val="0"/>
              </a:spcAft>
              <a:buClr>
                <a:srgbClr val="000000"/>
              </a:buClr>
              <a:buSzPts val="1600"/>
              <a:buFont typeface="Arial"/>
              <a:buNone/>
            </a:pPr>
            <a:endParaRPr sz="1600" b="0" i="0" u="none" strike="noStrike" cap="none" dirty="0">
              <a:solidFill>
                <a:srgbClr val="000000"/>
              </a:solidFill>
              <a:latin typeface="Candara"/>
              <a:ea typeface="Candara"/>
              <a:cs typeface="Candara"/>
              <a:sym typeface="Candara"/>
            </a:endParaRPr>
          </a:p>
        </p:txBody>
      </p:sp>
      <p:pic>
        <p:nvPicPr>
          <p:cNvPr id="335" name="Google Shape;335;p22"/>
          <p:cNvPicPr preferRelativeResize="0"/>
          <p:nvPr/>
        </p:nvPicPr>
        <p:blipFill rotWithShape="1">
          <a:blip r:embed="rId4">
            <a:alphaModFix/>
          </a:blip>
          <a:srcRect/>
          <a:stretch/>
        </p:blipFill>
        <p:spPr>
          <a:xfrm>
            <a:off x="9966900" y="825504"/>
            <a:ext cx="1612475" cy="1970376"/>
          </a:xfrm>
          <a:prstGeom prst="rect">
            <a:avLst/>
          </a:prstGeom>
          <a:noFill/>
          <a:ln>
            <a:noFill/>
          </a:ln>
        </p:spPr>
      </p:pic>
      <p:pic>
        <p:nvPicPr>
          <p:cNvPr id="336" name="Google Shape;336;p22"/>
          <p:cNvPicPr preferRelativeResize="0"/>
          <p:nvPr/>
        </p:nvPicPr>
        <p:blipFill rotWithShape="1">
          <a:blip r:embed="rId5">
            <a:alphaModFix/>
          </a:blip>
          <a:srcRect/>
          <a:stretch/>
        </p:blipFill>
        <p:spPr>
          <a:xfrm>
            <a:off x="9800824" y="3668470"/>
            <a:ext cx="2249375" cy="2075848"/>
          </a:xfrm>
          <a:prstGeom prst="rect">
            <a:avLst/>
          </a:prstGeom>
          <a:noFill/>
          <a:ln>
            <a:noFill/>
          </a:ln>
          <a:effectLst>
            <a:outerShdw blurRad="57150" dist="19050" dir="5400000" algn="bl" rotWithShape="0">
              <a:srgbClr val="000000">
                <a:alpha val="49803"/>
              </a:srgbClr>
            </a:outerShdw>
          </a:effectLst>
        </p:spPr>
      </p:pic>
      <p:sp>
        <p:nvSpPr>
          <p:cNvPr id="337" name="Google Shape;337;p22"/>
          <p:cNvSpPr txBox="1"/>
          <p:nvPr/>
        </p:nvSpPr>
        <p:spPr>
          <a:xfrm>
            <a:off x="8804366" y="5805313"/>
            <a:ext cx="3329571" cy="1046410"/>
          </a:xfrm>
          <a:prstGeom prst="rect">
            <a:avLst/>
          </a:prstGeom>
          <a:noFill/>
          <a:ln>
            <a:noFill/>
          </a:ln>
        </p:spPr>
        <p:txBody>
          <a:bodyPr spcFirstLastPara="1" wrap="square" lIns="91425" tIns="91425" rIns="91425" bIns="91425" anchor="t" anchorCtr="0">
            <a:spAutoFit/>
          </a:bodyPr>
          <a:lstStyle/>
          <a:p>
            <a:pPr lvl="0">
              <a:buSzPts val="1400"/>
            </a:pPr>
            <a:r>
              <a:rPr lang="en-US" dirty="0" err="1"/>
              <a:t>Šaltinis</a:t>
            </a:r>
            <a:r>
              <a:rPr lang="en-US" dirty="0"/>
              <a:t>: </a:t>
            </a:r>
            <a:r>
              <a:rPr lang="en-US" dirty="0" err="1"/>
              <a:t>Freepik</a:t>
            </a:r>
            <a:r>
              <a:rPr lang="en-US" dirty="0"/>
              <a:t>, </a:t>
            </a:r>
            <a:r>
              <a:rPr lang="en-US" dirty="0" err="1"/>
              <a:t>autorius</a:t>
            </a:r>
            <a:r>
              <a:rPr lang="en-US" dirty="0"/>
              <a:t> </a:t>
            </a:r>
            <a:r>
              <a:rPr lang="en-US" dirty="0" err="1"/>
              <a:t>macrovector</a:t>
            </a:r>
            <a:endParaRPr lang="en-US" dirty="0"/>
          </a:p>
          <a:p>
            <a:pPr marL="0" marR="0" lvl="0" indent="0" algn="l" rtl="0">
              <a:lnSpc>
                <a:spcPct val="100000"/>
              </a:lnSpc>
              <a:spcBef>
                <a:spcPts val="0"/>
              </a:spcBef>
              <a:spcAft>
                <a:spcPts val="0"/>
              </a:spcAft>
              <a:buClr>
                <a:srgbClr val="000000"/>
              </a:buClr>
              <a:buSzPts val="700"/>
              <a:buFont typeface="Arial"/>
              <a:buNone/>
            </a:pPr>
            <a:r>
              <a:rPr lang="en-US" sz="700" b="0" i="0" u="sng" strike="noStrike" cap="none" dirty="0">
                <a:solidFill>
                  <a:srgbClr val="0563C1"/>
                </a:solidFill>
                <a:latin typeface="Arial"/>
                <a:ea typeface="Arial"/>
                <a:cs typeface="Arial"/>
                <a:sym typeface="Arial"/>
                <a:hlinkClick r:id="rId6">
                  <a:extLst>
                    <a:ext uri="{A12FA001-AC4F-418D-AE19-62706E023703}">
                      <ahyp:hlinkClr xmlns:ahyp="http://schemas.microsoft.com/office/drawing/2018/hyperlinkcolor" val="tx"/>
                    </a:ext>
                  </a:extLst>
                </a:hlinkClick>
              </a:rPr>
              <a:t>https://www.freepik.com/free-vector/creative-people-flat-design-concept-with-human-hands-holding-brushes-drawing-little-persons-involved-art-music-dancing-vector-illustration_37421460.htm#fromView=search&amp;page=1&amp;position=3&amp;uuid=0d99e143-8f99-442d-ba97-4ed4e83f8ea4</a:t>
            </a:r>
            <a:endParaRPr sz="7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700"/>
              <a:buFont typeface="Arial"/>
              <a:buNone/>
            </a:pPr>
            <a:endParaRPr sz="700" b="0" i="0" u="none" strike="noStrike" cap="none" dirty="0">
              <a:solidFill>
                <a:srgbClr val="000000"/>
              </a:solidFill>
              <a:latin typeface="Arial"/>
              <a:ea typeface="Arial"/>
              <a:cs typeface="Arial"/>
              <a:sym typeface="Arial"/>
            </a:endParaRPr>
          </a:p>
        </p:txBody>
      </p:sp>
      <p:sp>
        <p:nvSpPr>
          <p:cNvPr id="338" name="Google Shape;338;p22"/>
          <p:cNvSpPr txBox="1"/>
          <p:nvPr/>
        </p:nvSpPr>
        <p:spPr>
          <a:xfrm>
            <a:off x="9966899" y="2780512"/>
            <a:ext cx="1728600" cy="723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700"/>
              <a:buFont typeface="Arial"/>
              <a:buNone/>
            </a:pPr>
            <a:r>
              <a:rPr lang="en-US" sz="700" b="0" i="0" u="sng" strike="noStrike" cap="none" dirty="0">
                <a:solidFill>
                  <a:schemeClr val="hlink"/>
                </a:solidFill>
                <a:latin typeface="Arial"/>
                <a:ea typeface="Arial"/>
                <a:cs typeface="Arial"/>
                <a:sym typeface="Arial"/>
                <a:hlinkClick r:id="rId7"/>
              </a:rPr>
              <a:t>https://www.freepik.com/free-vector/passport-with-flight-tickets-white-background_24459631.htm#fromView=search&amp;page=1&amp;position=7&amp;uuid=1ecf90dc-5acd-42af-978b-3a79b3ede379</a:t>
            </a:r>
            <a:r>
              <a:rPr lang="en-US" sz="700" b="0" i="0" u="none" strike="noStrike" cap="none" dirty="0">
                <a:solidFill>
                  <a:srgbClr val="000000"/>
                </a:solidFill>
                <a:latin typeface="Arial"/>
                <a:ea typeface="Arial"/>
                <a:cs typeface="Arial"/>
                <a:sym typeface="Arial"/>
              </a:rPr>
              <a:t> </a:t>
            </a:r>
            <a:endParaRPr sz="700" b="0" i="0" u="none" strike="noStrike" cap="none" dirty="0">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pic>
        <p:nvPicPr>
          <p:cNvPr id="343" name="Google Shape;343;p2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44" name="Google Shape;344;p23"/>
          <p:cNvSpPr/>
          <p:nvPr/>
        </p:nvSpPr>
        <p:spPr>
          <a:xfrm>
            <a:off x="360486" y="0"/>
            <a:ext cx="10698811" cy="735918"/>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5" name="Google Shape;345;p23"/>
          <p:cNvSpPr/>
          <p:nvPr/>
        </p:nvSpPr>
        <p:spPr>
          <a:xfrm>
            <a:off x="0" y="1"/>
            <a:ext cx="10911016" cy="735918"/>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6" name="Google Shape;346;p23"/>
          <p:cNvSpPr txBox="1"/>
          <p:nvPr/>
        </p:nvSpPr>
        <p:spPr>
          <a:xfrm>
            <a:off x="0" y="89588"/>
            <a:ext cx="10911016" cy="646331"/>
          </a:xfrm>
          <a:prstGeom prst="rect">
            <a:avLst/>
          </a:prstGeom>
          <a:noFill/>
          <a:ln>
            <a:noFill/>
          </a:ln>
        </p:spPr>
        <p:txBody>
          <a:bodyPr spcFirstLastPara="1" wrap="square" lIns="91425" tIns="45700" rIns="91425" bIns="45700" anchor="t" anchorCtr="0">
            <a:spAutoFit/>
          </a:bodyPr>
          <a:lstStyle/>
          <a:p>
            <a:pPr marL="457200" lvl="1">
              <a:buSzPts val="3600"/>
            </a:pPr>
            <a:r>
              <a:rPr lang="en-US" sz="3600" b="1" dirty="0" err="1">
                <a:solidFill>
                  <a:schemeClr val="lt1"/>
                </a:solidFill>
                <a:latin typeface="Candara"/>
                <a:ea typeface="Candara"/>
                <a:cs typeface="Candara"/>
                <a:sym typeface="Candara"/>
              </a:rPr>
              <a:t>Interaktyvi</a:t>
            </a:r>
            <a:r>
              <a:rPr lang="en-US" sz="3600" b="1" dirty="0">
                <a:solidFill>
                  <a:schemeClr val="lt1"/>
                </a:solidFill>
                <a:latin typeface="Candara"/>
                <a:ea typeface="Candara"/>
                <a:cs typeface="Candara"/>
                <a:sym typeface="Candara"/>
              </a:rPr>
              <a:t> </a:t>
            </a:r>
            <a:r>
              <a:rPr lang="en-US" sz="3600" b="1" dirty="0" err="1">
                <a:solidFill>
                  <a:schemeClr val="lt1"/>
                </a:solidFill>
                <a:latin typeface="Candara"/>
                <a:ea typeface="Candara"/>
                <a:cs typeface="Candara"/>
                <a:sym typeface="Candara"/>
              </a:rPr>
              <a:t>veikla</a:t>
            </a:r>
            <a:r>
              <a:rPr lang="en-US" sz="3600" b="1" dirty="0">
                <a:solidFill>
                  <a:schemeClr val="lt1"/>
                </a:solidFill>
                <a:latin typeface="Candara"/>
                <a:ea typeface="Candara"/>
                <a:cs typeface="Candara"/>
                <a:sym typeface="Candara"/>
              </a:rPr>
              <a:t> 2: </a:t>
            </a:r>
            <a:r>
              <a:rPr lang="en-US" sz="3600" b="1" dirty="0" err="1">
                <a:solidFill>
                  <a:schemeClr val="lt1"/>
                </a:solidFill>
                <a:latin typeface="Candara"/>
                <a:ea typeface="Candara"/>
                <a:cs typeface="Candara"/>
                <a:sym typeface="Candara"/>
              </a:rPr>
              <a:t>Filmas</a:t>
            </a:r>
            <a:r>
              <a:rPr lang="en-US" sz="3600" b="1" dirty="0">
                <a:solidFill>
                  <a:schemeClr val="lt1"/>
                </a:solidFill>
                <a:latin typeface="Candara"/>
                <a:ea typeface="Candara"/>
                <a:cs typeface="Candara"/>
                <a:sym typeface="Candara"/>
              </a:rPr>
              <a:t> </a:t>
            </a:r>
          </a:p>
        </p:txBody>
      </p:sp>
      <p:sp>
        <p:nvSpPr>
          <p:cNvPr id="347" name="Google Shape;347;p23"/>
          <p:cNvSpPr txBox="1"/>
          <p:nvPr/>
        </p:nvSpPr>
        <p:spPr>
          <a:xfrm>
            <a:off x="501625" y="1305350"/>
            <a:ext cx="7944600" cy="5632271"/>
          </a:xfrm>
          <a:prstGeom prst="rect">
            <a:avLst/>
          </a:prstGeom>
          <a:noFill/>
          <a:ln>
            <a:noFill/>
          </a:ln>
        </p:spPr>
        <p:txBody>
          <a:bodyPr spcFirstLastPara="1" wrap="square" lIns="91425" tIns="45700" rIns="91425" bIns="45700" anchor="t" anchorCtr="0">
            <a:spAutoFit/>
          </a:bodyPr>
          <a:lstStyle/>
          <a:p>
            <a:pPr lvl="0" algn="just">
              <a:buSzPts val="2000"/>
            </a:pPr>
            <a:r>
              <a:rPr lang="lt-LT" sz="2000" b="1" dirty="0">
                <a:latin typeface="Candara"/>
                <a:ea typeface="Candara"/>
                <a:cs typeface="Candara"/>
                <a:sym typeface="Candara"/>
              </a:rPr>
              <a:t>Filmo žiūrėjimas</a:t>
            </a:r>
          </a:p>
          <a:p>
            <a:pPr lvl="0" algn="just">
              <a:spcBef>
                <a:spcPts val="600"/>
              </a:spcBef>
              <a:buSzPts val="2000"/>
            </a:pPr>
            <a:r>
              <a:rPr lang="lt-LT" sz="2000" dirty="0">
                <a:latin typeface="Candara"/>
                <a:ea typeface="Candara"/>
                <a:cs typeface="Candara"/>
                <a:sym typeface="Candara"/>
              </a:rPr>
              <a:t>Ši veikla yra raminanti, tačiau gali būti naudinga diskusijoms, kurios gali kilti jos metu. Ji susideda iš trumpo filmo peržiūros. Italijai tinkamas filmas galėtų būti „</a:t>
            </a:r>
            <a:r>
              <a:rPr lang="lt-LT" sz="2000" dirty="0" err="1">
                <a:latin typeface="Candara"/>
                <a:ea typeface="Candara"/>
                <a:cs typeface="Candara"/>
                <a:sym typeface="Candara"/>
              </a:rPr>
              <a:t>Zoran</a:t>
            </a:r>
            <a:r>
              <a:rPr lang="lt-LT" sz="2000" dirty="0">
                <a:latin typeface="Candara"/>
                <a:ea typeface="Candara"/>
                <a:cs typeface="Candara"/>
                <a:sym typeface="Candara"/>
              </a:rPr>
              <a:t> </a:t>
            </a:r>
            <a:r>
              <a:rPr lang="lt-LT" sz="2000" dirty="0" err="1">
                <a:latin typeface="Candara"/>
                <a:ea typeface="Candara"/>
                <a:cs typeface="Candara"/>
                <a:sym typeface="Candara"/>
              </a:rPr>
              <a:t>il</a:t>
            </a:r>
            <a:r>
              <a:rPr lang="lt-LT" sz="2000" dirty="0">
                <a:latin typeface="Candara"/>
                <a:ea typeface="Candara"/>
                <a:cs typeface="Candara"/>
                <a:sym typeface="Candara"/>
              </a:rPr>
              <a:t> </a:t>
            </a:r>
            <a:r>
              <a:rPr lang="lt-LT" sz="2000" dirty="0" err="1">
                <a:latin typeface="Candara"/>
                <a:ea typeface="Candara"/>
                <a:cs typeface="Candara"/>
                <a:sym typeface="Candara"/>
              </a:rPr>
              <a:t>mio</a:t>
            </a:r>
            <a:r>
              <a:rPr lang="lt-LT" sz="2000" dirty="0">
                <a:latin typeface="Candara"/>
                <a:ea typeface="Candara"/>
                <a:cs typeface="Candara"/>
                <a:sym typeface="Candara"/>
              </a:rPr>
              <a:t> </a:t>
            </a:r>
            <a:r>
              <a:rPr lang="lt-LT" sz="2000" dirty="0" err="1">
                <a:latin typeface="Candara"/>
                <a:ea typeface="Candara"/>
                <a:cs typeface="Candara"/>
                <a:sym typeface="Candara"/>
              </a:rPr>
              <a:t>nipote</a:t>
            </a:r>
            <a:r>
              <a:rPr lang="lt-LT" sz="2000" dirty="0">
                <a:latin typeface="Candara"/>
                <a:ea typeface="Candara"/>
                <a:cs typeface="Candara"/>
                <a:sym typeface="Candara"/>
              </a:rPr>
              <a:t> </a:t>
            </a:r>
            <a:r>
              <a:rPr lang="lt-LT" sz="2000" dirty="0" err="1">
                <a:latin typeface="Candara"/>
                <a:ea typeface="Candara"/>
                <a:cs typeface="Candara"/>
                <a:sym typeface="Candara"/>
              </a:rPr>
              <a:t>scemo</a:t>
            </a:r>
            <a:r>
              <a:rPr lang="lt-LT" sz="2000" dirty="0">
                <a:latin typeface="Candara"/>
                <a:ea typeface="Candara"/>
                <a:cs typeface="Candara"/>
                <a:sym typeface="Candara"/>
              </a:rPr>
              <a:t>“ („</a:t>
            </a:r>
            <a:r>
              <a:rPr lang="lt-LT" sz="2000" dirty="0" err="1">
                <a:latin typeface="Candara"/>
                <a:ea typeface="Candara"/>
                <a:cs typeface="Candara"/>
                <a:sym typeface="Candara"/>
              </a:rPr>
              <a:t>Zoran</a:t>
            </a:r>
            <a:r>
              <a:rPr lang="lt-LT" sz="2000" dirty="0">
                <a:latin typeface="Candara"/>
                <a:ea typeface="Candara"/>
                <a:cs typeface="Candara"/>
                <a:sym typeface="Candara"/>
              </a:rPr>
              <a:t>, mano kvailas sūnėnas“) (nuoroda į filmą).</a:t>
            </a:r>
          </a:p>
          <a:p>
            <a:pPr lvl="0" algn="just">
              <a:spcBef>
                <a:spcPts val="600"/>
              </a:spcBef>
              <a:buSzPts val="2000"/>
            </a:pPr>
            <a:r>
              <a:rPr lang="lt-LT" sz="2000" dirty="0">
                <a:latin typeface="Candara"/>
                <a:ea typeface="Candara"/>
                <a:cs typeface="Candara"/>
                <a:sym typeface="Candara"/>
              </a:rPr>
              <a:t>Filmas turi nagrinėti tarpkultūrinės ar kartų tarpusavio komunikacijos problemas ir klausimus.</a:t>
            </a:r>
          </a:p>
          <a:p>
            <a:pPr lvl="0" algn="just">
              <a:spcBef>
                <a:spcPts val="600"/>
              </a:spcBef>
              <a:buSzPts val="2000"/>
            </a:pPr>
            <a:r>
              <a:rPr lang="pt-BR" sz="2000" dirty="0">
                <a:latin typeface="Candara"/>
                <a:ea typeface="Candara"/>
                <a:cs typeface="Candara"/>
                <a:sym typeface="Candara"/>
              </a:rPr>
              <a:t>Po vaizdo įrašo vyks diskusija pagrindinėmis temomis.</a:t>
            </a:r>
          </a:p>
          <a:p>
            <a:pPr lvl="0" algn="just">
              <a:spcBef>
                <a:spcPts val="600"/>
              </a:spcBef>
              <a:buSzPts val="2000"/>
            </a:pPr>
            <a:r>
              <a:rPr lang="en-US" sz="2000" dirty="0" err="1">
                <a:latin typeface="Candara"/>
                <a:ea typeface="Candara"/>
                <a:cs typeface="Candara"/>
                <a:sym typeface="Candara"/>
              </a:rPr>
              <a:t>Mokytojai</a:t>
            </a:r>
            <a:r>
              <a:rPr lang="en-US" sz="2000" dirty="0">
                <a:latin typeface="Candara"/>
                <a:ea typeface="Candara"/>
                <a:cs typeface="Candara"/>
                <a:sym typeface="Candara"/>
              </a:rPr>
              <a:t> </a:t>
            </a:r>
            <a:r>
              <a:rPr lang="en-US" sz="2000" dirty="0" err="1">
                <a:latin typeface="Candara"/>
                <a:ea typeface="Candara"/>
                <a:cs typeface="Candara"/>
                <a:sym typeface="Candara"/>
              </a:rPr>
              <a:t>turi</a:t>
            </a:r>
            <a:r>
              <a:rPr lang="en-US" sz="2000" dirty="0">
                <a:latin typeface="Candara"/>
                <a:ea typeface="Candara"/>
                <a:cs typeface="Candara"/>
                <a:sym typeface="Candara"/>
              </a:rPr>
              <a:t> </a:t>
            </a:r>
            <a:r>
              <a:rPr lang="en-US" sz="2000" dirty="0" err="1">
                <a:latin typeface="Candara"/>
                <a:ea typeface="Candara"/>
                <a:cs typeface="Candara"/>
                <a:sym typeface="Candara"/>
              </a:rPr>
              <a:t>skatinti</a:t>
            </a:r>
            <a:r>
              <a:rPr lang="en-US" sz="2000" dirty="0">
                <a:latin typeface="Candara"/>
                <a:ea typeface="Candara"/>
                <a:cs typeface="Candara"/>
                <a:sym typeface="Candara"/>
              </a:rPr>
              <a:t> </a:t>
            </a:r>
            <a:r>
              <a:rPr lang="en-US" sz="2000" dirty="0" err="1">
                <a:latin typeface="Candara"/>
                <a:ea typeface="Candara"/>
                <a:cs typeface="Candara"/>
                <a:sym typeface="Candara"/>
              </a:rPr>
              <a:t>diskusiją</a:t>
            </a:r>
            <a:r>
              <a:rPr lang="en-US" sz="2000" dirty="0">
                <a:latin typeface="Candara"/>
                <a:ea typeface="Candara"/>
                <a:cs typeface="Candara"/>
                <a:sym typeface="Candara"/>
              </a:rPr>
              <a:t>, </a:t>
            </a:r>
            <a:r>
              <a:rPr lang="en-US" sz="2000" dirty="0" err="1">
                <a:latin typeface="Candara"/>
                <a:ea typeface="Candara"/>
                <a:cs typeface="Candara"/>
                <a:sym typeface="Candara"/>
              </a:rPr>
              <a:t>stengdamiesi</a:t>
            </a:r>
            <a:r>
              <a:rPr lang="en-US" sz="2000" dirty="0">
                <a:latin typeface="Candara"/>
                <a:ea typeface="Candara"/>
                <a:cs typeface="Candara"/>
                <a:sym typeface="Candara"/>
              </a:rPr>
              <a:t> </a:t>
            </a:r>
            <a:r>
              <a:rPr lang="en-US" sz="2000" dirty="0" err="1">
                <a:latin typeface="Candara"/>
                <a:ea typeface="Candara"/>
                <a:cs typeface="Candara"/>
                <a:sym typeface="Candara"/>
              </a:rPr>
              <a:t>įtraukti</a:t>
            </a:r>
            <a:r>
              <a:rPr lang="en-US" sz="2000" dirty="0">
                <a:latin typeface="Candara"/>
                <a:ea typeface="Candara"/>
                <a:cs typeface="Candara"/>
                <a:sym typeface="Candara"/>
              </a:rPr>
              <a:t> </a:t>
            </a:r>
            <a:r>
              <a:rPr lang="en-US" sz="2000" dirty="0" err="1">
                <a:latin typeface="Candara"/>
                <a:ea typeface="Candara"/>
                <a:cs typeface="Candara"/>
                <a:sym typeface="Candara"/>
              </a:rPr>
              <a:t>visus</a:t>
            </a:r>
            <a:r>
              <a:rPr lang="en-US" sz="2000" dirty="0">
                <a:latin typeface="Candara"/>
                <a:ea typeface="Candara"/>
                <a:cs typeface="Candara"/>
                <a:sym typeface="Candara"/>
              </a:rPr>
              <a:t> </a:t>
            </a:r>
            <a:r>
              <a:rPr lang="en-US" sz="2000" dirty="0" err="1">
                <a:latin typeface="Candara"/>
                <a:ea typeface="Candara"/>
                <a:cs typeface="Candara"/>
                <a:sym typeface="Candara"/>
              </a:rPr>
              <a:t>dalyvius</a:t>
            </a:r>
            <a:r>
              <a:rPr lang="en-US" sz="2000" dirty="0">
                <a:latin typeface="Candara"/>
                <a:ea typeface="Candara"/>
                <a:cs typeface="Candara"/>
                <a:sym typeface="Candara"/>
              </a:rPr>
              <a:t> ir </a:t>
            </a:r>
            <a:r>
              <a:rPr lang="en-US" sz="2000" dirty="0" err="1">
                <a:latin typeface="Candara"/>
                <a:ea typeface="Candara"/>
                <a:cs typeface="Candara"/>
                <a:sym typeface="Candara"/>
              </a:rPr>
              <a:t>surinkti</a:t>
            </a:r>
            <a:r>
              <a:rPr lang="en-US" sz="2000" dirty="0">
                <a:latin typeface="Candara"/>
                <a:ea typeface="Candara"/>
                <a:cs typeface="Candara"/>
                <a:sym typeface="Candara"/>
              </a:rPr>
              <a:t> </a:t>
            </a:r>
            <a:r>
              <a:rPr lang="en-US" sz="2000" dirty="0" err="1">
                <a:latin typeface="Candara"/>
                <a:ea typeface="Candara"/>
                <a:cs typeface="Candara"/>
                <a:sym typeface="Candara"/>
              </a:rPr>
              <a:t>įvairius</a:t>
            </a:r>
            <a:r>
              <a:rPr lang="en-US" sz="2000" dirty="0">
                <a:latin typeface="Candara"/>
                <a:ea typeface="Candara"/>
                <a:cs typeface="Candara"/>
                <a:sym typeface="Candara"/>
              </a:rPr>
              <a:t> </a:t>
            </a:r>
            <a:r>
              <a:rPr lang="en-US" sz="2000" dirty="0" err="1">
                <a:latin typeface="Candara"/>
                <a:ea typeface="Candara"/>
                <a:cs typeface="Candara"/>
                <a:sym typeface="Candara"/>
              </a:rPr>
              <a:t>požiūrius</a:t>
            </a:r>
            <a:r>
              <a:rPr lang="en-US" sz="2000" dirty="0">
                <a:latin typeface="Candara"/>
                <a:ea typeface="Candara"/>
                <a:cs typeface="Candara"/>
                <a:sym typeface="Candara"/>
              </a:rPr>
              <a:t>.</a:t>
            </a:r>
            <a:r>
              <a:rPr lang="en-US" sz="2000" b="0" i="0" u="none" strike="noStrike" cap="none" dirty="0">
                <a:solidFill>
                  <a:srgbClr val="000000"/>
                </a:solidFill>
                <a:latin typeface="Candara"/>
                <a:ea typeface="Candara"/>
                <a:cs typeface="Candara"/>
                <a:sym typeface="Candara"/>
              </a:rPr>
              <a:t>.</a:t>
            </a:r>
            <a:endParaRPr sz="1600" b="0" i="0" u="none" strike="noStrike" cap="none" dirty="0">
              <a:solidFill>
                <a:srgbClr val="000000"/>
              </a:solidFill>
              <a:latin typeface="Arial"/>
              <a:ea typeface="Arial"/>
              <a:cs typeface="Arial"/>
              <a:sym typeface="Arial"/>
            </a:endParaRPr>
          </a:p>
          <a:p>
            <a:pPr lvl="0" algn="just">
              <a:spcBef>
                <a:spcPts val="600"/>
              </a:spcBef>
              <a:buSzPts val="2000"/>
            </a:pPr>
            <a:r>
              <a:rPr lang="lt-LT" sz="2000" dirty="0">
                <a:latin typeface="Candara"/>
                <a:ea typeface="Candara"/>
                <a:cs typeface="Candara"/>
                <a:sym typeface="Candara"/>
              </a:rPr>
              <a:t>Mokytojas gali naudoti ekraną su žymekliais, kad sukurtų burbulų diagramą su surinktais požiūriais.</a:t>
            </a:r>
          </a:p>
          <a:p>
            <a:pPr marL="0" marR="0" lvl="0" indent="0" algn="just" rtl="0">
              <a:lnSpc>
                <a:spcPct val="100000"/>
              </a:lnSpc>
              <a:spcBef>
                <a:spcPts val="600"/>
              </a:spcBef>
              <a:spcAft>
                <a:spcPts val="0"/>
              </a:spcAft>
              <a:buClr>
                <a:srgbClr val="000000"/>
              </a:buClr>
              <a:buSzPts val="2000"/>
              <a:buFont typeface="Arial"/>
              <a:buNone/>
            </a:pPr>
            <a:endParaRPr sz="2000" b="0" i="0" u="none" strike="noStrike" cap="none" dirty="0">
              <a:solidFill>
                <a:srgbClr val="000000"/>
              </a:solidFill>
              <a:latin typeface="Candara"/>
              <a:ea typeface="Candara"/>
              <a:cs typeface="Candara"/>
              <a:sym typeface="Candara"/>
            </a:endParaRPr>
          </a:p>
          <a:p>
            <a:pPr lvl="0" algn="just">
              <a:spcBef>
                <a:spcPts val="600"/>
              </a:spcBef>
              <a:buSzPts val="2000"/>
            </a:pPr>
            <a:r>
              <a:rPr lang="lt-LT" sz="2000" u="sng" dirty="0">
                <a:latin typeface="Candara"/>
                <a:ea typeface="Candara"/>
                <a:cs typeface="Candara"/>
                <a:sym typeface="Candara"/>
              </a:rPr>
              <a:t>Reikalingos priemonės: </a:t>
            </a:r>
            <a:r>
              <a:rPr lang="lt-LT" sz="2000" dirty="0">
                <a:latin typeface="Candara"/>
                <a:ea typeface="Candara"/>
                <a:cs typeface="Candara"/>
                <a:sym typeface="Candara"/>
              </a:rPr>
              <a:t>projektorius ir ekranas, interneto prieiga, balta lenta ir žymekliai.</a:t>
            </a:r>
          </a:p>
          <a:p>
            <a:pPr marL="0" marR="0" lvl="0" indent="0" algn="just" rtl="0">
              <a:lnSpc>
                <a:spcPct val="100000"/>
              </a:lnSpc>
              <a:spcBef>
                <a:spcPts val="600"/>
              </a:spcBef>
              <a:spcAft>
                <a:spcPts val="0"/>
              </a:spcAft>
              <a:buClr>
                <a:srgbClr val="000000"/>
              </a:buClr>
              <a:buSzPts val="2000"/>
              <a:buFont typeface="Arial"/>
              <a:buNone/>
            </a:pPr>
            <a:endParaRPr sz="2000" b="0" i="0" u="none" strike="noStrike" cap="none" dirty="0">
              <a:solidFill>
                <a:srgbClr val="000000"/>
              </a:solidFill>
              <a:latin typeface="Candara"/>
              <a:ea typeface="Candara"/>
              <a:cs typeface="Candara"/>
              <a:sym typeface="Candara"/>
            </a:endParaRPr>
          </a:p>
        </p:txBody>
      </p:sp>
      <p:pic>
        <p:nvPicPr>
          <p:cNvPr id="348" name="Google Shape;348;p23"/>
          <p:cNvPicPr preferRelativeResize="0"/>
          <p:nvPr/>
        </p:nvPicPr>
        <p:blipFill rotWithShape="1">
          <a:blip r:embed="rId4">
            <a:alphaModFix/>
          </a:blip>
          <a:srcRect/>
          <a:stretch/>
        </p:blipFill>
        <p:spPr>
          <a:xfrm>
            <a:off x="8628725" y="1746350"/>
            <a:ext cx="3190200" cy="1993875"/>
          </a:xfrm>
          <a:prstGeom prst="rect">
            <a:avLst/>
          </a:prstGeom>
          <a:noFill/>
          <a:ln>
            <a:noFill/>
          </a:ln>
          <a:effectLst>
            <a:outerShdw blurRad="57150" dist="19050" dir="5400000" algn="bl" rotWithShape="0">
              <a:srgbClr val="000000">
                <a:alpha val="49803"/>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pic>
        <p:nvPicPr>
          <p:cNvPr id="353" name="Google Shape;353;p24"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54" name="Google Shape;354;p24"/>
          <p:cNvSpPr/>
          <p:nvPr/>
        </p:nvSpPr>
        <p:spPr>
          <a:xfrm>
            <a:off x="360486" y="0"/>
            <a:ext cx="10698811" cy="735918"/>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5" name="Google Shape;355;p24"/>
          <p:cNvSpPr/>
          <p:nvPr/>
        </p:nvSpPr>
        <p:spPr>
          <a:xfrm>
            <a:off x="0" y="1"/>
            <a:ext cx="10911016" cy="735918"/>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6" name="Google Shape;356;p24"/>
          <p:cNvSpPr txBox="1"/>
          <p:nvPr/>
        </p:nvSpPr>
        <p:spPr>
          <a:xfrm>
            <a:off x="0" y="89588"/>
            <a:ext cx="10911016" cy="646331"/>
          </a:xfrm>
          <a:prstGeom prst="rect">
            <a:avLst/>
          </a:prstGeom>
          <a:noFill/>
          <a:ln>
            <a:noFill/>
          </a:ln>
        </p:spPr>
        <p:txBody>
          <a:bodyPr spcFirstLastPara="1" wrap="square" lIns="91425" tIns="45700" rIns="91425" bIns="45700" anchor="t" anchorCtr="0">
            <a:spAutoFit/>
          </a:bodyPr>
          <a:lstStyle/>
          <a:p>
            <a:pPr marL="457200" lvl="1">
              <a:buSzPts val="3600"/>
            </a:pPr>
            <a:r>
              <a:rPr lang="lt-LT" sz="3600" b="1" dirty="0">
                <a:solidFill>
                  <a:schemeClr val="lt1"/>
                </a:solidFill>
                <a:latin typeface="Candara"/>
                <a:ea typeface="Candara"/>
                <a:cs typeface="Candara"/>
                <a:sym typeface="Candara"/>
              </a:rPr>
              <a:t>Interaktyvi veikla 3 Vaidmenų žaidimas: atspėk kilmę </a:t>
            </a:r>
          </a:p>
        </p:txBody>
      </p:sp>
      <p:sp>
        <p:nvSpPr>
          <p:cNvPr id="357" name="Google Shape;357;p24"/>
          <p:cNvSpPr txBox="1"/>
          <p:nvPr/>
        </p:nvSpPr>
        <p:spPr>
          <a:xfrm>
            <a:off x="254391" y="980812"/>
            <a:ext cx="8550909" cy="5709215"/>
          </a:xfrm>
          <a:prstGeom prst="rect">
            <a:avLst/>
          </a:prstGeom>
          <a:noFill/>
          <a:ln>
            <a:noFill/>
          </a:ln>
        </p:spPr>
        <p:txBody>
          <a:bodyPr spcFirstLastPara="1" wrap="square" lIns="91425" tIns="45700" rIns="91425" bIns="45700" anchor="t" anchorCtr="0">
            <a:spAutoFit/>
          </a:bodyPr>
          <a:lstStyle/>
          <a:p>
            <a:pPr lvl="0" algn="just">
              <a:buSzPts val="2000"/>
            </a:pPr>
            <a:r>
              <a:rPr lang="lt-LT" sz="2000" b="1" dirty="0">
                <a:latin typeface="Candara"/>
                <a:ea typeface="Candara"/>
                <a:cs typeface="Candara"/>
                <a:sym typeface="Candara"/>
              </a:rPr>
              <a:t>Atspėkite kilmę</a:t>
            </a:r>
          </a:p>
          <a:p>
            <a:pPr lvl="0" algn="just">
              <a:spcBef>
                <a:spcPts val="600"/>
              </a:spcBef>
              <a:buSzPts val="2000"/>
            </a:pPr>
            <a:r>
              <a:rPr lang="lt-LT" sz="2000" dirty="0">
                <a:latin typeface="Candara"/>
                <a:ea typeface="Candara"/>
                <a:cs typeface="Candara"/>
                <a:sym typeface="Candara"/>
              </a:rPr>
              <a:t>Šioje veikloje grupė bus suskirstyta į mažas grupes po  4–5 žmones. Pagrindinė sąlyga – niekas nežino kitų dalyvių geografinės kilmės. </a:t>
            </a:r>
          </a:p>
          <a:p>
            <a:pPr lvl="0" algn="just">
              <a:spcBef>
                <a:spcPts val="600"/>
              </a:spcBef>
              <a:buSzPts val="2000"/>
            </a:pPr>
            <a:r>
              <a:rPr lang="lt-LT" sz="2000" dirty="0">
                <a:latin typeface="Candara"/>
                <a:ea typeface="Candara"/>
                <a:cs typeface="Candara"/>
                <a:sym typeface="Candara"/>
              </a:rPr>
              <a:t>Kiekvienas asmuo turi papasakoti epizodą iš savo gyvenimo, apibūdinti daiktą, patiekalą, susijusį su jo ar jos kultūrinio paveldo elementais (ryte ėjau melstis į mečetę... pietums valgėme duoną ir </a:t>
            </a:r>
            <a:r>
              <a:rPr lang="lt-LT" sz="2000" dirty="0" err="1">
                <a:latin typeface="Candara"/>
                <a:ea typeface="Candara"/>
                <a:cs typeface="Candara"/>
                <a:sym typeface="Candara"/>
              </a:rPr>
              <a:t>panelle</a:t>
            </a:r>
            <a:r>
              <a:rPr lang="lt-LT" sz="2000" dirty="0">
                <a:latin typeface="Candara"/>
                <a:ea typeface="Candara"/>
                <a:cs typeface="Candara"/>
                <a:sym typeface="Candara"/>
              </a:rPr>
              <a:t>), o kiti turi atspėti, iš kur jis ar ji yra kilęs (-</a:t>
            </a:r>
            <a:r>
              <a:rPr lang="lt-LT" sz="2000" dirty="0" err="1">
                <a:latin typeface="Candara"/>
                <a:ea typeface="Candara"/>
                <a:cs typeface="Candara"/>
                <a:sym typeface="Candara"/>
              </a:rPr>
              <a:t>usi</a:t>
            </a:r>
            <a:r>
              <a:rPr lang="lt-LT" sz="2000" dirty="0">
                <a:latin typeface="Candara"/>
                <a:ea typeface="Candara"/>
                <a:cs typeface="Candara"/>
                <a:sym typeface="Candara"/>
              </a:rPr>
              <a:t>). </a:t>
            </a:r>
            <a:endParaRPr sz="2000" b="0" i="0" u="none" strike="noStrike" cap="none" dirty="0">
              <a:solidFill>
                <a:srgbClr val="000000"/>
              </a:solidFill>
              <a:latin typeface="Candara"/>
              <a:ea typeface="Candara"/>
              <a:cs typeface="Candara"/>
              <a:sym typeface="Candara"/>
            </a:endParaRPr>
          </a:p>
          <a:p>
            <a:pPr lvl="0" algn="just">
              <a:spcBef>
                <a:spcPts val="600"/>
              </a:spcBef>
              <a:buSzPts val="2000"/>
            </a:pPr>
            <a:r>
              <a:rPr lang="lt-LT" sz="2000" u="sng" dirty="0">
                <a:latin typeface="Candara"/>
                <a:ea typeface="Candara"/>
                <a:cs typeface="Candara"/>
                <a:sym typeface="Candara"/>
              </a:rPr>
              <a:t>Reikalingos priemonės: </a:t>
            </a:r>
            <a:r>
              <a:rPr lang="lt-LT" sz="2000" dirty="0">
                <a:latin typeface="Candara"/>
                <a:ea typeface="Candara"/>
                <a:cs typeface="Candara"/>
                <a:sym typeface="Candara"/>
              </a:rPr>
              <a:t>projektorius ir ekranas, interneto prieiga, balta lenta ir žymekliai.</a:t>
            </a:r>
          </a:p>
          <a:p>
            <a:pPr marL="0" marR="0" lvl="0" indent="0" algn="just" rtl="0">
              <a:lnSpc>
                <a:spcPct val="100000"/>
              </a:lnSpc>
              <a:spcBef>
                <a:spcPts val="600"/>
              </a:spcBef>
              <a:spcAft>
                <a:spcPts val="0"/>
              </a:spcAft>
              <a:buClr>
                <a:srgbClr val="000000"/>
              </a:buClr>
              <a:buSzPts val="2000"/>
              <a:buFont typeface="Arial"/>
              <a:buNone/>
            </a:pPr>
            <a:endParaRPr sz="2000" b="0" i="0" u="none" strike="noStrike" cap="none" dirty="0">
              <a:solidFill>
                <a:srgbClr val="000000"/>
              </a:solidFill>
              <a:latin typeface="Candara"/>
              <a:ea typeface="Candara"/>
              <a:cs typeface="Candara"/>
              <a:sym typeface="Candara"/>
            </a:endParaRPr>
          </a:p>
          <a:p>
            <a:pPr lvl="0" algn="just">
              <a:spcBef>
                <a:spcPts val="600"/>
              </a:spcBef>
              <a:buSzPts val="2000"/>
            </a:pPr>
            <a:r>
              <a:rPr lang="lt-LT" sz="2000" dirty="0">
                <a:latin typeface="Candara"/>
                <a:ea typeface="Candara"/>
                <a:cs typeface="Candara"/>
                <a:sym typeface="Candara"/>
              </a:rPr>
              <a:t>Dvi grupės: 1 grupė: šeimininkai: rodo meno kūrinių ar kultūros paveldo objektų iš įvairių šalių nuotraukas (</a:t>
            </a:r>
            <a:r>
              <a:rPr lang="lt-LT" sz="2000" dirty="0" err="1">
                <a:latin typeface="Candara"/>
                <a:ea typeface="Candara"/>
                <a:cs typeface="Candara"/>
                <a:sym typeface="Candara"/>
              </a:rPr>
              <a:t>Koliziejus</a:t>
            </a:r>
            <a:r>
              <a:rPr lang="lt-LT" sz="2000" dirty="0">
                <a:latin typeface="Candara"/>
                <a:ea typeface="Candara"/>
                <a:cs typeface="Candara"/>
                <a:sym typeface="Candara"/>
              </a:rPr>
              <a:t>, Eifelio bokštas...). Kiekviena nuotrauka ar nuotraukų grupė susijusi su vienu ar keliais žmonėmis iš tos vietos, kurie yra grupėje. 2 grupė: keliautojų klausiama, kuris iš šių paminklų jiems padarė didžiausią įspūdį ir kurį jie norėtų aplankyti ateityje. Remdamiesi nurodyta nuotrauka, pirmoji grupė šeimininkų pateikia informaciją apie tą vietą ir su ja susijusį paveldą. </a:t>
            </a:r>
          </a:p>
        </p:txBody>
      </p:sp>
      <p:pic>
        <p:nvPicPr>
          <p:cNvPr id="358" name="Google Shape;358;p24"/>
          <p:cNvPicPr preferRelativeResize="0"/>
          <p:nvPr/>
        </p:nvPicPr>
        <p:blipFill rotWithShape="1">
          <a:blip r:embed="rId4">
            <a:alphaModFix/>
          </a:blip>
          <a:srcRect/>
          <a:stretch/>
        </p:blipFill>
        <p:spPr>
          <a:xfrm>
            <a:off x="8805300" y="1731725"/>
            <a:ext cx="3007724" cy="1720100"/>
          </a:xfrm>
          <a:prstGeom prst="rect">
            <a:avLst/>
          </a:prstGeom>
          <a:noFill/>
          <a:ln>
            <a:noFill/>
          </a:ln>
          <a:effectLst>
            <a:outerShdw blurRad="57150" dist="19050" dir="5400000" algn="bl" rotWithShape="0">
              <a:srgbClr val="000000">
                <a:alpha val="49803"/>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pic>
        <p:nvPicPr>
          <p:cNvPr id="363" name="Google Shape;363;p25"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64" name="Google Shape;364;p25"/>
          <p:cNvSpPr/>
          <p:nvPr/>
        </p:nvSpPr>
        <p:spPr>
          <a:xfrm>
            <a:off x="360486" y="0"/>
            <a:ext cx="10698811" cy="735918"/>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5" name="Google Shape;365;p25"/>
          <p:cNvSpPr/>
          <p:nvPr/>
        </p:nvSpPr>
        <p:spPr>
          <a:xfrm>
            <a:off x="0" y="1"/>
            <a:ext cx="10911016" cy="735918"/>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6" name="Google Shape;366;p25"/>
          <p:cNvSpPr txBox="1"/>
          <p:nvPr/>
        </p:nvSpPr>
        <p:spPr>
          <a:xfrm>
            <a:off x="0" y="89588"/>
            <a:ext cx="10911016" cy="461665"/>
          </a:xfrm>
          <a:prstGeom prst="rect">
            <a:avLst/>
          </a:prstGeom>
          <a:noFill/>
          <a:ln>
            <a:noFill/>
          </a:ln>
        </p:spPr>
        <p:txBody>
          <a:bodyPr spcFirstLastPara="1" wrap="square" lIns="91425" tIns="45700" rIns="91425" bIns="45700" anchor="t" anchorCtr="0">
            <a:spAutoFit/>
          </a:bodyPr>
          <a:lstStyle/>
          <a:p>
            <a:pPr marL="457200" lvl="1">
              <a:buSzPts val="2400"/>
            </a:pPr>
            <a:r>
              <a:rPr lang="lt-LT" sz="2400" b="1" dirty="0">
                <a:solidFill>
                  <a:schemeClr val="lt1"/>
                </a:solidFill>
                <a:latin typeface="Candara"/>
                <a:ea typeface="Candara"/>
                <a:cs typeface="Candara"/>
                <a:sym typeface="Candara"/>
              </a:rPr>
              <a:t>Interaktyvi veikla 4 Vaidmenų žaidimas: kur norėtumėte keliauti? </a:t>
            </a:r>
          </a:p>
        </p:txBody>
      </p:sp>
      <p:sp>
        <p:nvSpPr>
          <p:cNvPr id="367" name="Google Shape;367;p25"/>
          <p:cNvSpPr txBox="1"/>
          <p:nvPr/>
        </p:nvSpPr>
        <p:spPr>
          <a:xfrm>
            <a:off x="360486" y="1359771"/>
            <a:ext cx="10911000" cy="4785885"/>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2000"/>
              <a:buFont typeface="Arial"/>
              <a:buNone/>
            </a:pPr>
            <a:endParaRPr sz="2000" b="0" i="0" u="none" strike="noStrike" cap="none" dirty="0">
              <a:solidFill>
                <a:srgbClr val="000000"/>
              </a:solidFill>
              <a:latin typeface="Candara"/>
              <a:ea typeface="Candara"/>
              <a:cs typeface="Candara"/>
              <a:sym typeface="Candara"/>
            </a:endParaRPr>
          </a:p>
          <a:p>
            <a:pPr lvl="0" algn="just">
              <a:spcBef>
                <a:spcPts val="600"/>
              </a:spcBef>
              <a:buSzPts val="2000"/>
            </a:pPr>
            <a:r>
              <a:rPr lang="lt-LT" sz="2000" b="1" dirty="0">
                <a:latin typeface="Candara"/>
                <a:ea typeface="Candara"/>
                <a:cs typeface="Candara"/>
                <a:sym typeface="Candara"/>
              </a:rPr>
              <a:t>Kur norėtumėte keliauti?</a:t>
            </a:r>
            <a:r>
              <a:rPr lang="en-US" sz="2000" b="1" i="0" u="none" strike="noStrike" cap="none" dirty="0">
                <a:solidFill>
                  <a:srgbClr val="000000"/>
                </a:solidFill>
                <a:latin typeface="Candara"/>
                <a:ea typeface="Candara"/>
                <a:cs typeface="Candara"/>
                <a:sym typeface="Candara"/>
              </a:rPr>
              <a:t>?</a:t>
            </a:r>
            <a:endParaRPr sz="1800" b="0" i="0" u="none" strike="noStrike" cap="none" dirty="0">
              <a:solidFill>
                <a:srgbClr val="000000"/>
              </a:solidFill>
              <a:latin typeface="Arial"/>
              <a:ea typeface="Arial"/>
              <a:cs typeface="Arial"/>
              <a:sym typeface="Arial"/>
            </a:endParaRPr>
          </a:p>
          <a:p>
            <a:pPr lvl="0" algn="just">
              <a:spcBef>
                <a:spcPts val="600"/>
              </a:spcBef>
              <a:buSzPts val="2000"/>
            </a:pPr>
            <a:r>
              <a:rPr lang="lt-LT" sz="2000" dirty="0">
                <a:latin typeface="Candara"/>
                <a:ea typeface="Candara"/>
                <a:cs typeface="Candara"/>
                <a:sym typeface="Candara"/>
              </a:rPr>
              <a:t>Šioje veikloje grupė turi būti padalyta į dvi grupes: 1-oji grupė: šeimininkai ir keliautojai.  Šeimininkai turi parodyti po 4–5 nuotraukas, meno kūrinius ar kultūros paveldą, atstovaujančius jų šalį (</a:t>
            </a:r>
            <a:r>
              <a:rPr lang="lt-LT" sz="2000" dirty="0" err="1">
                <a:latin typeface="Candara"/>
                <a:ea typeface="Candara"/>
                <a:cs typeface="Candara"/>
                <a:sym typeface="Candara"/>
              </a:rPr>
              <a:t>Koliziejus</a:t>
            </a:r>
            <a:r>
              <a:rPr lang="lt-LT" sz="2000" dirty="0">
                <a:latin typeface="Candara"/>
                <a:ea typeface="Candara"/>
                <a:cs typeface="Candara"/>
                <a:sym typeface="Candara"/>
              </a:rPr>
              <a:t>, Eifelio bokštas ir pan.). Bus daugiau nuotraukų kolekcijų.</a:t>
            </a:r>
          </a:p>
          <a:p>
            <a:pPr lvl="0" algn="just">
              <a:spcBef>
                <a:spcPts val="600"/>
              </a:spcBef>
              <a:buSzPts val="2000"/>
            </a:pPr>
            <a:endParaRPr lang="lt-LT" sz="2000" dirty="0">
              <a:latin typeface="Candara"/>
              <a:ea typeface="Candara"/>
              <a:cs typeface="Candara"/>
              <a:sym typeface="Candara"/>
            </a:endParaRPr>
          </a:p>
          <a:p>
            <a:pPr lvl="0" algn="just">
              <a:spcBef>
                <a:spcPts val="600"/>
              </a:spcBef>
              <a:buSzPts val="2000"/>
            </a:pPr>
            <a:r>
              <a:rPr lang="lt-LT" sz="2000" dirty="0">
                <a:latin typeface="Candara"/>
                <a:ea typeface="Candara"/>
                <a:cs typeface="Candara"/>
                <a:sym typeface="Candara"/>
              </a:rPr>
              <a:t>Keliautojai iš nuotraukų turi pasirinkti šalį, kurią norėtų aplankyti savo kitoje kelionėje. Remiantis nurodyta nuotrauka, keliautojus priims šeimininkai, kurie juos aprodys savo šalį, aprašydami ir parodydami jos gamtinį ir kultūrinį paveldą.  </a:t>
            </a:r>
          </a:p>
          <a:p>
            <a:pPr lvl="0" algn="just">
              <a:spcBef>
                <a:spcPts val="600"/>
              </a:spcBef>
              <a:buSzPts val="2000"/>
            </a:pPr>
            <a:r>
              <a:rPr lang="lt-LT" sz="2000" dirty="0">
                <a:latin typeface="Candara"/>
                <a:ea typeface="Candara"/>
                <a:cs typeface="Candara"/>
                <a:sym typeface="Candara"/>
              </a:rPr>
              <a:t>Reikalingos priemonės: projektorius ir ekranas, interneto prieiga, balta lenta ir žymekliai.</a:t>
            </a:r>
          </a:p>
          <a:p>
            <a:pPr marL="0" marR="0" lvl="0" indent="0" algn="just" rtl="0">
              <a:lnSpc>
                <a:spcPct val="100000"/>
              </a:lnSpc>
              <a:spcBef>
                <a:spcPts val="600"/>
              </a:spcBef>
              <a:spcAft>
                <a:spcPts val="0"/>
              </a:spcAft>
              <a:buClr>
                <a:srgbClr val="000000"/>
              </a:buClr>
              <a:buSzPts val="2000"/>
              <a:buFont typeface="Arial"/>
              <a:buNone/>
            </a:pPr>
            <a:endParaRPr sz="2000" b="0" i="0" u="none" strike="noStrike" cap="none" dirty="0">
              <a:solidFill>
                <a:schemeClr val="dk1"/>
              </a:solidFill>
              <a:latin typeface="Candara"/>
              <a:ea typeface="Candara"/>
              <a:cs typeface="Candara"/>
              <a:sym typeface="Candara"/>
            </a:endParaRPr>
          </a:p>
          <a:p>
            <a:pPr lvl="0" algn="just">
              <a:spcBef>
                <a:spcPts val="600"/>
              </a:spcBef>
              <a:buSzPts val="2000"/>
            </a:pPr>
            <a:r>
              <a:rPr lang="lt-LT" sz="2000" dirty="0">
                <a:solidFill>
                  <a:schemeClr val="dk1"/>
                </a:solidFill>
                <a:latin typeface="Candara"/>
                <a:ea typeface="Candara"/>
                <a:cs typeface="Candara"/>
                <a:sym typeface="Candara"/>
              </a:rPr>
              <a:t>Ši veikla yra susijusi su 2 pamoka ir parapijos žemėlapio sudarymu.</a:t>
            </a:r>
          </a:p>
          <a:p>
            <a:pPr marL="0" marR="0" lvl="0" indent="0" algn="just" rtl="0">
              <a:lnSpc>
                <a:spcPct val="100000"/>
              </a:lnSpc>
              <a:spcBef>
                <a:spcPts val="600"/>
              </a:spcBef>
              <a:spcAft>
                <a:spcPts val="0"/>
              </a:spcAft>
              <a:buClr>
                <a:srgbClr val="000000"/>
              </a:buClr>
              <a:buSzPts val="2000"/>
              <a:buFont typeface="Arial"/>
              <a:buNone/>
            </a:pPr>
            <a:endParaRPr sz="2000" b="0" i="0" u="none" strike="noStrike" cap="none" dirty="0">
              <a:solidFill>
                <a:srgbClr val="000000"/>
              </a:solidFill>
              <a:latin typeface="Candara"/>
              <a:ea typeface="Candara"/>
              <a:cs typeface="Candara"/>
              <a:sym typeface="Candar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pic>
        <p:nvPicPr>
          <p:cNvPr id="372" name="Google Shape;372;p26"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373" name="Google Shape;373;p26"/>
          <p:cNvSpPr/>
          <p:nvPr/>
        </p:nvSpPr>
        <p:spPr>
          <a:xfrm>
            <a:off x="360486" y="0"/>
            <a:ext cx="10698811" cy="735918"/>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4" name="Google Shape;374;p26"/>
          <p:cNvSpPr/>
          <p:nvPr/>
        </p:nvSpPr>
        <p:spPr>
          <a:xfrm>
            <a:off x="0" y="1"/>
            <a:ext cx="10911016" cy="735918"/>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5" name="Google Shape;375;p26"/>
          <p:cNvSpPr txBox="1"/>
          <p:nvPr/>
        </p:nvSpPr>
        <p:spPr>
          <a:xfrm>
            <a:off x="0" y="89588"/>
            <a:ext cx="10911016" cy="646331"/>
          </a:xfrm>
          <a:prstGeom prst="rect">
            <a:avLst/>
          </a:prstGeom>
          <a:noFill/>
          <a:ln>
            <a:noFill/>
          </a:ln>
        </p:spPr>
        <p:txBody>
          <a:bodyPr spcFirstLastPara="1" wrap="square" lIns="91425" tIns="45700" rIns="91425" bIns="45700" anchor="t" anchorCtr="0">
            <a:spAutoFit/>
          </a:bodyPr>
          <a:lstStyle/>
          <a:p>
            <a:pPr marL="457200" lvl="1">
              <a:buSzPts val="3600"/>
            </a:pPr>
            <a:r>
              <a:rPr lang="en-US" sz="3600" b="1" dirty="0" err="1">
                <a:solidFill>
                  <a:schemeClr val="lt1"/>
                </a:solidFill>
                <a:latin typeface="Candara"/>
                <a:ea typeface="Candara"/>
                <a:cs typeface="Candara"/>
                <a:sym typeface="Candara"/>
              </a:rPr>
              <a:t>Diskusija</a:t>
            </a:r>
            <a:r>
              <a:rPr lang="en-US" sz="3600" b="1" dirty="0">
                <a:solidFill>
                  <a:schemeClr val="lt1"/>
                </a:solidFill>
                <a:latin typeface="Candara"/>
                <a:ea typeface="Candara"/>
                <a:cs typeface="Candara"/>
                <a:sym typeface="Candara"/>
              </a:rPr>
              <a:t> ir </a:t>
            </a:r>
            <a:r>
              <a:rPr lang="en-US" sz="3600" b="1" dirty="0" err="1">
                <a:solidFill>
                  <a:schemeClr val="lt1"/>
                </a:solidFill>
                <a:latin typeface="Candara"/>
                <a:ea typeface="Candara"/>
                <a:cs typeface="Candara"/>
                <a:sym typeface="Candara"/>
              </a:rPr>
              <a:t>apmąstymai</a:t>
            </a:r>
            <a:endParaRPr lang="en-US" sz="3600" b="1" dirty="0">
              <a:solidFill>
                <a:schemeClr val="lt1"/>
              </a:solidFill>
              <a:latin typeface="Candara"/>
              <a:ea typeface="Candara"/>
              <a:cs typeface="Candara"/>
              <a:sym typeface="Candara"/>
            </a:endParaRPr>
          </a:p>
        </p:txBody>
      </p:sp>
      <p:sp>
        <p:nvSpPr>
          <p:cNvPr id="376" name="Google Shape;376;p26"/>
          <p:cNvSpPr txBox="1"/>
          <p:nvPr/>
        </p:nvSpPr>
        <p:spPr>
          <a:xfrm>
            <a:off x="534386" y="1206181"/>
            <a:ext cx="8396902" cy="5170606"/>
          </a:xfrm>
          <a:prstGeom prst="rect">
            <a:avLst/>
          </a:prstGeom>
          <a:noFill/>
          <a:ln>
            <a:noFill/>
          </a:ln>
        </p:spPr>
        <p:txBody>
          <a:bodyPr spcFirstLastPara="1" wrap="square" lIns="91425" tIns="45700" rIns="91425" bIns="45700" anchor="t" anchorCtr="0">
            <a:spAutoFit/>
          </a:bodyPr>
          <a:lstStyle/>
          <a:p>
            <a:pPr lvl="0">
              <a:spcBef>
                <a:spcPts val="600"/>
              </a:spcBef>
              <a:buSzPts val="2000"/>
            </a:pPr>
            <a:r>
              <a:rPr lang="en-US" sz="2000" b="1" dirty="0" err="1">
                <a:latin typeface="Candara"/>
                <a:ea typeface="Candara"/>
                <a:cs typeface="Candara"/>
                <a:sym typeface="Candara"/>
              </a:rPr>
              <a:t>Klausimai</a:t>
            </a:r>
            <a:r>
              <a:rPr lang="en-US" sz="2000" b="1" dirty="0">
                <a:latin typeface="Candara"/>
                <a:ea typeface="Candara"/>
                <a:cs typeface="Candara"/>
                <a:sym typeface="Candara"/>
              </a:rPr>
              <a:t> </a:t>
            </a:r>
            <a:r>
              <a:rPr lang="en-US" sz="2000" b="1" dirty="0" err="1">
                <a:latin typeface="Candara"/>
                <a:ea typeface="Candara"/>
                <a:cs typeface="Candara"/>
                <a:sym typeface="Candara"/>
              </a:rPr>
              <a:t>grupinei</a:t>
            </a:r>
            <a:r>
              <a:rPr lang="en-US" sz="2000" b="1" dirty="0">
                <a:latin typeface="Candara"/>
                <a:ea typeface="Candara"/>
                <a:cs typeface="Candara"/>
                <a:sym typeface="Candara"/>
              </a:rPr>
              <a:t> </a:t>
            </a:r>
            <a:r>
              <a:rPr lang="en-US" sz="2000" b="1" dirty="0" err="1">
                <a:latin typeface="Candara"/>
                <a:ea typeface="Candara"/>
                <a:cs typeface="Candara"/>
                <a:sym typeface="Candara"/>
              </a:rPr>
              <a:t>diskusijai</a:t>
            </a:r>
            <a:r>
              <a:rPr lang="en-US" sz="2000" b="1" dirty="0">
                <a:latin typeface="Candara"/>
                <a:ea typeface="Candara"/>
                <a:cs typeface="Candara"/>
                <a:sym typeface="Candara"/>
              </a:rPr>
              <a:t> </a:t>
            </a:r>
            <a:r>
              <a:rPr lang="en-US" sz="2000" b="1" i="0" u="none" strike="noStrike" cap="none" dirty="0">
                <a:solidFill>
                  <a:srgbClr val="000000"/>
                </a:solidFill>
                <a:latin typeface="Candara"/>
                <a:ea typeface="Candara"/>
                <a:cs typeface="Candara"/>
                <a:sym typeface="Candara"/>
              </a:rPr>
              <a:t>:</a:t>
            </a:r>
            <a:endParaRPr sz="1600" b="0" i="0" u="none" strike="noStrike" cap="none" dirty="0">
              <a:solidFill>
                <a:srgbClr val="000000"/>
              </a:solidFill>
              <a:latin typeface="Arial"/>
              <a:ea typeface="Arial"/>
              <a:cs typeface="Arial"/>
              <a:sym typeface="Arial"/>
            </a:endParaRPr>
          </a:p>
          <a:p>
            <a:pPr lvl="0">
              <a:spcBef>
                <a:spcPts val="600"/>
              </a:spcBef>
              <a:buSzPts val="2000"/>
            </a:pPr>
            <a:r>
              <a:rPr lang="lt-LT" sz="2000" dirty="0">
                <a:solidFill>
                  <a:schemeClr val="dk1"/>
                </a:solidFill>
                <a:latin typeface="Candara"/>
                <a:ea typeface="Candara"/>
                <a:cs typeface="Candara"/>
                <a:sym typeface="Candara"/>
              </a:rPr>
              <a:t>Pridėkite 5–6 klausimus.</a:t>
            </a:r>
          </a:p>
          <a:p>
            <a:pPr marL="342900" lvl="0" indent="-342900">
              <a:spcBef>
                <a:spcPts val="600"/>
              </a:spcBef>
              <a:buClr>
                <a:schemeClr val="dk1"/>
              </a:buClr>
              <a:buSzPts val="2000"/>
              <a:buFont typeface="Candara"/>
              <a:buAutoNum type="arabicParenR"/>
            </a:pPr>
            <a:r>
              <a:rPr lang="lt-LT" sz="2000" dirty="0">
                <a:solidFill>
                  <a:schemeClr val="dk1"/>
                </a:solidFill>
                <a:latin typeface="Candara"/>
                <a:ea typeface="Candara"/>
                <a:cs typeface="Candara"/>
                <a:sym typeface="Candara"/>
              </a:rPr>
              <a:t>Ar kada nors susidūrėte su komunikacijos problemomis? (</a:t>
            </a:r>
            <a:r>
              <a:rPr lang="lt-LT" sz="2000" dirty="0" err="1">
                <a:solidFill>
                  <a:schemeClr val="dk1"/>
                </a:solidFill>
                <a:latin typeface="Candara"/>
                <a:ea typeface="Candara"/>
                <a:cs typeface="Candara"/>
                <a:sym typeface="Candara"/>
              </a:rPr>
              <a:t>daugiakultūrinėje</a:t>
            </a:r>
            <a:r>
              <a:rPr lang="lt-LT" sz="2000" dirty="0">
                <a:solidFill>
                  <a:schemeClr val="dk1"/>
                </a:solidFill>
                <a:latin typeface="Candara"/>
                <a:ea typeface="Candara"/>
                <a:cs typeface="Candara"/>
                <a:sym typeface="Candara"/>
              </a:rPr>
              <a:t>, tarpkultūrinėje, tarptautinėje aplinkoje)</a:t>
            </a:r>
          </a:p>
          <a:p>
            <a:pPr marL="342900" lvl="0" indent="-342900">
              <a:spcBef>
                <a:spcPts val="600"/>
              </a:spcBef>
              <a:buClr>
                <a:schemeClr val="dk1"/>
              </a:buClr>
              <a:buSzPts val="2000"/>
              <a:buFont typeface="Candara"/>
              <a:buAutoNum type="arabicParenR"/>
            </a:pPr>
            <a:r>
              <a:rPr lang="lt-LT" sz="2000" dirty="0">
                <a:solidFill>
                  <a:schemeClr val="dk1"/>
                </a:solidFill>
                <a:latin typeface="Candara"/>
                <a:ea typeface="Candara"/>
                <a:cs typeface="Candara"/>
                <a:sym typeface="Candara"/>
              </a:rPr>
              <a:t>Kokios, jūsų nuomone, yra kitos komunikacijos kliūtys ir kodėl? </a:t>
            </a:r>
          </a:p>
          <a:p>
            <a:pPr marL="457200" lvl="0" indent="-355600">
              <a:buClr>
                <a:schemeClr val="dk1"/>
              </a:buClr>
              <a:buSzPts val="2000"/>
              <a:buFont typeface="Candara"/>
              <a:buAutoNum type="arabicParenR"/>
            </a:pPr>
            <a:r>
              <a:rPr lang="lt-LT" sz="2000" dirty="0">
                <a:solidFill>
                  <a:schemeClr val="dk1"/>
                </a:solidFill>
                <a:latin typeface="Candara"/>
                <a:ea typeface="Candara"/>
                <a:cs typeface="Candara"/>
                <a:sym typeface="Candara"/>
              </a:rPr>
              <a:t>Ar manote, kad šiuolaikinės technologijos yra kliūtis ar galimybė bendrauti? </a:t>
            </a:r>
          </a:p>
          <a:p>
            <a:pPr marL="457200" lvl="0" indent="-355600">
              <a:buClr>
                <a:schemeClr val="dk1"/>
              </a:buClr>
              <a:buSzPts val="2000"/>
              <a:buFont typeface="Candara"/>
              <a:buAutoNum type="arabicParenR"/>
            </a:pPr>
            <a:r>
              <a:rPr lang="en-US" sz="2000" dirty="0">
                <a:solidFill>
                  <a:schemeClr val="dk1"/>
                </a:solidFill>
                <a:latin typeface="Candara"/>
                <a:ea typeface="Candara"/>
                <a:cs typeface="Candara"/>
                <a:sym typeface="Candara"/>
              </a:rPr>
              <a:t>Koks </a:t>
            </a:r>
            <a:r>
              <a:rPr lang="en-US" sz="2000" dirty="0" err="1">
                <a:solidFill>
                  <a:schemeClr val="dk1"/>
                </a:solidFill>
                <a:latin typeface="Candara"/>
                <a:ea typeface="Candara"/>
                <a:cs typeface="Candara"/>
                <a:sym typeface="Candara"/>
              </a:rPr>
              <a:t>komunikacijos</a:t>
            </a:r>
            <a:r>
              <a:rPr lang="en-US" sz="2000" dirty="0">
                <a:solidFill>
                  <a:schemeClr val="dk1"/>
                </a:solidFill>
                <a:latin typeface="Candara"/>
                <a:ea typeface="Candara"/>
                <a:cs typeface="Candara"/>
                <a:sym typeface="Candara"/>
              </a:rPr>
              <a:t> </a:t>
            </a:r>
            <a:r>
              <a:rPr lang="en-US" sz="2000" dirty="0" err="1">
                <a:solidFill>
                  <a:schemeClr val="dk1"/>
                </a:solidFill>
                <a:latin typeface="Candara"/>
                <a:ea typeface="Candara"/>
                <a:cs typeface="Candara"/>
                <a:sym typeface="Candara"/>
              </a:rPr>
              <a:t>būdas</a:t>
            </a:r>
            <a:r>
              <a:rPr lang="en-US" sz="2000" dirty="0">
                <a:solidFill>
                  <a:schemeClr val="dk1"/>
                </a:solidFill>
                <a:latin typeface="Candara"/>
                <a:ea typeface="Candara"/>
                <a:cs typeface="Candara"/>
                <a:sym typeface="Candara"/>
              </a:rPr>
              <a:t> </a:t>
            </a:r>
            <a:r>
              <a:rPr lang="en-US" sz="2000" dirty="0" err="1">
                <a:solidFill>
                  <a:schemeClr val="dk1"/>
                </a:solidFill>
                <a:latin typeface="Candara"/>
                <a:ea typeface="Candara"/>
                <a:cs typeface="Candara"/>
                <a:sym typeface="Candara"/>
              </a:rPr>
              <a:t>yra</a:t>
            </a:r>
            <a:r>
              <a:rPr lang="en-US" sz="2000" dirty="0">
                <a:solidFill>
                  <a:schemeClr val="dk1"/>
                </a:solidFill>
                <a:latin typeface="Candara"/>
                <a:ea typeface="Candara"/>
                <a:cs typeface="Candara"/>
                <a:sym typeface="Candara"/>
              </a:rPr>
              <a:t> </a:t>
            </a:r>
            <a:r>
              <a:rPr lang="en-US" sz="2000" dirty="0" err="1">
                <a:solidFill>
                  <a:schemeClr val="dk1"/>
                </a:solidFill>
                <a:latin typeface="Candara"/>
                <a:ea typeface="Candara"/>
                <a:cs typeface="Candara"/>
                <a:sym typeface="Candara"/>
              </a:rPr>
              <a:t>geresnis</a:t>
            </a:r>
            <a:r>
              <a:rPr lang="en-US" sz="2000" dirty="0">
                <a:solidFill>
                  <a:schemeClr val="dk1"/>
                </a:solidFill>
                <a:latin typeface="Candara"/>
                <a:ea typeface="Candara"/>
                <a:cs typeface="Candara"/>
                <a:sym typeface="Candara"/>
              </a:rPr>
              <a:t> </a:t>
            </a:r>
            <a:r>
              <a:rPr lang="en-US" sz="2000" dirty="0" err="1">
                <a:solidFill>
                  <a:schemeClr val="dk1"/>
                </a:solidFill>
                <a:latin typeface="Candara"/>
                <a:ea typeface="Candara"/>
                <a:cs typeface="Candara"/>
                <a:sym typeface="Candara"/>
              </a:rPr>
              <a:t>perduodant</a:t>
            </a:r>
            <a:r>
              <a:rPr lang="en-US" sz="2000" dirty="0">
                <a:solidFill>
                  <a:schemeClr val="dk1"/>
                </a:solidFill>
                <a:latin typeface="Candara"/>
                <a:ea typeface="Candara"/>
                <a:cs typeface="Candara"/>
                <a:sym typeface="Candara"/>
              </a:rPr>
              <a:t> </a:t>
            </a:r>
            <a:r>
              <a:rPr lang="en-US" sz="2000" dirty="0" err="1">
                <a:solidFill>
                  <a:schemeClr val="dk1"/>
                </a:solidFill>
                <a:latin typeface="Candara"/>
                <a:ea typeface="Candara"/>
                <a:cs typeface="Candara"/>
                <a:sym typeface="Candara"/>
              </a:rPr>
              <a:t>kultūrinį</a:t>
            </a:r>
            <a:r>
              <a:rPr lang="en-US" sz="2000" dirty="0">
                <a:solidFill>
                  <a:schemeClr val="dk1"/>
                </a:solidFill>
                <a:latin typeface="Candara"/>
                <a:ea typeface="Candara"/>
                <a:cs typeface="Candara"/>
                <a:sym typeface="Candara"/>
              </a:rPr>
              <a:t> ir </a:t>
            </a:r>
            <a:r>
              <a:rPr lang="en-US" sz="2000" dirty="0" err="1">
                <a:solidFill>
                  <a:schemeClr val="dk1"/>
                </a:solidFill>
                <a:latin typeface="Candara"/>
                <a:ea typeface="Candara"/>
                <a:cs typeface="Candara"/>
                <a:sym typeface="Candara"/>
              </a:rPr>
              <a:t>gamtinį</a:t>
            </a:r>
            <a:r>
              <a:rPr lang="en-US" sz="2000" dirty="0">
                <a:solidFill>
                  <a:schemeClr val="dk1"/>
                </a:solidFill>
                <a:latin typeface="Candara"/>
                <a:ea typeface="Candara"/>
                <a:cs typeface="Candara"/>
                <a:sym typeface="Candara"/>
              </a:rPr>
              <a:t> </a:t>
            </a:r>
            <a:r>
              <a:rPr lang="en-US" sz="2000" dirty="0" err="1">
                <a:solidFill>
                  <a:schemeClr val="dk1"/>
                </a:solidFill>
                <a:latin typeface="Candara"/>
                <a:ea typeface="Candara"/>
                <a:cs typeface="Candara"/>
                <a:sym typeface="Candara"/>
              </a:rPr>
              <a:t>paveldą</a:t>
            </a:r>
            <a:r>
              <a:rPr lang="en-US" sz="2000" dirty="0">
                <a:solidFill>
                  <a:schemeClr val="dk1"/>
                </a:solidFill>
                <a:latin typeface="Candara"/>
                <a:ea typeface="Candara"/>
                <a:cs typeface="Candara"/>
                <a:sym typeface="Candara"/>
              </a:rPr>
              <a:t>? (</a:t>
            </a:r>
            <a:r>
              <a:rPr lang="en-US" sz="2000" dirty="0" err="1">
                <a:solidFill>
                  <a:schemeClr val="dk1"/>
                </a:solidFill>
                <a:latin typeface="Candara"/>
                <a:ea typeface="Candara"/>
                <a:cs typeface="Candara"/>
                <a:sym typeface="Candara"/>
              </a:rPr>
              <a:t>žodinis</a:t>
            </a:r>
            <a:r>
              <a:rPr lang="en-US" sz="2000" dirty="0">
                <a:solidFill>
                  <a:schemeClr val="dk1"/>
                </a:solidFill>
                <a:latin typeface="Candara"/>
                <a:ea typeface="Candara"/>
                <a:cs typeface="Candara"/>
                <a:sym typeface="Candara"/>
              </a:rPr>
              <a:t>, </a:t>
            </a:r>
            <a:r>
              <a:rPr lang="en-US" sz="2000" dirty="0" err="1">
                <a:solidFill>
                  <a:schemeClr val="dk1"/>
                </a:solidFill>
                <a:latin typeface="Candara"/>
                <a:ea typeface="Candara"/>
                <a:cs typeface="Candara"/>
                <a:sym typeface="Candara"/>
              </a:rPr>
              <a:t>grafinis</a:t>
            </a:r>
            <a:r>
              <a:rPr lang="en-US" sz="2000" dirty="0">
                <a:solidFill>
                  <a:schemeClr val="dk1"/>
                </a:solidFill>
                <a:latin typeface="Candara"/>
                <a:ea typeface="Candara"/>
                <a:cs typeface="Candara"/>
                <a:sym typeface="Candara"/>
              </a:rPr>
              <a:t>, </a:t>
            </a:r>
            <a:r>
              <a:rPr lang="en-US" sz="2000" dirty="0" err="1">
                <a:solidFill>
                  <a:schemeClr val="dk1"/>
                </a:solidFill>
                <a:latin typeface="Candara"/>
                <a:ea typeface="Candara"/>
                <a:cs typeface="Candara"/>
                <a:sym typeface="Candara"/>
              </a:rPr>
              <a:t>muzikinis</a:t>
            </a:r>
            <a:r>
              <a:rPr lang="en-US" sz="2000" dirty="0">
                <a:solidFill>
                  <a:schemeClr val="dk1"/>
                </a:solidFill>
                <a:latin typeface="Candara"/>
                <a:ea typeface="Candara"/>
                <a:cs typeface="Candara"/>
                <a:sym typeface="Candara"/>
              </a:rPr>
              <a:t>…)</a:t>
            </a:r>
          </a:p>
          <a:p>
            <a:pPr marL="457200" lvl="0" indent="-355600">
              <a:buClr>
                <a:schemeClr val="dk1"/>
              </a:buClr>
              <a:buSzPts val="2000"/>
              <a:buFont typeface="Candara"/>
              <a:buAutoNum type="arabicParenR"/>
            </a:pPr>
            <a:r>
              <a:rPr lang="lt-LT" sz="2000" dirty="0">
                <a:solidFill>
                  <a:schemeClr val="dk1"/>
                </a:solidFill>
                <a:latin typeface="Candara"/>
                <a:ea typeface="Candara"/>
                <a:cs typeface="Candara"/>
                <a:sym typeface="Candara"/>
              </a:rPr>
              <a:t>Ar manote, kad įmanoma komunikacija tarp skirtingų kartų?</a:t>
            </a:r>
          </a:p>
          <a:p>
            <a:pPr lvl="0">
              <a:spcBef>
                <a:spcPts val="600"/>
              </a:spcBef>
              <a:buSzPts val="2000"/>
            </a:pPr>
            <a:r>
              <a:rPr lang="en-US" sz="2000" b="1" dirty="0" err="1">
                <a:solidFill>
                  <a:schemeClr val="dk1"/>
                </a:solidFill>
                <a:latin typeface="Candara"/>
                <a:ea typeface="Candara"/>
                <a:cs typeface="Candara"/>
                <a:sym typeface="Candara"/>
              </a:rPr>
              <a:t>Išvada</a:t>
            </a:r>
            <a:r>
              <a:rPr lang="en-US" sz="2000" b="1" dirty="0">
                <a:solidFill>
                  <a:schemeClr val="dk1"/>
                </a:solidFill>
                <a:latin typeface="Candara"/>
                <a:ea typeface="Candara"/>
                <a:cs typeface="Candara"/>
                <a:sym typeface="Candara"/>
              </a:rPr>
              <a:t> </a:t>
            </a:r>
            <a:r>
              <a:rPr lang="en-US" sz="2000" b="1" i="0" u="none" strike="noStrike" cap="none" dirty="0">
                <a:solidFill>
                  <a:schemeClr val="dk1"/>
                </a:solidFill>
                <a:latin typeface="Candara"/>
                <a:ea typeface="Candara"/>
                <a:cs typeface="Candara"/>
                <a:sym typeface="Candara"/>
              </a:rPr>
              <a:t>: </a:t>
            </a:r>
            <a:endParaRPr sz="1600" b="0" i="0" u="none" strike="noStrike" cap="none" dirty="0">
              <a:solidFill>
                <a:srgbClr val="000000"/>
              </a:solidFill>
              <a:latin typeface="Arial"/>
              <a:ea typeface="Arial"/>
              <a:cs typeface="Arial"/>
              <a:sym typeface="Arial"/>
            </a:endParaRPr>
          </a:p>
          <a:p>
            <a:pPr lvl="0" algn="just">
              <a:spcBef>
                <a:spcPts val="600"/>
              </a:spcBef>
              <a:buSzPts val="2000"/>
            </a:pPr>
            <a:r>
              <a:rPr lang="lt-LT" sz="2000" dirty="0">
                <a:solidFill>
                  <a:schemeClr val="dk1"/>
                </a:solidFill>
                <a:latin typeface="Candara"/>
                <a:ea typeface="Candara"/>
                <a:cs typeface="Candara"/>
                <a:sym typeface="Candara"/>
              </a:rPr>
              <a:t>Komunikacijos kelias yra begalinis. Komunikacija turi keistis ir prisitaikyti, kad galėtų išreikšti naujas koncepcijas, idėjas, jausmus ir emocijas, susijusias su naujomis visuomenėmis. Iššūkis yra sugebėti perteikti praeities paveldą, išsaugoti jų tapatybę, nesukuriant barjerų tarp skirtingų kultūrų.</a:t>
            </a:r>
            <a:r>
              <a:rPr lang="en-US" sz="2000" b="0" i="0" u="none" strike="noStrike" cap="none" dirty="0">
                <a:solidFill>
                  <a:schemeClr val="dk1"/>
                </a:solidFill>
                <a:latin typeface="Candara"/>
                <a:ea typeface="Candara"/>
                <a:cs typeface="Candara"/>
                <a:sym typeface="Candara"/>
              </a:rPr>
              <a:t>. </a:t>
            </a:r>
            <a:endParaRPr sz="1600" b="0" i="0" u="none" strike="noStrike" cap="none" dirty="0">
              <a:solidFill>
                <a:srgbClr val="000000"/>
              </a:solidFill>
              <a:latin typeface="Arial"/>
              <a:ea typeface="Arial"/>
              <a:cs typeface="Arial"/>
              <a:sym typeface="Arial"/>
            </a:endParaRPr>
          </a:p>
        </p:txBody>
      </p:sp>
      <p:pic>
        <p:nvPicPr>
          <p:cNvPr id="377" name="Google Shape;377;p26"/>
          <p:cNvPicPr preferRelativeResize="0"/>
          <p:nvPr/>
        </p:nvPicPr>
        <p:blipFill rotWithShape="1">
          <a:blip r:embed="rId4">
            <a:alphaModFix/>
          </a:blip>
          <a:srcRect/>
          <a:stretch/>
        </p:blipFill>
        <p:spPr>
          <a:xfrm>
            <a:off x="8931300" y="1348600"/>
            <a:ext cx="3137951" cy="2050084"/>
          </a:xfrm>
          <a:prstGeom prst="rect">
            <a:avLst/>
          </a:prstGeom>
          <a:noFill/>
          <a:ln>
            <a:noFill/>
          </a:ln>
          <a:effectLst>
            <a:outerShdw blurRad="57150" dist="19050" dir="5400000" algn="bl" rotWithShape="0">
              <a:srgbClr val="000000">
                <a:alpha val="49803"/>
              </a:srgbClr>
            </a:outerShdw>
          </a:effectLst>
        </p:spPr>
      </p:pic>
      <p:sp>
        <p:nvSpPr>
          <p:cNvPr id="378" name="Google Shape;378;p26"/>
          <p:cNvSpPr txBox="1"/>
          <p:nvPr/>
        </p:nvSpPr>
        <p:spPr>
          <a:xfrm>
            <a:off x="8931288" y="3605450"/>
            <a:ext cx="3000000" cy="877133"/>
          </a:xfrm>
          <a:prstGeom prst="rect">
            <a:avLst/>
          </a:prstGeom>
          <a:noFill/>
          <a:ln>
            <a:noFill/>
          </a:ln>
        </p:spPr>
        <p:txBody>
          <a:bodyPr spcFirstLastPara="1" wrap="square" lIns="91425" tIns="91425" rIns="91425" bIns="91425" anchor="t" anchorCtr="0">
            <a:spAutoFit/>
          </a:bodyPr>
          <a:lstStyle/>
          <a:p>
            <a:pPr lvl="0">
              <a:buSzPts val="1200"/>
            </a:pPr>
            <a:r>
              <a:rPr lang="en-US" sz="1200" dirty="0" err="1"/>
              <a:t>Šaltinis</a:t>
            </a:r>
            <a:r>
              <a:rPr lang="en-US" sz="1200" dirty="0"/>
              <a:t>, </a:t>
            </a:r>
            <a:r>
              <a:rPr lang="en-US" sz="1200" dirty="0" err="1"/>
              <a:t>Freepik</a:t>
            </a:r>
            <a:r>
              <a:rPr lang="en-US" sz="1200" dirty="0"/>
              <a:t>, </a:t>
            </a:r>
            <a:r>
              <a:rPr lang="en-US" sz="1200" dirty="0" err="1"/>
              <a:t>nemokamas</a:t>
            </a:r>
            <a:r>
              <a:rPr lang="en-US" sz="1200" dirty="0"/>
              <a:t> </a:t>
            </a:r>
            <a:r>
              <a:rPr lang="en-US" sz="1200" dirty="0" err="1"/>
              <a:t>vaizdas</a:t>
            </a:r>
            <a:r>
              <a:rPr lang="en-US" sz="1200" dirty="0"/>
              <a:t>, </a:t>
            </a:r>
            <a:r>
              <a:rPr lang="en-US" sz="1200" dirty="0" err="1"/>
              <a:t>autorius</a:t>
            </a:r>
            <a:r>
              <a:rPr lang="en-US" sz="1200" dirty="0"/>
              <a:t> </a:t>
            </a:r>
            <a:r>
              <a:rPr lang="en-US" sz="1200" dirty="0" err="1"/>
              <a:t>pch.vector</a:t>
            </a:r>
            <a:endParaRPr lang="en-US" sz="1200" dirty="0"/>
          </a:p>
          <a:p>
            <a:pPr marL="0" marR="0" lvl="0" indent="0" algn="l" rtl="0">
              <a:lnSpc>
                <a:spcPct val="100000"/>
              </a:lnSpc>
              <a:spcBef>
                <a:spcPts val="0"/>
              </a:spcBef>
              <a:spcAft>
                <a:spcPts val="0"/>
              </a:spcAft>
              <a:buClr>
                <a:srgbClr val="000000"/>
              </a:buClr>
              <a:buSzPts val="700"/>
              <a:buFont typeface="Arial"/>
              <a:buNone/>
            </a:pPr>
            <a:r>
              <a:rPr lang="en-US" sz="700" b="0" i="0" u="sng" strike="noStrike" cap="none" dirty="0">
                <a:solidFill>
                  <a:srgbClr val="0563C1"/>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https://www.freepik.com/free-vector/people-talking-arguing_9176206.htm#fromView=search&amp;page=1&amp;position=32&amp;uuid=9ec0301a-dddf-4d25-a241-a5349c9e3205</a:t>
            </a:r>
            <a:r>
              <a:rPr lang="en-US" sz="700" b="0" i="0" u="none" strike="noStrike" cap="none" dirty="0">
                <a:solidFill>
                  <a:srgbClr val="000000"/>
                </a:solidFill>
                <a:latin typeface="Arial"/>
                <a:ea typeface="Arial"/>
                <a:cs typeface="Arial"/>
                <a:sym typeface="Arial"/>
              </a:rPr>
              <a:t> </a:t>
            </a:r>
            <a:endParaRPr sz="700" b="0" i="0" u="none" strike="noStrike" cap="none" dirty="0">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2103</Words>
  <Application>Microsoft Office PowerPoint</Application>
  <PresentationFormat>Plačiaekranė</PresentationFormat>
  <Paragraphs>190</Paragraphs>
  <Slides>28</Slides>
  <Notes>28</Notes>
  <HiddenSlides>0</HiddenSlides>
  <MMClips>0</MMClips>
  <ScaleCrop>false</ScaleCrop>
  <HeadingPairs>
    <vt:vector size="6" baseType="variant">
      <vt:variant>
        <vt:lpstr>Naudojami šriftai</vt:lpstr>
      </vt:variant>
      <vt:variant>
        <vt:i4>5</vt:i4>
      </vt:variant>
      <vt:variant>
        <vt:lpstr>Tema</vt:lpstr>
      </vt:variant>
      <vt:variant>
        <vt:i4>1</vt:i4>
      </vt:variant>
      <vt:variant>
        <vt:lpstr>Skaidrių pavadinimai</vt:lpstr>
      </vt:variant>
      <vt:variant>
        <vt:i4>28</vt:i4>
      </vt:variant>
    </vt:vector>
  </HeadingPairs>
  <TitlesOfParts>
    <vt:vector size="34" baseType="lpstr">
      <vt:lpstr>Candara</vt:lpstr>
      <vt:lpstr>Times New Roman</vt:lpstr>
      <vt:lpstr>Calibri</vt:lpstr>
      <vt:lpstr>Arial</vt:lpstr>
      <vt:lpstr>Noto Sans Symbols</vt:lpstr>
      <vt:lpstr>Office Theme</vt:lpstr>
      <vt:lpstr>„PowerPoint“ pateiktis</vt:lpstr>
      <vt:lpstr>„PowerPoint“ pateiktis</vt:lpstr>
      <vt:lpstr>„PowerPoint“ pateiktis</vt:lpstr>
      <vt:lpstr>„PowerPoint“ pateiktis</vt:lpstr>
      <vt:lpstr>„PowerPoint“ pateiktis</vt:lpstr>
      <vt:lpstr>„PowerPoint“ pateiktis</vt:lpstr>
      <vt:lpstr>„PowerPoint“ pateiktis</vt:lpstr>
      <vt:lpstr>Apskritojo ryšio elementai</vt:lpstr>
      <vt:lpstr>„PowerPoint“ pateiktis</vt:lpstr>
      <vt:lpstr>„PowerPoint“ pateiktis</vt:lpstr>
      <vt:lpstr>Ne viskas, kas perduodama, pasiekia gavėją : </vt:lpstr>
      <vt:lpstr>Komunikacijos kategorijos</vt:lpstr>
      <vt:lpstr>„PowerPoint“ pateiktis</vt:lpstr>
      <vt:lpstr>Komunikacijos tikslai</vt:lpstr>
      <vt:lpstr>Komunikacijos tikslai</vt:lpstr>
      <vt:lpstr>Dažniausiai pasitaikančios veiksmingos komunikacijos kliūtys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Maria Fernandez</dc:creator>
  <cp:lastModifiedBy>Nijolė Butkevičienė</cp:lastModifiedBy>
  <cp:revision>1</cp:revision>
  <dcterms:created xsi:type="dcterms:W3CDTF">2024-06-10T15:48:53Z</dcterms:created>
  <dcterms:modified xsi:type="dcterms:W3CDTF">2026-01-12T19:46:13Z</dcterms:modified>
</cp:coreProperties>
</file>