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3" r:id="rId4"/>
    <p:sldId id="274" r:id="rId5"/>
    <p:sldId id="275" r:id="rId6"/>
  </p:sldIdLst>
  <p:sldSz cx="12192000" cy="6858000"/>
  <p:notesSz cx="6858000" cy="9144000"/>
  <p:embeddedFontLst>
    <p:embeddedFont>
      <p:font typeface="Candara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xEImJ16leXcJcVBjpnX9sL5pK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BBF5A0-702F-40AB-B2E0-0F85FCB90D9B}" v="84" dt="2026-01-13T14:41:23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jolė Butkevičienė" userId="71ab2797-8547-484b-bd93-0617b24d964c" providerId="ADAL" clId="{6F86FD42-C63E-43C3-AD3F-93F4AB532842}"/>
    <pc:docChg chg="custSel modSld">
      <pc:chgData name="Nijolė Butkevičienė" userId="71ab2797-8547-484b-bd93-0617b24d964c" providerId="ADAL" clId="{6F86FD42-C63E-43C3-AD3F-93F4AB532842}" dt="2026-01-13T14:41:23.248" v="159"/>
      <pc:docMkLst>
        <pc:docMk/>
      </pc:docMkLst>
      <pc:sldChg chg="modSp">
        <pc:chgData name="Nijolė Butkevičienė" userId="71ab2797-8547-484b-bd93-0617b24d964c" providerId="ADAL" clId="{6F86FD42-C63E-43C3-AD3F-93F4AB532842}" dt="2026-01-13T14:20:28.027" v="2"/>
        <pc:sldMkLst>
          <pc:docMk/>
          <pc:sldMk cId="0" sldId="256"/>
        </pc:sldMkLst>
        <pc:spChg chg="mod">
          <ac:chgData name="Nijolė Butkevičienė" userId="71ab2797-8547-484b-bd93-0617b24d964c" providerId="ADAL" clId="{6F86FD42-C63E-43C3-AD3F-93F4AB532842}" dt="2026-01-13T14:20:14.230" v="1"/>
          <ac:spMkLst>
            <pc:docMk/>
            <pc:sldMk cId="0" sldId="256"/>
            <ac:spMk id="82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0:28.027" v="2"/>
          <ac:spMkLst>
            <pc:docMk/>
            <pc:sldMk cId="0" sldId="256"/>
            <ac:spMk id="84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3T14:20:43.977" v="4" actId="20577"/>
        <pc:sldMkLst>
          <pc:docMk/>
          <pc:sldMk cId="0" sldId="257"/>
        </pc:sldMkLst>
        <pc:spChg chg="mod">
          <ac:chgData name="Nijolė Butkevičienė" userId="71ab2797-8547-484b-bd93-0617b24d964c" providerId="ADAL" clId="{6F86FD42-C63E-43C3-AD3F-93F4AB532842}" dt="2026-01-13T14:20:43.977" v="4" actId="20577"/>
          <ac:spMkLst>
            <pc:docMk/>
            <pc:sldMk cId="0" sldId="257"/>
            <ac:spMk id="94" creationId="{00000000-0000-0000-0000-000000000000}"/>
          </ac:spMkLst>
        </pc:spChg>
      </pc:sldChg>
      <pc:sldChg chg="modSp">
        <pc:chgData name="Nijolė Butkevičienė" userId="71ab2797-8547-484b-bd93-0617b24d964c" providerId="ADAL" clId="{6F86FD42-C63E-43C3-AD3F-93F4AB532842}" dt="2026-01-13T14:21:30.296" v="7"/>
        <pc:sldMkLst>
          <pc:docMk/>
          <pc:sldMk cId="0" sldId="258"/>
        </pc:sldMkLst>
        <pc:spChg chg="mod">
          <ac:chgData name="Nijolė Butkevičienė" userId="71ab2797-8547-484b-bd93-0617b24d964c" providerId="ADAL" clId="{6F86FD42-C63E-43C3-AD3F-93F4AB532842}" dt="2026-01-13T14:21:30.296" v="7"/>
          <ac:spMkLst>
            <pc:docMk/>
            <pc:sldMk cId="0" sldId="258"/>
            <ac:spMk id="99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1:04.975" v="5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3T14:22:57.881" v="14" actId="20577"/>
        <pc:sldMkLst>
          <pc:docMk/>
          <pc:sldMk cId="0" sldId="259"/>
        </pc:sldMkLst>
        <pc:spChg chg="mod">
          <ac:chgData name="Nijolė Butkevičienė" userId="71ab2797-8547-484b-bd93-0617b24d964c" providerId="ADAL" clId="{6F86FD42-C63E-43C3-AD3F-93F4AB532842}" dt="2026-01-13T14:22:57.881" v="14" actId="20577"/>
          <ac:spMkLst>
            <pc:docMk/>
            <pc:sldMk cId="0" sldId="259"/>
            <ac:spMk id="107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2:13.780" v="8"/>
          <ac:spMkLst>
            <pc:docMk/>
            <pc:sldMk cId="0" sldId="259"/>
            <ac:spMk id="110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2:20.851" v="9"/>
          <ac:spMkLst>
            <pc:docMk/>
            <pc:sldMk cId="0" sldId="259"/>
            <ac:spMk id="111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3T14:24:37.770" v="27"/>
        <pc:sldMkLst>
          <pc:docMk/>
          <pc:sldMk cId="0" sldId="260"/>
        </pc:sldMkLst>
        <pc:spChg chg="mod">
          <ac:chgData name="Nijolė Butkevičienė" userId="71ab2797-8547-484b-bd93-0617b24d964c" providerId="ADAL" clId="{6F86FD42-C63E-43C3-AD3F-93F4AB532842}" dt="2026-01-13T14:23:08.729" v="15"/>
          <ac:spMkLst>
            <pc:docMk/>
            <pc:sldMk cId="0" sldId="260"/>
            <ac:spMk id="120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3:52.581" v="21" actId="20577"/>
          <ac:spMkLst>
            <pc:docMk/>
            <pc:sldMk cId="0" sldId="260"/>
            <ac:spMk id="121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3:15.137" v="16"/>
          <ac:spMkLst>
            <pc:docMk/>
            <pc:sldMk cId="0" sldId="260"/>
            <ac:spMk id="122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4:26.971" v="26" actId="20577"/>
          <ac:spMkLst>
            <pc:docMk/>
            <pc:sldMk cId="0" sldId="260"/>
            <ac:spMk id="123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4:37.770" v="27"/>
          <ac:spMkLst>
            <pc:docMk/>
            <pc:sldMk cId="0" sldId="260"/>
            <ac:spMk id="124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3T14:26:08.725" v="39" actId="1076"/>
        <pc:sldMkLst>
          <pc:docMk/>
          <pc:sldMk cId="0" sldId="261"/>
        </pc:sldMkLst>
        <pc:spChg chg="mod">
          <ac:chgData name="Nijolė Butkevičienė" userId="71ab2797-8547-484b-bd93-0617b24d964c" providerId="ADAL" clId="{6F86FD42-C63E-43C3-AD3F-93F4AB532842}" dt="2026-01-13T14:24:48.338" v="28"/>
          <ac:spMkLst>
            <pc:docMk/>
            <pc:sldMk cId="0" sldId="261"/>
            <ac:spMk id="131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6:02.694" v="38" actId="14100"/>
          <ac:spMkLst>
            <pc:docMk/>
            <pc:sldMk cId="0" sldId="261"/>
            <ac:spMk id="133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6:08.725" v="39" actId="1076"/>
          <ac:spMkLst>
            <pc:docMk/>
            <pc:sldMk cId="0" sldId="261"/>
            <ac:spMk id="134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5:48.324" v="35"/>
          <ac:spMkLst>
            <pc:docMk/>
            <pc:sldMk cId="0" sldId="261"/>
            <ac:spMk id="137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5:13.380" v="31"/>
          <ac:spMkLst>
            <pc:docMk/>
            <pc:sldMk cId="0" sldId="261"/>
            <ac:spMk id="140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5:05.129" v="30"/>
          <ac:spMkLst>
            <pc:docMk/>
            <pc:sldMk cId="0" sldId="261"/>
            <ac:spMk id="143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4:56.854" v="29"/>
          <ac:spMkLst>
            <pc:docMk/>
            <pc:sldMk cId="0" sldId="261"/>
            <ac:spMk id="144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3T14:26:35.808" v="43" actId="20577"/>
        <pc:sldMkLst>
          <pc:docMk/>
          <pc:sldMk cId="0" sldId="262"/>
        </pc:sldMkLst>
        <pc:spChg chg="mod">
          <ac:chgData name="Nijolė Butkevičienė" userId="71ab2797-8547-484b-bd93-0617b24d964c" providerId="ADAL" clId="{6F86FD42-C63E-43C3-AD3F-93F4AB532842}" dt="2026-01-13T14:26:35.808" v="43" actId="20577"/>
          <ac:spMkLst>
            <pc:docMk/>
            <pc:sldMk cId="0" sldId="262"/>
            <ac:spMk id="149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6:21.347" v="40"/>
          <ac:spMkLst>
            <pc:docMk/>
            <pc:sldMk cId="0" sldId="262"/>
            <ac:spMk id="152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3T14:27:00.145" v="46" actId="27636"/>
        <pc:sldMkLst>
          <pc:docMk/>
          <pc:sldMk cId="0" sldId="263"/>
        </pc:sldMkLst>
        <pc:spChg chg="mod">
          <ac:chgData name="Nijolė Butkevičienė" userId="71ab2797-8547-484b-bd93-0617b24d964c" providerId="ADAL" clId="{6F86FD42-C63E-43C3-AD3F-93F4AB532842}" dt="2026-01-13T14:27:00.145" v="46" actId="27636"/>
          <ac:spMkLst>
            <pc:docMk/>
            <pc:sldMk cId="0" sldId="263"/>
            <ac:spMk id="157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6:50.214" v="44"/>
          <ac:spMkLst>
            <pc:docMk/>
            <pc:sldMk cId="0" sldId="263"/>
            <ac:spMk id="160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3T14:28:01.976" v="52" actId="20577"/>
        <pc:sldMkLst>
          <pc:docMk/>
          <pc:sldMk cId="0" sldId="264"/>
        </pc:sldMkLst>
        <pc:spChg chg="mod">
          <ac:chgData name="Nijolė Butkevičienė" userId="71ab2797-8547-484b-bd93-0617b24d964c" providerId="ADAL" clId="{6F86FD42-C63E-43C3-AD3F-93F4AB532842}" dt="2026-01-13T14:27:26.379" v="47"/>
          <ac:spMkLst>
            <pc:docMk/>
            <pc:sldMk cId="0" sldId="264"/>
            <ac:spMk id="167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8:01.976" v="52" actId="20577"/>
          <ac:spMkLst>
            <pc:docMk/>
            <pc:sldMk cId="0" sldId="264"/>
            <ac:spMk id="168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3T14:29:29.990" v="64" actId="20577"/>
        <pc:sldMkLst>
          <pc:docMk/>
          <pc:sldMk cId="0" sldId="265"/>
        </pc:sldMkLst>
        <pc:spChg chg="mod">
          <ac:chgData name="Nijolė Butkevičienė" userId="71ab2797-8547-484b-bd93-0617b24d964c" providerId="ADAL" clId="{6F86FD42-C63E-43C3-AD3F-93F4AB532842}" dt="2026-01-13T14:28:11.994" v="53"/>
          <ac:spMkLst>
            <pc:docMk/>
            <pc:sldMk cId="0" sldId="265"/>
            <ac:spMk id="17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9:29.990" v="64" actId="20577"/>
          <ac:spMkLst>
            <pc:docMk/>
            <pc:sldMk cId="0" sldId="265"/>
            <ac:spMk id="176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3T14:30:30.705" v="71"/>
        <pc:sldMkLst>
          <pc:docMk/>
          <pc:sldMk cId="0" sldId="266"/>
        </pc:sldMkLst>
        <pc:spChg chg="mod">
          <ac:chgData name="Nijolė Butkevičienė" userId="71ab2797-8547-484b-bd93-0617b24d964c" providerId="ADAL" clId="{6F86FD42-C63E-43C3-AD3F-93F4AB532842}" dt="2026-01-13T14:30:09.310" v="69" actId="20577"/>
          <ac:spMkLst>
            <pc:docMk/>
            <pc:sldMk cId="0" sldId="266"/>
            <ac:spMk id="183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29:48.415" v="65"/>
          <ac:spMkLst>
            <pc:docMk/>
            <pc:sldMk cId="0" sldId="266"/>
            <ac:spMk id="18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0:30.705" v="71"/>
          <ac:spMkLst>
            <pc:docMk/>
            <pc:sldMk cId="0" sldId="266"/>
            <ac:spMk id="186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3T14:31:04.518" v="75"/>
        <pc:sldMkLst>
          <pc:docMk/>
          <pc:sldMk cId="0" sldId="267"/>
        </pc:sldMkLst>
        <pc:spChg chg="mod">
          <ac:chgData name="Nijolė Butkevičienė" userId="71ab2797-8547-484b-bd93-0617b24d964c" providerId="ADAL" clId="{6F86FD42-C63E-43C3-AD3F-93F4AB532842}" dt="2026-01-13T14:30:42.857" v="72"/>
          <ac:spMkLst>
            <pc:docMk/>
            <pc:sldMk cId="0" sldId="267"/>
            <ac:spMk id="193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1:04.518" v="75"/>
          <ac:spMkLst>
            <pc:docMk/>
            <pc:sldMk cId="0" sldId="267"/>
            <ac:spMk id="198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0:56.684" v="74" actId="14100"/>
          <ac:spMkLst>
            <pc:docMk/>
            <pc:sldMk cId="0" sldId="267"/>
            <ac:spMk id="199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3T14:31:49.364" v="82" actId="20577"/>
        <pc:sldMkLst>
          <pc:docMk/>
          <pc:sldMk cId="0" sldId="268"/>
        </pc:sldMkLst>
        <pc:spChg chg="mod">
          <ac:chgData name="Nijolė Butkevičienė" userId="71ab2797-8547-484b-bd93-0617b24d964c" providerId="ADAL" clId="{6F86FD42-C63E-43C3-AD3F-93F4AB532842}" dt="2026-01-13T14:31:15.719" v="76"/>
          <ac:spMkLst>
            <pc:docMk/>
            <pc:sldMk cId="0" sldId="268"/>
            <ac:spMk id="20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1:49.364" v="82" actId="20577"/>
          <ac:spMkLst>
            <pc:docMk/>
            <pc:sldMk cId="0" sldId="268"/>
            <ac:spMk id="207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3T14:32:40.901" v="89" actId="20577"/>
        <pc:sldMkLst>
          <pc:docMk/>
          <pc:sldMk cId="0" sldId="269"/>
        </pc:sldMkLst>
        <pc:spChg chg="mod">
          <ac:chgData name="Nijolė Butkevičienė" userId="71ab2797-8547-484b-bd93-0617b24d964c" providerId="ADAL" clId="{6F86FD42-C63E-43C3-AD3F-93F4AB532842}" dt="2026-01-13T14:32:08.151" v="83"/>
          <ac:spMkLst>
            <pc:docMk/>
            <pc:sldMk cId="0" sldId="269"/>
            <ac:spMk id="217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2:40.901" v="89" actId="20577"/>
          <ac:spMkLst>
            <pc:docMk/>
            <pc:sldMk cId="0" sldId="269"/>
            <ac:spMk id="218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3T14:33:40.722" v="98" actId="20577"/>
        <pc:sldMkLst>
          <pc:docMk/>
          <pc:sldMk cId="0" sldId="270"/>
        </pc:sldMkLst>
        <pc:spChg chg="mod">
          <ac:chgData name="Nijolė Butkevičienė" userId="71ab2797-8547-484b-bd93-0617b24d964c" providerId="ADAL" clId="{6F86FD42-C63E-43C3-AD3F-93F4AB532842}" dt="2026-01-13T14:32:53.914" v="90"/>
          <ac:spMkLst>
            <pc:docMk/>
            <pc:sldMk cId="0" sldId="270"/>
            <ac:spMk id="22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3:40.722" v="98" actId="20577"/>
          <ac:spMkLst>
            <pc:docMk/>
            <pc:sldMk cId="0" sldId="270"/>
            <ac:spMk id="226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3T14:38:01.647" v="142"/>
        <pc:sldMkLst>
          <pc:docMk/>
          <pc:sldMk cId="0" sldId="271"/>
        </pc:sldMkLst>
        <pc:spChg chg="mod">
          <ac:chgData name="Nijolė Butkevičienė" userId="71ab2797-8547-484b-bd93-0617b24d964c" providerId="ADAL" clId="{6F86FD42-C63E-43C3-AD3F-93F4AB532842}" dt="2026-01-13T14:33:56.637" v="99"/>
          <ac:spMkLst>
            <pc:docMk/>
            <pc:sldMk cId="0" sldId="271"/>
            <ac:spMk id="233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4:21.034" v="100"/>
          <ac:spMkLst>
            <pc:docMk/>
            <pc:sldMk cId="0" sldId="271"/>
            <ac:spMk id="23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4:28.650" v="101"/>
          <ac:spMkLst>
            <pc:docMk/>
            <pc:sldMk cId="0" sldId="271"/>
            <ac:spMk id="240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4:52.762" v="106" actId="20577"/>
          <ac:spMkLst>
            <pc:docMk/>
            <pc:sldMk cId="0" sldId="271"/>
            <ac:spMk id="244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5:09.865" v="112" actId="20577"/>
          <ac:spMkLst>
            <pc:docMk/>
            <pc:sldMk cId="0" sldId="271"/>
            <ac:spMk id="248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5:39.610" v="119" actId="20577"/>
          <ac:spMkLst>
            <pc:docMk/>
            <pc:sldMk cId="0" sldId="271"/>
            <ac:spMk id="252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7:39.440" v="140" actId="6549"/>
          <ac:spMkLst>
            <pc:docMk/>
            <pc:sldMk cId="0" sldId="271"/>
            <ac:spMk id="25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5:56.569" v="121"/>
          <ac:spMkLst>
            <pc:docMk/>
            <pc:sldMk cId="0" sldId="271"/>
            <ac:spMk id="260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6:11.006" v="123"/>
          <ac:spMkLst>
            <pc:docMk/>
            <pc:sldMk cId="0" sldId="271"/>
            <ac:spMk id="264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6:17.779" v="124"/>
          <ac:spMkLst>
            <pc:docMk/>
            <pc:sldMk cId="0" sldId="271"/>
            <ac:spMk id="268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6:25.604" v="125"/>
          <ac:spMkLst>
            <pc:docMk/>
            <pc:sldMk cId="0" sldId="271"/>
            <ac:spMk id="272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6:38.895" v="130" actId="20577"/>
          <ac:spMkLst>
            <pc:docMk/>
            <pc:sldMk cId="0" sldId="271"/>
            <ac:spMk id="27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6:48.308" v="131"/>
          <ac:spMkLst>
            <pc:docMk/>
            <pc:sldMk cId="0" sldId="271"/>
            <ac:spMk id="280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7:48.797" v="141"/>
          <ac:spMkLst>
            <pc:docMk/>
            <pc:sldMk cId="0" sldId="271"/>
            <ac:spMk id="284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8:01.647" v="142"/>
          <ac:spMkLst>
            <pc:docMk/>
            <pc:sldMk cId="0" sldId="271"/>
            <ac:spMk id="288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3T14:39:25.985" v="148"/>
        <pc:sldMkLst>
          <pc:docMk/>
          <pc:sldMk cId="0" sldId="272"/>
        </pc:sldMkLst>
        <pc:spChg chg="mod">
          <ac:chgData name="Nijolė Butkevičienė" userId="71ab2797-8547-484b-bd93-0617b24d964c" providerId="ADAL" clId="{6F86FD42-C63E-43C3-AD3F-93F4AB532842}" dt="2026-01-13T14:38:21.187" v="143"/>
          <ac:spMkLst>
            <pc:docMk/>
            <pc:sldMk cId="0" sldId="272"/>
            <ac:spMk id="297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39:25.985" v="148"/>
          <ac:spMkLst>
            <pc:docMk/>
            <pc:sldMk cId="0" sldId="272"/>
            <ac:spMk id="298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3T14:40:48.538" v="155"/>
        <pc:sldMkLst>
          <pc:docMk/>
          <pc:sldMk cId="0" sldId="273"/>
        </pc:sldMkLst>
        <pc:spChg chg="mod">
          <ac:chgData name="Nijolė Butkevičienė" userId="71ab2797-8547-484b-bd93-0617b24d964c" providerId="ADAL" clId="{6F86FD42-C63E-43C3-AD3F-93F4AB532842}" dt="2026-01-13T14:39:54.862" v="149"/>
          <ac:spMkLst>
            <pc:docMk/>
            <pc:sldMk cId="0" sldId="273"/>
            <ac:spMk id="30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40:08.613" v="150"/>
          <ac:spMkLst>
            <pc:docMk/>
            <pc:sldMk cId="0" sldId="273"/>
            <ac:spMk id="307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40:48.538" v="155"/>
          <ac:spMkLst>
            <pc:docMk/>
            <pc:sldMk cId="0" sldId="273"/>
            <ac:spMk id="308" creationId="{00000000-0000-0000-0000-000000000000}"/>
          </ac:spMkLst>
        </pc:spChg>
      </pc:sldChg>
      <pc:sldChg chg="modSp">
        <pc:chgData name="Nijolė Butkevičienė" userId="71ab2797-8547-484b-bd93-0617b24d964c" providerId="ADAL" clId="{6F86FD42-C63E-43C3-AD3F-93F4AB532842}" dt="2026-01-13T14:41:23.248" v="159"/>
        <pc:sldMkLst>
          <pc:docMk/>
          <pc:sldMk cId="0" sldId="274"/>
        </pc:sldMkLst>
        <pc:spChg chg="mod">
          <ac:chgData name="Nijolė Butkevičienė" userId="71ab2797-8547-484b-bd93-0617b24d964c" providerId="ADAL" clId="{6F86FD42-C63E-43C3-AD3F-93F4AB532842}" dt="2026-01-13T14:41:03.072" v="156"/>
          <ac:spMkLst>
            <pc:docMk/>
            <pc:sldMk cId="0" sldId="274"/>
            <ac:spMk id="31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3T14:41:23.248" v="159"/>
          <ac:spMkLst>
            <pc:docMk/>
            <pc:sldMk cId="0" sldId="274"/>
            <ac:spMk id="3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people-talking-arguing_9176206.htm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/>
          <p:nvPr/>
        </p:nvSpPr>
        <p:spPr>
          <a:xfrm>
            <a:off x="0" y="2708872"/>
            <a:ext cx="12191999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en-US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MOKYMŲ PROGRAMA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lvl="0" algn="ctr"/>
            <a:r>
              <a:rPr lang="lt-LT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MOKYMOSI MODULIS 4: Tarpkultūrinė ir </a:t>
            </a:r>
            <a:r>
              <a:rPr lang="lt-LT" sz="2800" b="1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tarpgeneracinė</a:t>
            </a:r>
            <a:r>
              <a:rPr lang="lt-LT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komunikacija</a:t>
            </a:r>
          </a:p>
        </p:txBody>
      </p:sp>
      <p:sp>
        <p:nvSpPr>
          <p:cNvPr id="83" name="Google Shape;83;p4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67000" y="6257876"/>
            <a:ext cx="77819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lt-LT" sz="1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Finansuoja Europos Sąjunga. Taiau išreikštos nuomonės ir požiūriai yra tik autoriaus (-ių) nuomonės ir požiūriai, kurie nebūtinai atspindi Europos Sąjungos ar Estijos nacionalinės agentūros nuomonę. Nei Europos Sąjunga, nei finansavimą skirianti institucija negali būti laikomos atsakingomis už juos.</a:t>
            </a:r>
            <a:endParaRPr lang="lt-LT" sz="12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9 - Εικόνα" descr="LT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29350"/>
            <a:ext cx="2628900" cy="628650"/>
          </a:xfrm>
          <a:prstGeom prst="rect">
            <a:avLst/>
          </a:prstGeom>
        </p:spPr>
      </p:pic>
      <p:pic>
        <p:nvPicPr>
          <p:cNvPr id="11" name="10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700" y="6008759"/>
            <a:ext cx="1638300" cy="8492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738554" y="1590682"/>
            <a:ext cx="10876084" cy="4197376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70313" y="2074783"/>
            <a:ext cx="8686801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200"/>
              </a:spcBef>
              <a:buSzPts val="2800"/>
            </a:pPr>
            <a:r>
              <a:rPr lang="lt-LT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 PAMOKA: </a:t>
            </a:r>
          </a:p>
          <a:p>
            <a:pPr lvl="0" algn="ctr">
              <a:spcBef>
                <a:spcPts val="1200"/>
              </a:spcBef>
              <a:buSzPts val="2800"/>
            </a:pPr>
            <a:r>
              <a:rPr lang="lt-LT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Parapijų žemėlapiai kaip priemonė kultūrinio ir gamtinio paveldo atradimui, pabrėžiant skirtumus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5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2"/>
          <p:cNvSpPr/>
          <p:nvPr/>
        </p:nvSpPr>
        <p:spPr>
          <a:xfrm>
            <a:off x="392448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2"/>
          <p:cNvSpPr/>
          <p:nvPr/>
        </p:nvSpPr>
        <p:spPr>
          <a:xfrm>
            <a:off x="0" y="1392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600"/>
            </a:pPr>
            <a:r>
              <a:rPr lang="en-US" sz="36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Interaktyvi</a:t>
            </a:r>
            <a:r>
              <a:rPr lang="en-US" sz="36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veikla</a:t>
            </a:r>
            <a:endParaRPr lang="en-US" sz="3600" b="1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7" name="Google Shape;307;p52"/>
          <p:cNvSpPr txBox="1"/>
          <p:nvPr/>
        </p:nvSpPr>
        <p:spPr>
          <a:xfrm>
            <a:off x="254524" y="784565"/>
            <a:ext cx="10836735" cy="97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4138" lvl="0" indent="-33338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lt-LT" sz="2400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Šioje veikloje grupė turi būti padalyta į mažiausiai dvi grupes. Jei įmanoma, sudarykite nevienalytes grupes: vyrai ir moterys, jauni ir seni, piliečiai ir nauji piliečiai.</a:t>
            </a:r>
          </a:p>
        </p:txBody>
      </p:sp>
      <p:sp>
        <p:nvSpPr>
          <p:cNvPr id="308" name="Google Shape;308;p52"/>
          <p:cNvSpPr/>
          <p:nvPr/>
        </p:nvSpPr>
        <p:spPr>
          <a:xfrm>
            <a:off x="392448" y="1811459"/>
            <a:ext cx="1096685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lt-LT" sz="2000" dirty="0">
                <a:latin typeface="Candara"/>
                <a:ea typeface="Candara"/>
                <a:cs typeface="Candara"/>
                <a:sym typeface="Candara"/>
              </a:rPr>
              <a:t>Kartu kurkime parapijų žemėlapius</a:t>
            </a:r>
          </a:p>
          <a:p>
            <a:pPr lvl="0">
              <a:buSzPts val="2000"/>
            </a:pPr>
            <a:endParaRPr lang="lt-LT" sz="2000" dirty="0">
              <a:latin typeface="Candara"/>
              <a:ea typeface="Candara"/>
              <a:cs typeface="Candara"/>
              <a:sym typeface="Candara"/>
            </a:endParaRPr>
          </a:p>
          <a:p>
            <a:pPr lvl="0">
              <a:buSzPts val="2000"/>
            </a:pPr>
            <a:r>
              <a:rPr lang="lt-LT" sz="2000" dirty="0">
                <a:latin typeface="Candara"/>
                <a:ea typeface="Candara"/>
                <a:cs typeface="Candara"/>
                <a:sym typeface="Candara"/>
              </a:rPr>
              <a:t>Paimkime LU3 1 pamokoje sukurtus žemėlapius ir juos išanalizuokime – pasirinkime elementus, kuriuos norime įtraukti į žemėlapį, kad pabrėžtume vietos paveldą:  monumentalus – architektūrinis – archeologinis – gamtinis – gastronomijos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 algn="just">
              <a:buSzPts val="2000"/>
            </a:pPr>
            <a:r>
              <a:rPr lang="lt-LT" sz="2000" dirty="0">
                <a:latin typeface="Candara"/>
                <a:ea typeface="Candara"/>
                <a:cs typeface="Candara"/>
                <a:sym typeface="Candara"/>
              </a:rPr>
              <a:t>Pasirinkime medžiagą, kurią norime naudoti: nuotraukas, piešinius, legendų, pasakojimų, receptų, istorinių duomenų ir pan.</a:t>
            </a:r>
          </a:p>
          <a:p>
            <a:pPr lvl="0" algn="just">
              <a:buSzPts val="2000"/>
            </a:pPr>
            <a:endParaRPr lang="lt-LT" sz="2000" dirty="0">
              <a:latin typeface="Candara"/>
              <a:ea typeface="Candara"/>
              <a:cs typeface="Candara"/>
              <a:sym typeface="Candara"/>
            </a:endParaRPr>
          </a:p>
          <a:p>
            <a:pPr lvl="0" algn="just">
              <a:buSzPts val="2000"/>
            </a:pPr>
            <a:r>
              <a:rPr lang="lt-LT" sz="2000" dirty="0">
                <a:latin typeface="Candara"/>
                <a:ea typeface="Candara"/>
                <a:cs typeface="Candara"/>
                <a:sym typeface="Candara"/>
              </a:rPr>
              <a:t>Prisiminkime klausimus, kuriuos turime užduoti sau, norėdami parengti parapijos žemėlapį. Prie šių klausimų pridėkime dar vieną: ar atsižvelgiame į skirtingus požiūrius? Ar atsižvelgiame į skirtingas nuomones tų, kurie gyvena šioje vietovėje (skirtingų kartų, skirtingų kultūrų)?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6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6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6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n-US" sz="36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Diskusija</a:t>
            </a:r>
            <a:r>
              <a:rPr lang="en-US" sz="36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ir </a:t>
            </a:r>
            <a:r>
              <a:rPr lang="en-US" sz="36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apmąstymai</a:t>
            </a:r>
            <a:endParaRPr lang="en-US" sz="3600" b="1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7" name="Google Shape;317;p26"/>
          <p:cNvSpPr txBox="1"/>
          <p:nvPr/>
        </p:nvSpPr>
        <p:spPr>
          <a:xfrm>
            <a:off x="640498" y="962775"/>
            <a:ext cx="81972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spcBef>
                <a:spcPts val="600"/>
              </a:spcBef>
              <a:buSzPts val="24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1) </a:t>
            </a:r>
            <a:r>
              <a:rPr lang="en-US" sz="24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Apibendrinkite</a:t>
            </a:r>
            <a:r>
              <a:rPr lang="en-US" sz="24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pagrindinius</a:t>
            </a:r>
            <a:r>
              <a:rPr lang="en-US" sz="24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aptartus</a:t>
            </a:r>
            <a:r>
              <a:rPr lang="en-US" sz="24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klausimus</a:t>
            </a:r>
            <a:r>
              <a:rPr lang="en-US" sz="24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spcBef>
                <a:spcPts val="600"/>
              </a:spcBef>
              <a:buSzPts val="24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2) </a:t>
            </a:r>
            <a:r>
              <a:rPr lang="lt-LT" sz="24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Aptarkime, kaip pristatyti sukurtus žemėlapius vietos bendruomenei: ar turėtume organizuoti renginį? Kas turėtų jame dalyvauti? Kur būtų geriausia jį organizuoti (konferencijų salė, rotušė, mokykla)?</a:t>
            </a:r>
            <a:endParaRPr sz="24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spcBef>
                <a:spcPts val="600"/>
              </a:spcBef>
              <a:buSzPts val="24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3) </a:t>
            </a:r>
            <a:r>
              <a:rPr lang="en-US" sz="24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Prašome</a:t>
            </a:r>
            <a:r>
              <a:rPr lang="en-US" sz="24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išreikšti</a:t>
            </a:r>
            <a:r>
              <a:rPr lang="en-US" sz="24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savo</a:t>
            </a:r>
            <a:r>
              <a:rPr lang="en-US" sz="24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nuomonę</a:t>
            </a:r>
            <a:r>
              <a:rPr lang="en-US" sz="24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apie</a:t>
            </a:r>
            <a:r>
              <a:rPr lang="en-US" sz="24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pamokos</a:t>
            </a:r>
            <a:r>
              <a:rPr lang="en-US" sz="24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turinį</a:t>
            </a:r>
            <a:r>
              <a:rPr lang="en-US" sz="24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ir </a:t>
            </a:r>
            <a:r>
              <a:rPr lang="en-US" sz="24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veiklą</a:t>
            </a:r>
            <a:r>
              <a:rPr lang="en-US" sz="24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18" name="Google Shape;31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1300" y="1348600"/>
            <a:ext cx="3137951" cy="20500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319" name="Google Shape;319;p26"/>
          <p:cNvSpPr txBox="1"/>
          <p:nvPr/>
        </p:nvSpPr>
        <p:spPr>
          <a:xfrm>
            <a:off x="8931288" y="360545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Source,Freepik, free image by pch.vector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https://www.freepik.com/free-vector/people-talking-arguing_9176206.htm#fromView=search&amp;page=1&amp;position=32&amp;uuid=9ec0301a-dddf-4d25-a241-a5349c9e3205</a:t>
            </a: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6162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bg1"/>
                </a:solidFill>
                <a:latin typeface="Candara" pitchFamily="34" charset="0"/>
              </a:rPr>
              <a:t>Ačiū už jūsų dėmesį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Partneriai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67000" y="6257876"/>
            <a:ext cx="77819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lt-LT" sz="1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Finansuoja Europos Sąjunga. Taiau išreikštos nuomonės ir požiūriai yra tik autoriaus (-ių) nuomonės ir požiūriai, kurie nebūtinai atspindi Europos Sąjungos ar Estijos nacionalinės agentūros nuomonę. Nei Europos Sąjunga, nei finansavimą skirianti institucija negali būti laikomos atsakingomis už juos.</a:t>
            </a:r>
            <a:endParaRPr lang="lt-LT" sz="12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16 - Εικόνα" descr="LT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229350"/>
            <a:ext cx="2628900" cy="628650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53700" y="6008759"/>
            <a:ext cx="1638300" cy="84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Προσαρμογή</PresentationFormat>
  <Paragraphs>30</Paragraphs>
  <Slides>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2</cp:revision>
  <dcterms:created xsi:type="dcterms:W3CDTF">2024-06-10T15:48:53Z</dcterms:created>
  <dcterms:modified xsi:type="dcterms:W3CDTF">2026-04-27T08:25:56Z</dcterms:modified>
</cp:coreProperties>
</file>