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xEImJ16leXcJcVBjpnX9sL5pK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BF5A0-702F-40AB-B2E0-0F85FCB90D9B}" v="84" dt="2026-01-13T14:41:23.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96"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custSel modSld">
      <pc:chgData name="Nijolė Butkevičienė" userId="71ab2797-8547-484b-bd93-0617b24d964c" providerId="ADAL" clId="{6F86FD42-C63E-43C3-AD3F-93F4AB532842}" dt="2026-01-13T14:41:23.248" v="159"/>
      <pc:docMkLst>
        <pc:docMk/>
      </pc:docMkLst>
      <pc:sldChg chg="modSp">
        <pc:chgData name="Nijolė Butkevičienė" userId="71ab2797-8547-484b-bd93-0617b24d964c" providerId="ADAL" clId="{6F86FD42-C63E-43C3-AD3F-93F4AB532842}" dt="2026-01-13T14:20:28.027" v="2"/>
        <pc:sldMkLst>
          <pc:docMk/>
          <pc:sldMk cId="0" sldId="256"/>
        </pc:sldMkLst>
        <pc:spChg chg="mod">
          <ac:chgData name="Nijolė Butkevičienė" userId="71ab2797-8547-484b-bd93-0617b24d964c" providerId="ADAL" clId="{6F86FD42-C63E-43C3-AD3F-93F4AB532842}" dt="2026-01-13T14:20:14.230" v="1"/>
          <ac:spMkLst>
            <pc:docMk/>
            <pc:sldMk cId="0" sldId="256"/>
            <ac:spMk id="82" creationId="{00000000-0000-0000-0000-000000000000}"/>
          </ac:spMkLst>
        </pc:spChg>
        <pc:spChg chg="mod">
          <ac:chgData name="Nijolė Butkevičienė" userId="71ab2797-8547-484b-bd93-0617b24d964c" providerId="ADAL" clId="{6F86FD42-C63E-43C3-AD3F-93F4AB532842}" dt="2026-01-13T14:20:28.027" v="2"/>
          <ac:spMkLst>
            <pc:docMk/>
            <pc:sldMk cId="0" sldId="256"/>
            <ac:spMk id="84" creationId="{00000000-0000-0000-0000-000000000000}"/>
          </ac:spMkLst>
        </pc:spChg>
      </pc:sldChg>
      <pc:sldChg chg="modSp mod">
        <pc:chgData name="Nijolė Butkevičienė" userId="71ab2797-8547-484b-bd93-0617b24d964c" providerId="ADAL" clId="{6F86FD42-C63E-43C3-AD3F-93F4AB532842}" dt="2026-01-13T14:20:43.977" v="4" actId="20577"/>
        <pc:sldMkLst>
          <pc:docMk/>
          <pc:sldMk cId="0" sldId="257"/>
        </pc:sldMkLst>
        <pc:spChg chg="mod">
          <ac:chgData name="Nijolė Butkevičienė" userId="71ab2797-8547-484b-bd93-0617b24d964c" providerId="ADAL" clId="{6F86FD42-C63E-43C3-AD3F-93F4AB532842}" dt="2026-01-13T14:20:43.977" v="4" actId="20577"/>
          <ac:spMkLst>
            <pc:docMk/>
            <pc:sldMk cId="0" sldId="257"/>
            <ac:spMk id="94" creationId="{00000000-0000-0000-0000-000000000000}"/>
          </ac:spMkLst>
        </pc:spChg>
      </pc:sldChg>
      <pc:sldChg chg="modSp">
        <pc:chgData name="Nijolė Butkevičienė" userId="71ab2797-8547-484b-bd93-0617b24d964c" providerId="ADAL" clId="{6F86FD42-C63E-43C3-AD3F-93F4AB532842}" dt="2026-01-13T14:21:30.296" v="7"/>
        <pc:sldMkLst>
          <pc:docMk/>
          <pc:sldMk cId="0" sldId="258"/>
        </pc:sldMkLst>
        <pc:spChg chg="mod">
          <ac:chgData name="Nijolė Butkevičienė" userId="71ab2797-8547-484b-bd93-0617b24d964c" providerId="ADAL" clId="{6F86FD42-C63E-43C3-AD3F-93F4AB532842}" dt="2026-01-13T14:21:30.296" v="7"/>
          <ac:spMkLst>
            <pc:docMk/>
            <pc:sldMk cId="0" sldId="258"/>
            <ac:spMk id="99" creationId="{00000000-0000-0000-0000-000000000000}"/>
          </ac:spMkLst>
        </pc:spChg>
        <pc:spChg chg="mod">
          <ac:chgData name="Nijolė Butkevičienė" userId="71ab2797-8547-484b-bd93-0617b24d964c" providerId="ADAL" clId="{6F86FD42-C63E-43C3-AD3F-93F4AB532842}" dt="2026-01-13T14:21:04.975" v="5"/>
          <ac:spMkLst>
            <pc:docMk/>
            <pc:sldMk cId="0" sldId="258"/>
            <ac:spMk id="102" creationId="{00000000-0000-0000-0000-000000000000}"/>
          </ac:spMkLst>
        </pc:spChg>
      </pc:sldChg>
      <pc:sldChg chg="modSp mod">
        <pc:chgData name="Nijolė Butkevičienė" userId="71ab2797-8547-484b-bd93-0617b24d964c" providerId="ADAL" clId="{6F86FD42-C63E-43C3-AD3F-93F4AB532842}" dt="2026-01-13T14:22:57.881" v="14" actId="20577"/>
        <pc:sldMkLst>
          <pc:docMk/>
          <pc:sldMk cId="0" sldId="259"/>
        </pc:sldMkLst>
        <pc:spChg chg="mod">
          <ac:chgData name="Nijolė Butkevičienė" userId="71ab2797-8547-484b-bd93-0617b24d964c" providerId="ADAL" clId="{6F86FD42-C63E-43C3-AD3F-93F4AB532842}" dt="2026-01-13T14:22:57.881" v="14" actId="20577"/>
          <ac:spMkLst>
            <pc:docMk/>
            <pc:sldMk cId="0" sldId="259"/>
            <ac:spMk id="107" creationId="{00000000-0000-0000-0000-000000000000}"/>
          </ac:spMkLst>
        </pc:spChg>
        <pc:spChg chg="mod">
          <ac:chgData name="Nijolė Butkevičienė" userId="71ab2797-8547-484b-bd93-0617b24d964c" providerId="ADAL" clId="{6F86FD42-C63E-43C3-AD3F-93F4AB532842}" dt="2026-01-13T14:22:13.780" v="8"/>
          <ac:spMkLst>
            <pc:docMk/>
            <pc:sldMk cId="0" sldId="259"/>
            <ac:spMk id="110" creationId="{00000000-0000-0000-0000-000000000000}"/>
          </ac:spMkLst>
        </pc:spChg>
        <pc:spChg chg="mod">
          <ac:chgData name="Nijolė Butkevičienė" userId="71ab2797-8547-484b-bd93-0617b24d964c" providerId="ADAL" clId="{6F86FD42-C63E-43C3-AD3F-93F4AB532842}" dt="2026-01-13T14:22:20.851" v="9"/>
          <ac:spMkLst>
            <pc:docMk/>
            <pc:sldMk cId="0" sldId="259"/>
            <ac:spMk id="111" creationId="{00000000-0000-0000-0000-000000000000}"/>
          </ac:spMkLst>
        </pc:spChg>
      </pc:sldChg>
      <pc:sldChg chg="modSp mod">
        <pc:chgData name="Nijolė Butkevičienė" userId="71ab2797-8547-484b-bd93-0617b24d964c" providerId="ADAL" clId="{6F86FD42-C63E-43C3-AD3F-93F4AB532842}" dt="2026-01-13T14:24:37.770" v="27"/>
        <pc:sldMkLst>
          <pc:docMk/>
          <pc:sldMk cId="0" sldId="260"/>
        </pc:sldMkLst>
        <pc:spChg chg="mod">
          <ac:chgData name="Nijolė Butkevičienė" userId="71ab2797-8547-484b-bd93-0617b24d964c" providerId="ADAL" clId="{6F86FD42-C63E-43C3-AD3F-93F4AB532842}" dt="2026-01-13T14:23:08.729" v="15"/>
          <ac:spMkLst>
            <pc:docMk/>
            <pc:sldMk cId="0" sldId="260"/>
            <ac:spMk id="120" creationId="{00000000-0000-0000-0000-000000000000}"/>
          </ac:spMkLst>
        </pc:spChg>
        <pc:spChg chg="mod">
          <ac:chgData name="Nijolė Butkevičienė" userId="71ab2797-8547-484b-bd93-0617b24d964c" providerId="ADAL" clId="{6F86FD42-C63E-43C3-AD3F-93F4AB532842}" dt="2026-01-13T14:23:52.581" v="21" actId="20577"/>
          <ac:spMkLst>
            <pc:docMk/>
            <pc:sldMk cId="0" sldId="260"/>
            <ac:spMk id="121" creationId="{00000000-0000-0000-0000-000000000000}"/>
          </ac:spMkLst>
        </pc:spChg>
        <pc:spChg chg="mod">
          <ac:chgData name="Nijolė Butkevičienė" userId="71ab2797-8547-484b-bd93-0617b24d964c" providerId="ADAL" clId="{6F86FD42-C63E-43C3-AD3F-93F4AB532842}" dt="2026-01-13T14:23:15.137" v="16"/>
          <ac:spMkLst>
            <pc:docMk/>
            <pc:sldMk cId="0" sldId="260"/>
            <ac:spMk id="122" creationId="{00000000-0000-0000-0000-000000000000}"/>
          </ac:spMkLst>
        </pc:spChg>
        <pc:spChg chg="mod">
          <ac:chgData name="Nijolė Butkevičienė" userId="71ab2797-8547-484b-bd93-0617b24d964c" providerId="ADAL" clId="{6F86FD42-C63E-43C3-AD3F-93F4AB532842}" dt="2026-01-13T14:24:26.971" v="26" actId="20577"/>
          <ac:spMkLst>
            <pc:docMk/>
            <pc:sldMk cId="0" sldId="260"/>
            <ac:spMk id="123" creationId="{00000000-0000-0000-0000-000000000000}"/>
          </ac:spMkLst>
        </pc:spChg>
        <pc:spChg chg="mod">
          <ac:chgData name="Nijolė Butkevičienė" userId="71ab2797-8547-484b-bd93-0617b24d964c" providerId="ADAL" clId="{6F86FD42-C63E-43C3-AD3F-93F4AB532842}" dt="2026-01-13T14:24:37.770" v="27"/>
          <ac:spMkLst>
            <pc:docMk/>
            <pc:sldMk cId="0" sldId="260"/>
            <ac:spMk id="124" creationId="{00000000-0000-0000-0000-000000000000}"/>
          </ac:spMkLst>
        </pc:spChg>
      </pc:sldChg>
      <pc:sldChg chg="modSp mod">
        <pc:chgData name="Nijolė Butkevičienė" userId="71ab2797-8547-484b-bd93-0617b24d964c" providerId="ADAL" clId="{6F86FD42-C63E-43C3-AD3F-93F4AB532842}" dt="2026-01-13T14:26:08.725" v="39" actId="1076"/>
        <pc:sldMkLst>
          <pc:docMk/>
          <pc:sldMk cId="0" sldId="261"/>
        </pc:sldMkLst>
        <pc:spChg chg="mod">
          <ac:chgData name="Nijolė Butkevičienė" userId="71ab2797-8547-484b-bd93-0617b24d964c" providerId="ADAL" clId="{6F86FD42-C63E-43C3-AD3F-93F4AB532842}" dt="2026-01-13T14:24:48.338" v="28"/>
          <ac:spMkLst>
            <pc:docMk/>
            <pc:sldMk cId="0" sldId="261"/>
            <ac:spMk id="131" creationId="{00000000-0000-0000-0000-000000000000}"/>
          </ac:spMkLst>
        </pc:spChg>
        <pc:spChg chg="mod">
          <ac:chgData name="Nijolė Butkevičienė" userId="71ab2797-8547-484b-bd93-0617b24d964c" providerId="ADAL" clId="{6F86FD42-C63E-43C3-AD3F-93F4AB532842}" dt="2026-01-13T14:26:02.694" v="38" actId="14100"/>
          <ac:spMkLst>
            <pc:docMk/>
            <pc:sldMk cId="0" sldId="261"/>
            <ac:spMk id="133" creationId="{00000000-0000-0000-0000-000000000000}"/>
          </ac:spMkLst>
        </pc:spChg>
        <pc:spChg chg="mod">
          <ac:chgData name="Nijolė Butkevičienė" userId="71ab2797-8547-484b-bd93-0617b24d964c" providerId="ADAL" clId="{6F86FD42-C63E-43C3-AD3F-93F4AB532842}" dt="2026-01-13T14:26:08.725" v="39" actId="1076"/>
          <ac:spMkLst>
            <pc:docMk/>
            <pc:sldMk cId="0" sldId="261"/>
            <ac:spMk id="134" creationId="{00000000-0000-0000-0000-000000000000}"/>
          </ac:spMkLst>
        </pc:spChg>
        <pc:spChg chg="mod">
          <ac:chgData name="Nijolė Butkevičienė" userId="71ab2797-8547-484b-bd93-0617b24d964c" providerId="ADAL" clId="{6F86FD42-C63E-43C3-AD3F-93F4AB532842}" dt="2026-01-13T14:25:48.324" v="35"/>
          <ac:spMkLst>
            <pc:docMk/>
            <pc:sldMk cId="0" sldId="261"/>
            <ac:spMk id="137" creationId="{00000000-0000-0000-0000-000000000000}"/>
          </ac:spMkLst>
        </pc:spChg>
        <pc:spChg chg="mod">
          <ac:chgData name="Nijolė Butkevičienė" userId="71ab2797-8547-484b-bd93-0617b24d964c" providerId="ADAL" clId="{6F86FD42-C63E-43C3-AD3F-93F4AB532842}" dt="2026-01-13T14:25:13.380" v="31"/>
          <ac:spMkLst>
            <pc:docMk/>
            <pc:sldMk cId="0" sldId="261"/>
            <ac:spMk id="140" creationId="{00000000-0000-0000-0000-000000000000}"/>
          </ac:spMkLst>
        </pc:spChg>
        <pc:spChg chg="mod">
          <ac:chgData name="Nijolė Butkevičienė" userId="71ab2797-8547-484b-bd93-0617b24d964c" providerId="ADAL" clId="{6F86FD42-C63E-43C3-AD3F-93F4AB532842}" dt="2026-01-13T14:25:05.129" v="30"/>
          <ac:spMkLst>
            <pc:docMk/>
            <pc:sldMk cId="0" sldId="261"/>
            <ac:spMk id="143" creationId="{00000000-0000-0000-0000-000000000000}"/>
          </ac:spMkLst>
        </pc:spChg>
        <pc:spChg chg="mod">
          <ac:chgData name="Nijolė Butkevičienė" userId="71ab2797-8547-484b-bd93-0617b24d964c" providerId="ADAL" clId="{6F86FD42-C63E-43C3-AD3F-93F4AB532842}" dt="2026-01-13T14:24:56.854" v="29"/>
          <ac:spMkLst>
            <pc:docMk/>
            <pc:sldMk cId="0" sldId="261"/>
            <ac:spMk id="144" creationId="{00000000-0000-0000-0000-000000000000}"/>
          </ac:spMkLst>
        </pc:spChg>
      </pc:sldChg>
      <pc:sldChg chg="modSp mod">
        <pc:chgData name="Nijolė Butkevičienė" userId="71ab2797-8547-484b-bd93-0617b24d964c" providerId="ADAL" clId="{6F86FD42-C63E-43C3-AD3F-93F4AB532842}" dt="2026-01-13T14:26:35.808" v="43" actId="20577"/>
        <pc:sldMkLst>
          <pc:docMk/>
          <pc:sldMk cId="0" sldId="262"/>
        </pc:sldMkLst>
        <pc:spChg chg="mod">
          <ac:chgData name="Nijolė Butkevičienė" userId="71ab2797-8547-484b-bd93-0617b24d964c" providerId="ADAL" clId="{6F86FD42-C63E-43C3-AD3F-93F4AB532842}" dt="2026-01-13T14:26:35.808" v="43" actId="20577"/>
          <ac:spMkLst>
            <pc:docMk/>
            <pc:sldMk cId="0" sldId="262"/>
            <ac:spMk id="149" creationId="{00000000-0000-0000-0000-000000000000}"/>
          </ac:spMkLst>
        </pc:spChg>
        <pc:spChg chg="mod">
          <ac:chgData name="Nijolė Butkevičienė" userId="71ab2797-8547-484b-bd93-0617b24d964c" providerId="ADAL" clId="{6F86FD42-C63E-43C3-AD3F-93F4AB532842}" dt="2026-01-13T14:26:21.347" v="40"/>
          <ac:spMkLst>
            <pc:docMk/>
            <pc:sldMk cId="0" sldId="262"/>
            <ac:spMk id="152" creationId="{00000000-0000-0000-0000-000000000000}"/>
          </ac:spMkLst>
        </pc:spChg>
      </pc:sldChg>
      <pc:sldChg chg="modSp mod">
        <pc:chgData name="Nijolė Butkevičienė" userId="71ab2797-8547-484b-bd93-0617b24d964c" providerId="ADAL" clId="{6F86FD42-C63E-43C3-AD3F-93F4AB532842}" dt="2026-01-13T14:27:00.145" v="46" actId="27636"/>
        <pc:sldMkLst>
          <pc:docMk/>
          <pc:sldMk cId="0" sldId="263"/>
        </pc:sldMkLst>
        <pc:spChg chg="mod">
          <ac:chgData name="Nijolė Butkevičienė" userId="71ab2797-8547-484b-bd93-0617b24d964c" providerId="ADAL" clId="{6F86FD42-C63E-43C3-AD3F-93F4AB532842}" dt="2026-01-13T14:27:00.145" v="46" actId="27636"/>
          <ac:spMkLst>
            <pc:docMk/>
            <pc:sldMk cId="0" sldId="263"/>
            <ac:spMk id="157" creationId="{00000000-0000-0000-0000-000000000000}"/>
          </ac:spMkLst>
        </pc:spChg>
        <pc:spChg chg="mod">
          <ac:chgData name="Nijolė Butkevičienė" userId="71ab2797-8547-484b-bd93-0617b24d964c" providerId="ADAL" clId="{6F86FD42-C63E-43C3-AD3F-93F4AB532842}" dt="2026-01-13T14:26:50.214" v="44"/>
          <ac:spMkLst>
            <pc:docMk/>
            <pc:sldMk cId="0" sldId="263"/>
            <ac:spMk id="160" creationId="{00000000-0000-0000-0000-000000000000}"/>
          </ac:spMkLst>
        </pc:spChg>
      </pc:sldChg>
      <pc:sldChg chg="modSp mod">
        <pc:chgData name="Nijolė Butkevičienė" userId="71ab2797-8547-484b-bd93-0617b24d964c" providerId="ADAL" clId="{6F86FD42-C63E-43C3-AD3F-93F4AB532842}" dt="2026-01-13T14:28:01.976" v="52" actId="20577"/>
        <pc:sldMkLst>
          <pc:docMk/>
          <pc:sldMk cId="0" sldId="264"/>
        </pc:sldMkLst>
        <pc:spChg chg="mod">
          <ac:chgData name="Nijolė Butkevičienė" userId="71ab2797-8547-484b-bd93-0617b24d964c" providerId="ADAL" clId="{6F86FD42-C63E-43C3-AD3F-93F4AB532842}" dt="2026-01-13T14:27:26.379" v="47"/>
          <ac:spMkLst>
            <pc:docMk/>
            <pc:sldMk cId="0" sldId="264"/>
            <ac:spMk id="167" creationId="{00000000-0000-0000-0000-000000000000}"/>
          </ac:spMkLst>
        </pc:spChg>
        <pc:spChg chg="mod">
          <ac:chgData name="Nijolė Butkevičienė" userId="71ab2797-8547-484b-bd93-0617b24d964c" providerId="ADAL" clId="{6F86FD42-C63E-43C3-AD3F-93F4AB532842}" dt="2026-01-13T14:28:01.976" v="52" actId="20577"/>
          <ac:spMkLst>
            <pc:docMk/>
            <pc:sldMk cId="0" sldId="264"/>
            <ac:spMk id="168" creationId="{00000000-0000-0000-0000-000000000000}"/>
          </ac:spMkLst>
        </pc:spChg>
      </pc:sldChg>
      <pc:sldChg chg="modSp mod">
        <pc:chgData name="Nijolė Butkevičienė" userId="71ab2797-8547-484b-bd93-0617b24d964c" providerId="ADAL" clId="{6F86FD42-C63E-43C3-AD3F-93F4AB532842}" dt="2026-01-13T14:29:29.990" v="64" actId="20577"/>
        <pc:sldMkLst>
          <pc:docMk/>
          <pc:sldMk cId="0" sldId="265"/>
        </pc:sldMkLst>
        <pc:spChg chg="mod">
          <ac:chgData name="Nijolė Butkevičienė" userId="71ab2797-8547-484b-bd93-0617b24d964c" providerId="ADAL" clId="{6F86FD42-C63E-43C3-AD3F-93F4AB532842}" dt="2026-01-13T14:28:11.994" v="53"/>
          <ac:spMkLst>
            <pc:docMk/>
            <pc:sldMk cId="0" sldId="265"/>
            <ac:spMk id="175" creationId="{00000000-0000-0000-0000-000000000000}"/>
          </ac:spMkLst>
        </pc:spChg>
        <pc:spChg chg="mod">
          <ac:chgData name="Nijolė Butkevičienė" userId="71ab2797-8547-484b-bd93-0617b24d964c" providerId="ADAL" clId="{6F86FD42-C63E-43C3-AD3F-93F4AB532842}" dt="2026-01-13T14:29:29.990" v="64" actId="20577"/>
          <ac:spMkLst>
            <pc:docMk/>
            <pc:sldMk cId="0" sldId="265"/>
            <ac:spMk id="176" creationId="{00000000-0000-0000-0000-000000000000}"/>
          </ac:spMkLst>
        </pc:spChg>
      </pc:sldChg>
      <pc:sldChg chg="modSp mod">
        <pc:chgData name="Nijolė Butkevičienė" userId="71ab2797-8547-484b-bd93-0617b24d964c" providerId="ADAL" clId="{6F86FD42-C63E-43C3-AD3F-93F4AB532842}" dt="2026-01-13T14:30:30.705" v="71"/>
        <pc:sldMkLst>
          <pc:docMk/>
          <pc:sldMk cId="0" sldId="266"/>
        </pc:sldMkLst>
        <pc:spChg chg="mod">
          <ac:chgData name="Nijolė Butkevičienė" userId="71ab2797-8547-484b-bd93-0617b24d964c" providerId="ADAL" clId="{6F86FD42-C63E-43C3-AD3F-93F4AB532842}" dt="2026-01-13T14:30:09.310" v="69" actId="20577"/>
          <ac:spMkLst>
            <pc:docMk/>
            <pc:sldMk cId="0" sldId="266"/>
            <ac:spMk id="183" creationId="{00000000-0000-0000-0000-000000000000}"/>
          </ac:spMkLst>
        </pc:spChg>
        <pc:spChg chg="mod">
          <ac:chgData name="Nijolė Butkevičienė" userId="71ab2797-8547-484b-bd93-0617b24d964c" providerId="ADAL" clId="{6F86FD42-C63E-43C3-AD3F-93F4AB532842}" dt="2026-01-13T14:29:48.415" v="65"/>
          <ac:spMkLst>
            <pc:docMk/>
            <pc:sldMk cId="0" sldId="266"/>
            <ac:spMk id="185" creationId="{00000000-0000-0000-0000-000000000000}"/>
          </ac:spMkLst>
        </pc:spChg>
        <pc:spChg chg="mod">
          <ac:chgData name="Nijolė Butkevičienė" userId="71ab2797-8547-484b-bd93-0617b24d964c" providerId="ADAL" clId="{6F86FD42-C63E-43C3-AD3F-93F4AB532842}" dt="2026-01-13T14:30:30.705" v="71"/>
          <ac:spMkLst>
            <pc:docMk/>
            <pc:sldMk cId="0" sldId="266"/>
            <ac:spMk id="186" creationId="{00000000-0000-0000-0000-000000000000}"/>
          </ac:spMkLst>
        </pc:spChg>
      </pc:sldChg>
      <pc:sldChg chg="modSp mod">
        <pc:chgData name="Nijolė Butkevičienė" userId="71ab2797-8547-484b-bd93-0617b24d964c" providerId="ADAL" clId="{6F86FD42-C63E-43C3-AD3F-93F4AB532842}" dt="2026-01-13T14:31:04.518" v="75"/>
        <pc:sldMkLst>
          <pc:docMk/>
          <pc:sldMk cId="0" sldId="267"/>
        </pc:sldMkLst>
        <pc:spChg chg="mod">
          <ac:chgData name="Nijolė Butkevičienė" userId="71ab2797-8547-484b-bd93-0617b24d964c" providerId="ADAL" clId="{6F86FD42-C63E-43C3-AD3F-93F4AB532842}" dt="2026-01-13T14:30:42.857" v="72"/>
          <ac:spMkLst>
            <pc:docMk/>
            <pc:sldMk cId="0" sldId="267"/>
            <ac:spMk id="193" creationId="{00000000-0000-0000-0000-000000000000}"/>
          </ac:spMkLst>
        </pc:spChg>
        <pc:spChg chg="mod">
          <ac:chgData name="Nijolė Butkevičienė" userId="71ab2797-8547-484b-bd93-0617b24d964c" providerId="ADAL" clId="{6F86FD42-C63E-43C3-AD3F-93F4AB532842}" dt="2026-01-13T14:31:04.518" v="75"/>
          <ac:spMkLst>
            <pc:docMk/>
            <pc:sldMk cId="0" sldId="267"/>
            <ac:spMk id="198" creationId="{00000000-0000-0000-0000-000000000000}"/>
          </ac:spMkLst>
        </pc:spChg>
        <pc:spChg chg="mod">
          <ac:chgData name="Nijolė Butkevičienė" userId="71ab2797-8547-484b-bd93-0617b24d964c" providerId="ADAL" clId="{6F86FD42-C63E-43C3-AD3F-93F4AB532842}" dt="2026-01-13T14:30:56.684" v="74" actId="14100"/>
          <ac:spMkLst>
            <pc:docMk/>
            <pc:sldMk cId="0" sldId="267"/>
            <ac:spMk id="199" creationId="{00000000-0000-0000-0000-000000000000}"/>
          </ac:spMkLst>
        </pc:spChg>
      </pc:sldChg>
      <pc:sldChg chg="modSp mod">
        <pc:chgData name="Nijolė Butkevičienė" userId="71ab2797-8547-484b-bd93-0617b24d964c" providerId="ADAL" clId="{6F86FD42-C63E-43C3-AD3F-93F4AB532842}" dt="2026-01-13T14:31:49.364" v="82" actId="20577"/>
        <pc:sldMkLst>
          <pc:docMk/>
          <pc:sldMk cId="0" sldId="268"/>
        </pc:sldMkLst>
        <pc:spChg chg="mod">
          <ac:chgData name="Nijolė Butkevičienė" userId="71ab2797-8547-484b-bd93-0617b24d964c" providerId="ADAL" clId="{6F86FD42-C63E-43C3-AD3F-93F4AB532842}" dt="2026-01-13T14:31:15.719" v="76"/>
          <ac:spMkLst>
            <pc:docMk/>
            <pc:sldMk cId="0" sldId="268"/>
            <ac:spMk id="206" creationId="{00000000-0000-0000-0000-000000000000}"/>
          </ac:spMkLst>
        </pc:spChg>
        <pc:spChg chg="mod">
          <ac:chgData name="Nijolė Butkevičienė" userId="71ab2797-8547-484b-bd93-0617b24d964c" providerId="ADAL" clId="{6F86FD42-C63E-43C3-AD3F-93F4AB532842}" dt="2026-01-13T14:31:49.364" v="82" actId="20577"/>
          <ac:spMkLst>
            <pc:docMk/>
            <pc:sldMk cId="0" sldId="268"/>
            <ac:spMk id="207" creationId="{00000000-0000-0000-0000-000000000000}"/>
          </ac:spMkLst>
        </pc:spChg>
      </pc:sldChg>
      <pc:sldChg chg="modSp mod">
        <pc:chgData name="Nijolė Butkevičienė" userId="71ab2797-8547-484b-bd93-0617b24d964c" providerId="ADAL" clId="{6F86FD42-C63E-43C3-AD3F-93F4AB532842}" dt="2026-01-13T14:32:40.901" v="89" actId="20577"/>
        <pc:sldMkLst>
          <pc:docMk/>
          <pc:sldMk cId="0" sldId="269"/>
        </pc:sldMkLst>
        <pc:spChg chg="mod">
          <ac:chgData name="Nijolė Butkevičienė" userId="71ab2797-8547-484b-bd93-0617b24d964c" providerId="ADAL" clId="{6F86FD42-C63E-43C3-AD3F-93F4AB532842}" dt="2026-01-13T14:32:08.151" v="83"/>
          <ac:spMkLst>
            <pc:docMk/>
            <pc:sldMk cId="0" sldId="269"/>
            <ac:spMk id="217" creationId="{00000000-0000-0000-0000-000000000000}"/>
          </ac:spMkLst>
        </pc:spChg>
        <pc:spChg chg="mod">
          <ac:chgData name="Nijolė Butkevičienė" userId="71ab2797-8547-484b-bd93-0617b24d964c" providerId="ADAL" clId="{6F86FD42-C63E-43C3-AD3F-93F4AB532842}" dt="2026-01-13T14:32:40.901" v="89" actId="20577"/>
          <ac:spMkLst>
            <pc:docMk/>
            <pc:sldMk cId="0" sldId="269"/>
            <ac:spMk id="218" creationId="{00000000-0000-0000-0000-000000000000}"/>
          </ac:spMkLst>
        </pc:spChg>
      </pc:sldChg>
      <pc:sldChg chg="modSp mod">
        <pc:chgData name="Nijolė Butkevičienė" userId="71ab2797-8547-484b-bd93-0617b24d964c" providerId="ADAL" clId="{6F86FD42-C63E-43C3-AD3F-93F4AB532842}" dt="2026-01-13T14:33:40.722" v="98" actId="20577"/>
        <pc:sldMkLst>
          <pc:docMk/>
          <pc:sldMk cId="0" sldId="270"/>
        </pc:sldMkLst>
        <pc:spChg chg="mod">
          <ac:chgData name="Nijolė Butkevičienė" userId="71ab2797-8547-484b-bd93-0617b24d964c" providerId="ADAL" clId="{6F86FD42-C63E-43C3-AD3F-93F4AB532842}" dt="2026-01-13T14:32:53.914" v="90"/>
          <ac:spMkLst>
            <pc:docMk/>
            <pc:sldMk cId="0" sldId="270"/>
            <ac:spMk id="225" creationId="{00000000-0000-0000-0000-000000000000}"/>
          </ac:spMkLst>
        </pc:spChg>
        <pc:spChg chg="mod">
          <ac:chgData name="Nijolė Butkevičienė" userId="71ab2797-8547-484b-bd93-0617b24d964c" providerId="ADAL" clId="{6F86FD42-C63E-43C3-AD3F-93F4AB532842}" dt="2026-01-13T14:33:40.722" v="98" actId="20577"/>
          <ac:spMkLst>
            <pc:docMk/>
            <pc:sldMk cId="0" sldId="270"/>
            <ac:spMk id="226" creationId="{00000000-0000-0000-0000-000000000000}"/>
          </ac:spMkLst>
        </pc:spChg>
      </pc:sldChg>
      <pc:sldChg chg="modSp mod">
        <pc:chgData name="Nijolė Butkevičienė" userId="71ab2797-8547-484b-bd93-0617b24d964c" providerId="ADAL" clId="{6F86FD42-C63E-43C3-AD3F-93F4AB532842}" dt="2026-01-13T14:38:01.647" v="142"/>
        <pc:sldMkLst>
          <pc:docMk/>
          <pc:sldMk cId="0" sldId="271"/>
        </pc:sldMkLst>
        <pc:spChg chg="mod">
          <ac:chgData name="Nijolė Butkevičienė" userId="71ab2797-8547-484b-bd93-0617b24d964c" providerId="ADAL" clId="{6F86FD42-C63E-43C3-AD3F-93F4AB532842}" dt="2026-01-13T14:33:56.637" v="99"/>
          <ac:spMkLst>
            <pc:docMk/>
            <pc:sldMk cId="0" sldId="271"/>
            <ac:spMk id="233" creationId="{00000000-0000-0000-0000-000000000000}"/>
          </ac:spMkLst>
        </pc:spChg>
        <pc:spChg chg="mod">
          <ac:chgData name="Nijolė Butkevičienė" userId="71ab2797-8547-484b-bd93-0617b24d964c" providerId="ADAL" clId="{6F86FD42-C63E-43C3-AD3F-93F4AB532842}" dt="2026-01-13T14:34:21.034" v="100"/>
          <ac:spMkLst>
            <pc:docMk/>
            <pc:sldMk cId="0" sldId="271"/>
            <ac:spMk id="236" creationId="{00000000-0000-0000-0000-000000000000}"/>
          </ac:spMkLst>
        </pc:spChg>
        <pc:spChg chg="mod">
          <ac:chgData name="Nijolė Butkevičienė" userId="71ab2797-8547-484b-bd93-0617b24d964c" providerId="ADAL" clId="{6F86FD42-C63E-43C3-AD3F-93F4AB532842}" dt="2026-01-13T14:34:28.650" v="101"/>
          <ac:spMkLst>
            <pc:docMk/>
            <pc:sldMk cId="0" sldId="271"/>
            <ac:spMk id="240" creationId="{00000000-0000-0000-0000-000000000000}"/>
          </ac:spMkLst>
        </pc:spChg>
        <pc:spChg chg="mod">
          <ac:chgData name="Nijolė Butkevičienė" userId="71ab2797-8547-484b-bd93-0617b24d964c" providerId="ADAL" clId="{6F86FD42-C63E-43C3-AD3F-93F4AB532842}" dt="2026-01-13T14:34:52.762" v="106" actId="20577"/>
          <ac:spMkLst>
            <pc:docMk/>
            <pc:sldMk cId="0" sldId="271"/>
            <ac:spMk id="244" creationId="{00000000-0000-0000-0000-000000000000}"/>
          </ac:spMkLst>
        </pc:spChg>
        <pc:spChg chg="mod">
          <ac:chgData name="Nijolė Butkevičienė" userId="71ab2797-8547-484b-bd93-0617b24d964c" providerId="ADAL" clId="{6F86FD42-C63E-43C3-AD3F-93F4AB532842}" dt="2026-01-13T14:35:09.865" v="112" actId="20577"/>
          <ac:spMkLst>
            <pc:docMk/>
            <pc:sldMk cId="0" sldId="271"/>
            <ac:spMk id="248" creationId="{00000000-0000-0000-0000-000000000000}"/>
          </ac:spMkLst>
        </pc:spChg>
        <pc:spChg chg="mod">
          <ac:chgData name="Nijolė Butkevičienė" userId="71ab2797-8547-484b-bd93-0617b24d964c" providerId="ADAL" clId="{6F86FD42-C63E-43C3-AD3F-93F4AB532842}" dt="2026-01-13T14:35:39.610" v="119" actId="20577"/>
          <ac:spMkLst>
            <pc:docMk/>
            <pc:sldMk cId="0" sldId="271"/>
            <ac:spMk id="252" creationId="{00000000-0000-0000-0000-000000000000}"/>
          </ac:spMkLst>
        </pc:spChg>
        <pc:spChg chg="mod">
          <ac:chgData name="Nijolė Butkevičienė" userId="71ab2797-8547-484b-bd93-0617b24d964c" providerId="ADAL" clId="{6F86FD42-C63E-43C3-AD3F-93F4AB532842}" dt="2026-01-13T14:37:39.440" v="140" actId="6549"/>
          <ac:spMkLst>
            <pc:docMk/>
            <pc:sldMk cId="0" sldId="271"/>
            <ac:spMk id="256" creationId="{00000000-0000-0000-0000-000000000000}"/>
          </ac:spMkLst>
        </pc:spChg>
        <pc:spChg chg="mod">
          <ac:chgData name="Nijolė Butkevičienė" userId="71ab2797-8547-484b-bd93-0617b24d964c" providerId="ADAL" clId="{6F86FD42-C63E-43C3-AD3F-93F4AB532842}" dt="2026-01-13T14:35:56.569" v="121"/>
          <ac:spMkLst>
            <pc:docMk/>
            <pc:sldMk cId="0" sldId="271"/>
            <ac:spMk id="260" creationId="{00000000-0000-0000-0000-000000000000}"/>
          </ac:spMkLst>
        </pc:spChg>
        <pc:spChg chg="mod">
          <ac:chgData name="Nijolė Butkevičienė" userId="71ab2797-8547-484b-bd93-0617b24d964c" providerId="ADAL" clId="{6F86FD42-C63E-43C3-AD3F-93F4AB532842}" dt="2026-01-13T14:36:11.006" v="123"/>
          <ac:spMkLst>
            <pc:docMk/>
            <pc:sldMk cId="0" sldId="271"/>
            <ac:spMk id="264" creationId="{00000000-0000-0000-0000-000000000000}"/>
          </ac:spMkLst>
        </pc:spChg>
        <pc:spChg chg="mod">
          <ac:chgData name="Nijolė Butkevičienė" userId="71ab2797-8547-484b-bd93-0617b24d964c" providerId="ADAL" clId="{6F86FD42-C63E-43C3-AD3F-93F4AB532842}" dt="2026-01-13T14:36:17.779" v="124"/>
          <ac:spMkLst>
            <pc:docMk/>
            <pc:sldMk cId="0" sldId="271"/>
            <ac:spMk id="268" creationId="{00000000-0000-0000-0000-000000000000}"/>
          </ac:spMkLst>
        </pc:spChg>
        <pc:spChg chg="mod">
          <ac:chgData name="Nijolė Butkevičienė" userId="71ab2797-8547-484b-bd93-0617b24d964c" providerId="ADAL" clId="{6F86FD42-C63E-43C3-AD3F-93F4AB532842}" dt="2026-01-13T14:36:25.604" v="125"/>
          <ac:spMkLst>
            <pc:docMk/>
            <pc:sldMk cId="0" sldId="271"/>
            <ac:spMk id="272" creationId="{00000000-0000-0000-0000-000000000000}"/>
          </ac:spMkLst>
        </pc:spChg>
        <pc:spChg chg="mod">
          <ac:chgData name="Nijolė Butkevičienė" userId="71ab2797-8547-484b-bd93-0617b24d964c" providerId="ADAL" clId="{6F86FD42-C63E-43C3-AD3F-93F4AB532842}" dt="2026-01-13T14:36:38.895" v="130" actId="20577"/>
          <ac:spMkLst>
            <pc:docMk/>
            <pc:sldMk cId="0" sldId="271"/>
            <ac:spMk id="276" creationId="{00000000-0000-0000-0000-000000000000}"/>
          </ac:spMkLst>
        </pc:spChg>
        <pc:spChg chg="mod">
          <ac:chgData name="Nijolė Butkevičienė" userId="71ab2797-8547-484b-bd93-0617b24d964c" providerId="ADAL" clId="{6F86FD42-C63E-43C3-AD3F-93F4AB532842}" dt="2026-01-13T14:36:48.308" v="131"/>
          <ac:spMkLst>
            <pc:docMk/>
            <pc:sldMk cId="0" sldId="271"/>
            <ac:spMk id="280" creationId="{00000000-0000-0000-0000-000000000000}"/>
          </ac:spMkLst>
        </pc:spChg>
        <pc:spChg chg="mod">
          <ac:chgData name="Nijolė Butkevičienė" userId="71ab2797-8547-484b-bd93-0617b24d964c" providerId="ADAL" clId="{6F86FD42-C63E-43C3-AD3F-93F4AB532842}" dt="2026-01-13T14:37:48.797" v="141"/>
          <ac:spMkLst>
            <pc:docMk/>
            <pc:sldMk cId="0" sldId="271"/>
            <ac:spMk id="284" creationId="{00000000-0000-0000-0000-000000000000}"/>
          </ac:spMkLst>
        </pc:spChg>
        <pc:spChg chg="mod">
          <ac:chgData name="Nijolė Butkevičienė" userId="71ab2797-8547-484b-bd93-0617b24d964c" providerId="ADAL" clId="{6F86FD42-C63E-43C3-AD3F-93F4AB532842}" dt="2026-01-13T14:38:01.647" v="142"/>
          <ac:spMkLst>
            <pc:docMk/>
            <pc:sldMk cId="0" sldId="271"/>
            <ac:spMk id="288" creationId="{00000000-0000-0000-0000-000000000000}"/>
          </ac:spMkLst>
        </pc:spChg>
      </pc:sldChg>
      <pc:sldChg chg="modSp mod">
        <pc:chgData name="Nijolė Butkevičienė" userId="71ab2797-8547-484b-bd93-0617b24d964c" providerId="ADAL" clId="{6F86FD42-C63E-43C3-AD3F-93F4AB532842}" dt="2026-01-13T14:39:25.985" v="148"/>
        <pc:sldMkLst>
          <pc:docMk/>
          <pc:sldMk cId="0" sldId="272"/>
        </pc:sldMkLst>
        <pc:spChg chg="mod">
          <ac:chgData name="Nijolė Butkevičienė" userId="71ab2797-8547-484b-bd93-0617b24d964c" providerId="ADAL" clId="{6F86FD42-C63E-43C3-AD3F-93F4AB532842}" dt="2026-01-13T14:38:21.187" v="143"/>
          <ac:spMkLst>
            <pc:docMk/>
            <pc:sldMk cId="0" sldId="272"/>
            <ac:spMk id="297" creationId="{00000000-0000-0000-0000-000000000000}"/>
          </ac:spMkLst>
        </pc:spChg>
        <pc:spChg chg="mod">
          <ac:chgData name="Nijolė Butkevičienė" userId="71ab2797-8547-484b-bd93-0617b24d964c" providerId="ADAL" clId="{6F86FD42-C63E-43C3-AD3F-93F4AB532842}" dt="2026-01-13T14:39:25.985" v="148"/>
          <ac:spMkLst>
            <pc:docMk/>
            <pc:sldMk cId="0" sldId="272"/>
            <ac:spMk id="298" creationId="{00000000-0000-0000-0000-000000000000}"/>
          </ac:spMkLst>
        </pc:spChg>
      </pc:sldChg>
      <pc:sldChg chg="modSp mod">
        <pc:chgData name="Nijolė Butkevičienė" userId="71ab2797-8547-484b-bd93-0617b24d964c" providerId="ADAL" clId="{6F86FD42-C63E-43C3-AD3F-93F4AB532842}" dt="2026-01-13T14:40:48.538" v="155"/>
        <pc:sldMkLst>
          <pc:docMk/>
          <pc:sldMk cId="0" sldId="273"/>
        </pc:sldMkLst>
        <pc:spChg chg="mod">
          <ac:chgData name="Nijolė Butkevičienė" userId="71ab2797-8547-484b-bd93-0617b24d964c" providerId="ADAL" clId="{6F86FD42-C63E-43C3-AD3F-93F4AB532842}" dt="2026-01-13T14:39:54.862" v="149"/>
          <ac:spMkLst>
            <pc:docMk/>
            <pc:sldMk cId="0" sldId="273"/>
            <ac:spMk id="306" creationId="{00000000-0000-0000-0000-000000000000}"/>
          </ac:spMkLst>
        </pc:spChg>
        <pc:spChg chg="mod">
          <ac:chgData name="Nijolė Butkevičienė" userId="71ab2797-8547-484b-bd93-0617b24d964c" providerId="ADAL" clId="{6F86FD42-C63E-43C3-AD3F-93F4AB532842}" dt="2026-01-13T14:40:08.613" v="150"/>
          <ac:spMkLst>
            <pc:docMk/>
            <pc:sldMk cId="0" sldId="273"/>
            <ac:spMk id="307" creationId="{00000000-0000-0000-0000-000000000000}"/>
          </ac:spMkLst>
        </pc:spChg>
        <pc:spChg chg="mod">
          <ac:chgData name="Nijolė Butkevičienė" userId="71ab2797-8547-484b-bd93-0617b24d964c" providerId="ADAL" clId="{6F86FD42-C63E-43C3-AD3F-93F4AB532842}" dt="2026-01-13T14:40:48.538" v="155"/>
          <ac:spMkLst>
            <pc:docMk/>
            <pc:sldMk cId="0" sldId="273"/>
            <ac:spMk id="308" creationId="{00000000-0000-0000-0000-000000000000}"/>
          </ac:spMkLst>
        </pc:spChg>
      </pc:sldChg>
      <pc:sldChg chg="modSp">
        <pc:chgData name="Nijolė Butkevičienė" userId="71ab2797-8547-484b-bd93-0617b24d964c" providerId="ADAL" clId="{6F86FD42-C63E-43C3-AD3F-93F4AB532842}" dt="2026-01-13T14:41:23.248" v="159"/>
        <pc:sldMkLst>
          <pc:docMk/>
          <pc:sldMk cId="0" sldId="274"/>
        </pc:sldMkLst>
        <pc:spChg chg="mod">
          <ac:chgData name="Nijolė Butkevičienė" userId="71ab2797-8547-484b-bd93-0617b24d964c" providerId="ADAL" clId="{6F86FD42-C63E-43C3-AD3F-93F4AB532842}" dt="2026-01-13T14:41:03.072" v="156"/>
          <ac:spMkLst>
            <pc:docMk/>
            <pc:sldMk cId="0" sldId="274"/>
            <ac:spMk id="316" creationId="{00000000-0000-0000-0000-000000000000}"/>
          </ac:spMkLst>
        </pc:spChg>
        <pc:spChg chg="mod">
          <ac:chgData name="Nijolė Butkevičienė" userId="71ab2797-8547-484b-bd93-0617b24d964c" providerId="ADAL" clId="{6F86FD42-C63E-43C3-AD3F-93F4AB532842}" dt="2026-01-13T14:41:23.248" v="159"/>
          <ac:spMkLst>
            <pc:docMk/>
            <pc:sldMk cId="0" sldId="274"/>
            <ac:spMk id="3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2" name="Google Shape;82;p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b="1" dirty="0">
                <a:solidFill>
                  <a:srgbClr val="FFFFFF"/>
                </a:solidFill>
                <a:latin typeface="Candara"/>
                <a:ea typeface="Candara"/>
                <a:cs typeface="Candara"/>
                <a:sym typeface="Candara"/>
              </a:rPr>
              <a:t>MOKYMŲ PROGRAMA</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lt-LT" sz="2800" b="1" dirty="0">
                <a:solidFill>
                  <a:srgbClr val="FFFFFF"/>
                </a:solidFill>
                <a:latin typeface="Candara"/>
                <a:ea typeface="Candara"/>
                <a:cs typeface="Candara"/>
                <a:sym typeface="Candara"/>
              </a:rPr>
              <a:t>MOKYMOSI MODULIS 4: Tarpkultūrinė ir </a:t>
            </a:r>
            <a:r>
              <a:rPr lang="lt-LT" sz="2800" b="1" dirty="0" err="1">
                <a:solidFill>
                  <a:srgbClr val="FFFFFF"/>
                </a:solidFill>
                <a:latin typeface="Candara"/>
                <a:ea typeface="Candara"/>
                <a:cs typeface="Candara"/>
                <a:sym typeface="Candara"/>
              </a:rPr>
              <a:t>tarpgeneracinė</a:t>
            </a:r>
            <a:r>
              <a:rPr lang="lt-LT" sz="2800" b="1" dirty="0">
                <a:solidFill>
                  <a:srgbClr val="FFFFFF"/>
                </a:solidFill>
                <a:latin typeface="Candara"/>
                <a:ea typeface="Candara"/>
                <a:cs typeface="Candara"/>
                <a:sym typeface="Candara"/>
              </a:rPr>
              <a:t> komunikacija</a:t>
            </a:r>
          </a:p>
        </p:txBody>
      </p:sp>
      <p:sp>
        <p:nvSpPr>
          <p:cNvPr id="83" name="Google Shape;83;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4" name="Google Shape;174;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4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žemėlapis</a:t>
            </a:r>
          </a:p>
        </p:txBody>
      </p:sp>
      <p:sp>
        <p:nvSpPr>
          <p:cNvPr id="176" name="Google Shape;176;p45"/>
          <p:cNvSpPr/>
          <p:nvPr/>
        </p:nvSpPr>
        <p:spPr>
          <a:xfrm>
            <a:off x="282804" y="848413"/>
            <a:ext cx="11057641" cy="6186269"/>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385623"/>
                </a:solidFill>
                <a:latin typeface="Candara"/>
                <a:ea typeface="Candara"/>
                <a:cs typeface="Candara"/>
                <a:sym typeface="Candara"/>
              </a:rPr>
              <a:t>Kodėl parapijų žemėlapiai?</a:t>
            </a:r>
          </a:p>
          <a:p>
            <a:pPr lvl="0">
              <a:buSzPts val="2000"/>
            </a:pPr>
            <a:r>
              <a:rPr lang="en-US" sz="2000" dirty="0" err="1">
                <a:solidFill>
                  <a:schemeClr val="dk1"/>
                </a:solidFill>
                <a:latin typeface="Candara"/>
                <a:ea typeface="Candara"/>
                <a:cs typeface="Candara"/>
                <a:sym typeface="Candara"/>
              </a:rPr>
              <a:t>Eikite</a:t>
            </a:r>
            <a:r>
              <a:rPr lang="en-US" sz="2000" dirty="0">
                <a:solidFill>
                  <a:schemeClr val="dk1"/>
                </a:solidFill>
                <a:latin typeface="Candara"/>
                <a:ea typeface="Candara"/>
                <a:cs typeface="Candara"/>
                <a:sym typeface="Candara"/>
              </a:rPr>
              <a:t> į</a:t>
            </a:r>
            <a:r>
              <a:rPr lang="en-US" sz="2000" b="0" i="0" u="none" strike="noStrike" cap="none" dirty="0">
                <a:solidFill>
                  <a:schemeClr val="dk1"/>
                </a:solidFill>
                <a:latin typeface="Candara"/>
                <a:ea typeface="Candara"/>
                <a:cs typeface="Candara"/>
                <a:sym typeface="Candara"/>
              </a:rPr>
              <a:t> </a:t>
            </a:r>
            <a:r>
              <a:rPr lang="en-US" sz="1600" b="0" i="0" u="sng" strike="noStrike" cap="none" dirty="0">
                <a:solidFill>
                  <a:srgbClr val="000000"/>
                </a:solidFill>
                <a:latin typeface="Candara"/>
                <a:ea typeface="Candara"/>
                <a:cs typeface="Candara"/>
                <a:sym typeface="Candara"/>
                <a:hlinkClick r:id="rId4">
                  <a:extLst>
                    <a:ext uri="{A12FA001-AC4F-418D-AE19-62706E023703}">
                      <ahyp:hlinkClr xmlns:ahyp="http://schemas.microsoft.com/office/drawing/2018/hyperlinkcolor" xmlns="" val="tx"/>
                    </a:ext>
                  </a:extLst>
                </a:hlinkClick>
              </a:rPr>
              <a:t>https://www.commonground.org.uk/places-people-parish-maps-%e2%80%a8by-sue-clifford/</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dirty="0">
                <a:solidFill>
                  <a:srgbClr val="000000"/>
                </a:solidFill>
                <a:latin typeface="Candara"/>
                <a:ea typeface="Candara"/>
                <a:cs typeface="Candara"/>
                <a:sym typeface="Candara"/>
                <a:hlinkClick r:id="rId4">
                  <a:extLst>
                    <a:ext uri="{A12FA001-AC4F-418D-AE19-62706E023703}">
                      <ahyp:hlinkClr xmlns:ahyp="http://schemas.microsoft.com/office/drawing/2018/hyperlinkcolor" xmlns="" val="tx"/>
                    </a:ext>
                  </a:extLst>
                </a:hlinkClick>
              </a:rPr>
              <a:t>https://www.commonground.org.uk/places-people-parish-maps-%e2%80%a8by-sue-clifford/</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85623"/>
              </a:solidFill>
              <a:latin typeface="Candara"/>
              <a:ea typeface="Candara"/>
              <a:cs typeface="Candara"/>
              <a:sym typeface="Candara"/>
            </a:endParaRPr>
          </a:p>
          <a:p>
            <a:pPr lvl="0" algn="just">
              <a:buSzPts val="2000"/>
            </a:pPr>
            <a:r>
              <a:rPr lang="lt-LT" sz="2000" i="1" dirty="0">
                <a:latin typeface="Candara"/>
                <a:ea typeface="Candara"/>
                <a:cs typeface="Candara"/>
                <a:sym typeface="Candara"/>
              </a:rPr>
              <a:t>Parapijos žemėlapio sudarymas – tai bendruomenės vertybių išraiška, tai pradžia įgyvendinti idėjas, kaip įsitraukti, tai galimybė pačiam imtis iniciatyvos.</a:t>
            </a:r>
          </a:p>
          <a:p>
            <a:pPr lvl="0" algn="just">
              <a:buSzPts val="2000"/>
            </a:pPr>
            <a:endParaRPr lang="lt-LT" sz="2000" i="1" dirty="0">
              <a:latin typeface="Candara"/>
              <a:ea typeface="Candara"/>
              <a:cs typeface="Candara"/>
              <a:sym typeface="Candara"/>
            </a:endParaRPr>
          </a:p>
          <a:p>
            <a:pPr lvl="0" algn="just">
              <a:buSzPts val="2000"/>
            </a:pPr>
            <a:r>
              <a:rPr lang="lt-LT" sz="2000" i="1" dirty="0">
                <a:latin typeface="Candara"/>
                <a:ea typeface="Candara"/>
                <a:cs typeface="Candara"/>
                <a:sym typeface="Candara"/>
              </a:rPr>
              <a:t>Mes stengiamės sutelkti dėmesį į vietovę, mažiausią areną, kurioje vyksta gyvenimas. Teritoriją, kuriai jaučiate lojalumą, kuri jums turi reikšmę, apie kurią turite tam tikrų žinių, dėl kurios lengvai susijaudinate ir norite ją ginti, kurios kaimynystę gerai pažįstate ir kuri tam tikru būdu padeda formuoti jus. </a:t>
            </a:r>
          </a:p>
          <a:p>
            <a:pPr lvl="0" algn="just">
              <a:buSzPts val="2000"/>
            </a:pPr>
            <a:r>
              <a:rPr lang="lt-LT" sz="2000" i="1" dirty="0">
                <a:latin typeface="Candara"/>
                <a:ea typeface="Candara"/>
                <a:cs typeface="Candara"/>
                <a:sym typeface="Candara"/>
              </a:rPr>
              <a:t>Žinant savo vietą, aktyviai dalyvaujant jos priežiūroje, perduodant išmintį, būnant atviru idėjoms, žmonėms, plėtrai, pokyčiams, bet kartu ir simpatizuojant gamtai bei kultūrai, kurios atvedė ją iki šio taško, atsivers durys į nesutarimus. Tačiau pokalbiai, tolerancija ir prisiminimų perdavimas yra civilinės jėgos. Nepriklausomai nuo to, kokios žinios mums bus reikalingos kitame tūkstantmetyje, organizuojant jas didžiausias prioritetas turi būti teikiamas žmoniškumui ir vaizduotei.</a:t>
            </a:r>
          </a:p>
          <a:p>
            <a:pPr lvl="0" algn="just">
              <a:buSzPts val="2000"/>
            </a:pPr>
            <a:endParaRPr lang="lt-LT" sz="2000" i="1" dirty="0">
              <a:latin typeface="Candara"/>
              <a:ea typeface="Candara"/>
              <a:cs typeface="Candara"/>
              <a:sym typeface="Candara"/>
            </a:endParaRPr>
          </a:p>
          <a:p>
            <a:pPr lvl="0" algn="just">
              <a:buSzPts val="2000"/>
            </a:pPr>
            <a:r>
              <a:rPr lang="lt-LT" sz="2000" i="1" dirty="0">
                <a:latin typeface="Candara"/>
                <a:ea typeface="Candara"/>
                <a:cs typeface="Candara"/>
                <a:sym typeface="Candara"/>
              </a:rPr>
              <a:t>Kurdami parapijos žemėlapį, galite susiburti ir išlaikyti norimą struktūrą, galite atkreipti dėmesį į jums svarbius dalykus ir galite rasti drąsos aistringai kalbėti apie tai, kodėl visa tai yra svarbu.</a:t>
            </a: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2" name="Google Shape;182;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žemėlapio kūrimas</a:t>
            </a:r>
          </a:p>
        </p:txBody>
      </p:sp>
      <p:pic>
        <p:nvPicPr>
          <p:cNvPr id="184" name="Google Shape;184;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
        <p:nvSpPr>
          <p:cNvPr id="185" name="Google Shape;185;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lvl="0">
              <a:lnSpc>
                <a:spcPct val="107000"/>
              </a:lnSpc>
              <a:buSzPts val="1400"/>
            </a:pPr>
            <a:r>
              <a:rPr lang="en-US" dirty="0" err="1">
                <a:latin typeface="Calibri"/>
                <a:ea typeface="Calibri"/>
                <a:cs typeface="Calibri"/>
                <a:sym typeface="Calibri"/>
              </a:rPr>
              <a:t>Vaizdas</a:t>
            </a:r>
            <a:r>
              <a:rPr lang="en-US" dirty="0">
                <a:latin typeface="Calibri"/>
                <a:ea typeface="Calibri"/>
                <a:cs typeface="Calibri"/>
                <a:sym typeface="Calibri"/>
              </a:rPr>
              <a:t> </a:t>
            </a:r>
            <a:r>
              <a:rPr lang="en-US" dirty="0" err="1">
                <a:latin typeface="Calibri"/>
                <a:ea typeface="Calibri"/>
                <a:cs typeface="Calibri"/>
                <a:sym typeface="Calibri"/>
              </a:rPr>
              <a:t>iš</a:t>
            </a:r>
            <a:r>
              <a:rPr lang="en-US" sz="1400" b="0" i="0" u="none" strike="noStrike" cap="none" dirty="0">
                <a:solidFill>
                  <a:srgbClr val="000000"/>
                </a:solidFill>
                <a:latin typeface="Calibri"/>
                <a:ea typeface="Calibri"/>
                <a:cs typeface="Calibri"/>
                <a:sym typeface="Calibri"/>
              </a:rPr>
              <a:t> https://www.commonground.org.uk/places-people-parish-maps-%e2%80%a8by-sue-clifford/</a:t>
            </a:r>
            <a:endParaRPr sz="1400" b="0" i="0" u="none" strike="noStrike" cap="none" dirty="0">
              <a:solidFill>
                <a:srgbClr val="000000"/>
              </a:solidFill>
              <a:latin typeface="Calibri"/>
              <a:ea typeface="Calibri"/>
              <a:cs typeface="Calibri"/>
              <a:sym typeface="Calibri"/>
            </a:endParaRPr>
          </a:p>
        </p:txBody>
      </p:sp>
      <p:sp>
        <p:nvSpPr>
          <p:cNvPr id="186" name="Google Shape;186;p46"/>
          <p:cNvSpPr/>
          <p:nvPr/>
        </p:nvSpPr>
        <p:spPr>
          <a:xfrm>
            <a:off x="6583051" y="984230"/>
            <a:ext cx="4927076" cy="3416279"/>
          </a:xfrm>
          <a:prstGeom prst="rect">
            <a:avLst/>
          </a:prstGeom>
          <a:noFill/>
          <a:ln>
            <a:noFill/>
          </a:ln>
        </p:spPr>
        <p:txBody>
          <a:bodyPr spcFirstLastPara="1" wrap="square" lIns="91425" tIns="45700" rIns="91425" bIns="45700" anchor="t" anchorCtr="0">
            <a:spAutoFit/>
          </a:bodyPr>
          <a:lstStyle/>
          <a:p>
            <a:pPr lvl="0">
              <a:buSzPts val="2400"/>
            </a:pPr>
            <a:r>
              <a:rPr lang="lt-LT" sz="2400" dirty="0">
                <a:latin typeface="Candara"/>
                <a:ea typeface="Candara"/>
                <a:cs typeface="Candara"/>
                <a:sym typeface="Candara"/>
              </a:rPr>
              <a:t>Taigi, parapijos žemėlapis kuriamas grupiniu darbu, arba, tiksliau sakant, bendruomenės darbu. </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ndara"/>
              <a:ea typeface="Candara"/>
              <a:cs typeface="Candara"/>
              <a:sym typeface="Candara"/>
            </a:endParaRPr>
          </a:p>
          <a:p>
            <a:pPr lvl="0">
              <a:buSzPts val="2400"/>
            </a:pPr>
            <a:r>
              <a:rPr lang="lt-LT" sz="2400" dirty="0">
                <a:latin typeface="Candara"/>
                <a:ea typeface="Candara"/>
                <a:cs typeface="Candara"/>
                <a:sym typeface="Candara"/>
              </a:rPr>
              <a:t>Vietos gyventojai (piliečiai ar nauji piliečiai, jauni ir seni) gali būti įtraukti tiesiogiai į pačią statybą arba per interviu, kad sužinotų apie vietos istoriją, legendas, poreikius...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2" name="Google Shape;192;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žemėlapio kūrimas</a:t>
            </a:r>
          </a:p>
        </p:txBody>
      </p:sp>
      <p:pic>
        <p:nvPicPr>
          <p:cNvPr id="194" name="Google Shape;194;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195" name="Google Shape;195;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196" name="Google Shape;196;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97" name="Google Shape;197;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
        <p:nvSpPr>
          <p:cNvPr id="198" name="Google Shape;198;p47"/>
          <p:cNvSpPr/>
          <p:nvPr/>
        </p:nvSpPr>
        <p:spPr>
          <a:xfrm>
            <a:off x="10560079" y="3161749"/>
            <a:ext cx="1422846" cy="1936428"/>
          </a:xfrm>
          <a:prstGeom prst="rect">
            <a:avLst/>
          </a:prstGeom>
          <a:noFill/>
          <a:ln>
            <a:noFill/>
          </a:ln>
        </p:spPr>
        <p:txBody>
          <a:bodyPr spcFirstLastPara="1" wrap="square" lIns="91425" tIns="45700" rIns="91425" bIns="45700" anchor="t" anchorCtr="0">
            <a:spAutoFit/>
          </a:bodyPr>
          <a:lstStyle/>
          <a:p>
            <a:pPr lvl="0">
              <a:lnSpc>
                <a:spcPct val="107000"/>
              </a:lnSpc>
              <a:buSzPts val="1400"/>
            </a:pPr>
            <a:r>
              <a:rPr lang="en-US" dirty="0" err="1">
                <a:latin typeface="Calibri"/>
                <a:ea typeface="Calibri"/>
                <a:cs typeface="Calibri"/>
                <a:sym typeface="Calibri"/>
              </a:rPr>
              <a:t>Vaizdai</a:t>
            </a:r>
            <a:r>
              <a:rPr lang="en-US" dirty="0">
                <a:latin typeface="Calibri"/>
                <a:ea typeface="Calibri"/>
                <a:cs typeface="Calibri"/>
                <a:sym typeface="Calibri"/>
              </a:rPr>
              <a:t> </a:t>
            </a:r>
            <a:r>
              <a:rPr lang="en-US" dirty="0" err="1">
                <a:latin typeface="Calibri"/>
                <a:ea typeface="Calibri"/>
                <a:cs typeface="Calibri"/>
                <a:sym typeface="Calibri"/>
              </a:rPr>
              <a:t>iš</a:t>
            </a:r>
            <a:r>
              <a:rPr lang="en-US" dirty="0">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https://www.commonground.org.uk/places-people-parish-maps-%e2%80%a8by-sue-clifford/</a:t>
            </a:r>
            <a:endParaRPr sz="1400" b="0" i="0" u="none" strike="noStrike" cap="none" dirty="0">
              <a:solidFill>
                <a:srgbClr val="000000"/>
              </a:solidFill>
              <a:latin typeface="Calibri"/>
              <a:ea typeface="Calibri"/>
              <a:cs typeface="Calibri"/>
              <a:sym typeface="Calibri"/>
            </a:endParaRPr>
          </a:p>
        </p:txBody>
      </p:sp>
      <p:sp>
        <p:nvSpPr>
          <p:cNvPr id="199" name="Google Shape;199;p47"/>
          <p:cNvSpPr/>
          <p:nvPr/>
        </p:nvSpPr>
        <p:spPr>
          <a:xfrm>
            <a:off x="3210079" y="662459"/>
            <a:ext cx="6221304" cy="461624"/>
          </a:xfrm>
          <a:prstGeom prst="rect">
            <a:avLst/>
          </a:prstGeom>
          <a:noFill/>
          <a:ln>
            <a:noFill/>
          </a:ln>
        </p:spPr>
        <p:txBody>
          <a:bodyPr spcFirstLastPara="1" wrap="square" lIns="91425" tIns="45700" rIns="91425" bIns="45700" anchor="t" anchorCtr="0">
            <a:spAutoFit/>
          </a:bodyPr>
          <a:lstStyle/>
          <a:p>
            <a:pPr lvl="0">
              <a:buSzPts val="2400"/>
            </a:pPr>
            <a:r>
              <a:rPr lang="lt-LT" sz="2400" b="1" dirty="0">
                <a:solidFill>
                  <a:schemeClr val="dk1"/>
                </a:solidFill>
                <a:latin typeface="Candara"/>
                <a:ea typeface="Candara"/>
                <a:cs typeface="Candara"/>
                <a:sym typeface="Candara"/>
              </a:rPr>
              <a:t>Keletas parapijų žemėlapių pavyzdžių</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5" name="Google Shape;205;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žemėlapio kūrimas</a:t>
            </a:r>
          </a:p>
        </p:txBody>
      </p:sp>
      <p:sp>
        <p:nvSpPr>
          <p:cNvPr id="207" name="Google Shape;207;p3"/>
          <p:cNvSpPr/>
          <p:nvPr/>
        </p:nvSpPr>
        <p:spPr>
          <a:xfrm>
            <a:off x="276519" y="1202588"/>
            <a:ext cx="10814739" cy="2677616"/>
          </a:xfrm>
          <a:prstGeom prst="rect">
            <a:avLst/>
          </a:prstGeom>
          <a:noFill/>
          <a:ln>
            <a:noFill/>
          </a:ln>
        </p:spPr>
        <p:txBody>
          <a:bodyPr spcFirstLastPara="1" wrap="square" lIns="91425" tIns="45700" rIns="91425" bIns="45700" anchor="t" anchorCtr="0">
            <a:spAutoFit/>
          </a:bodyPr>
          <a:lstStyle/>
          <a:p>
            <a:pPr lvl="0">
              <a:buSzPts val="2400"/>
            </a:pPr>
            <a:r>
              <a:rPr lang="lt-LT" sz="2400" dirty="0">
                <a:latin typeface="Candara"/>
                <a:ea typeface="Candara"/>
                <a:cs typeface="Candara"/>
                <a:sym typeface="Candara"/>
              </a:rPr>
              <a:t>Galime naudoti paprastą „Google“ žemėlapį, kuriame rodomi tik keliai ir nuorodos į legendą, ir tada jį „išdirbti“ </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ndara"/>
              <a:ea typeface="Candara"/>
              <a:cs typeface="Candara"/>
              <a:sym typeface="Candara"/>
            </a:endParaRPr>
          </a:p>
          <a:p>
            <a:pPr lvl="0">
              <a:buSzPts val="2400"/>
            </a:pPr>
            <a:r>
              <a:rPr lang="lt-LT" sz="2400" dirty="0">
                <a:latin typeface="Candara"/>
                <a:ea typeface="Candara"/>
                <a:cs typeface="Candara"/>
                <a:sym typeface="Candara"/>
              </a:rPr>
              <a:t>arba </a:t>
            </a:r>
          </a:p>
          <a:p>
            <a:pPr lvl="0">
              <a:buSzPts val="2400"/>
            </a:pPr>
            <a:r>
              <a:rPr lang="lt-LT" sz="2400" dirty="0">
                <a:latin typeface="Candara"/>
                <a:ea typeface="Candara"/>
                <a:cs typeface="Candara"/>
                <a:sym typeface="Candara"/>
              </a:rPr>
              <a:t>sukurti jį ant 70x100 lapo (arba dar didesnio)</a:t>
            </a:r>
          </a:p>
          <a:p>
            <a:pPr lvl="0">
              <a:buSzPts val="2400"/>
            </a:pPr>
            <a:endParaRPr lang="lt-LT" sz="2400" dirty="0">
              <a:latin typeface="Candara"/>
              <a:ea typeface="Candara"/>
              <a:cs typeface="Candara"/>
              <a:sym typeface="Candara"/>
            </a:endParaRPr>
          </a:p>
          <a:p>
            <a:pPr lvl="0">
              <a:buSzPts val="2400"/>
            </a:pPr>
            <a:r>
              <a:rPr lang="lt-LT" sz="2400" dirty="0">
                <a:latin typeface="Candara"/>
                <a:ea typeface="Candara"/>
                <a:cs typeface="Candara"/>
                <a:sym typeface="Candara"/>
              </a:rPr>
              <a:t>Abiem atvejais galime įterpti paveikslėlius, nuotraukas, istorijas ir pan.</a:t>
            </a:r>
          </a:p>
        </p:txBody>
      </p:sp>
      <p:pic>
        <p:nvPicPr>
          <p:cNvPr id="208" name="Google Shape;208;p3" descr="Vettori e Illustrazioni di Pennarelli con download gratuito | Freepik"/>
          <p:cNvPicPr preferRelativeResize="0"/>
          <p:nvPr/>
        </p:nvPicPr>
        <p:blipFill rotWithShape="1">
          <a:blip r:embed="rId4">
            <a:alphaModFix/>
          </a:blip>
          <a:srcRect b="31290"/>
          <a:stretch/>
        </p:blipFill>
        <p:spPr>
          <a:xfrm>
            <a:off x="8227695" y="2331194"/>
            <a:ext cx="3442689" cy="2231380"/>
          </a:xfrm>
          <a:prstGeom prst="rect">
            <a:avLst/>
          </a:prstGeom>
          <a:noFill/>
          <a:ln>
            <a:noFill/>
          </a:ln>
        </p:spPr>
      </p:pic>
      <p:pic>
        <p:nvPicPr>
          <p:cNvPr id="209" name="Google Shape;209;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210" name="Google Shape;210;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6" name="Google Shape;216;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žemėlapio kūrimas</a:t>
            </a:r>
          </a:p>
        </p:txBody>
      </p:sp>
      <p:sp>
        <p:nvSpPr>
          <p:cNvPr id="218" name="Google Shape;218;p48"/>
          <p:cNvSpPr/>
          <p:nvPr/>
        </p:nvSpPr>
        <p:spPr>
          <a:xfrm>
            <a:off x="490193" y="1206632"/>
            <a:ext cx="10350632" cy="3785611"/>
          </a:xfrm>
          <a:prstGeom prst="rect">
            <a:avLst/>
          </a:prstGeom>
          <a:noFill/>
          <a:ln>
            <a:noFill/>
          </a:ln>
        </p:spPr>
        <p:txBody>
          <a:bodyPr spcFirstLastPara="1" wrap="square" lIns="91425" tIns="45700" rIns="91425" bIns="45700" anchor="t" anchorCtr="0">
            <a:spAutoFit/>
          </a:bodyPr>
          <a:lstStyle/>
          <a:p>
            <a:pPr lvl="0" algn="just">
              <a:buSzPts val="2400"/>
            </a:pPr>
            <a:r>
              <a:rPr lang="lt-LT" sz="2400" dirty="0">
                <a:latin typeface="Candara"/>
                <a:ea typeface="Candara"/>
                <a:cs typeface="Candara"/>
                <a:sym typeface="Candara"/>
              </a:rPr>
              <a:t>Taip pat galima sukurti interaktyvų žemėlapį, t. y. skaitmeninį žemėlapį, kuriame gali būti vaizdų, vaizdo įrašų ar garso įrašų.</a:t>
            </a:r>
          </a:p>
          <a:p>
            <a:pPr lvl="0" algn="just">
              <a:buSzPts val="2400"/>
            </a:pPr>
            <a:endParaRPr lang="lt-LT" sz="2400" dirty="0">
              <a:latin typeface="Candara"/>
              <a:ea typeface="Candara"/>
              <a:cs typeface="Candara"/>
              <a:sym typeface="Candara"/>
            </a:endParaRPr>
          </a:p>
          <a:p>
            <a:pPr lvl="0" algn="just">
              <a:buSzPts val="2400"/>
            </a:pPr>
            <a:r>
              <a:rPr lang="lt-LT" sz="2400" dirty="0">
                <a:latin typeface="Candara"/>
                <a:ea typeface="Candara"/>
                <a:cs typeface="Candara"/>
                <a:sym typeface="Candara"/>
              </a:rPr>
              <a:t>Yra daug programų, kurios leidžia kurti interaktyvius žemėlapius. </a:t>
            </a: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ndara"/>
              <a:ea typeface="Candara"/>
              <a:cs typeface="Candara"/>
              <a:sym typeface="Candara"/>
            </a:endParaRPr>
          </a:p>
          <a:p>
            <a:pPr lvl="0" algn="just">
              <a:buSzPts val="2400"/>
            </a:pPr>
            <a:r>
              <a:rPr lang="lt-LT" sz="2400" dirty="0">
                <a:latin typeface="Candara"/>
                <a:ea typeface="Candara"/>
                <a:cs typeface="Candara"/>
                <a:sym typeface="Candara"/>
              </a:rPr>
              <a:t>Tarp nemokamų galime paminėti „Google </a:t>
            </a:r>
            <a:r>
              <a:rPr lang="lt-LT" sz="2400" dirty="0" err="1">
                <a:latin typeface="Candara"/>
                <a:ea typeface="Candara"/>
                <a:cs typeface="Candara"/>
                <a:sym typeface="Candara"/>
              </a:rPr>
              <a:t>Maps</a:t>
            </a:r>
            <a:r>
              <a:rPr lang="lt-LT" sz="2400" dirty="0">
                <a:latin typeface="Candara"/>
                <a:ea typeface="Candara"/>
                <a:cs typeface="Candara"/>
                <a:sym typeface="Candara"/>
              </a:rPr>
              <a:t>“ ir „</a:t>
            </a:r>
            <a:r>
              <a:rPr lang="lt-LT" sz="2400" dirty="0" err="1">
                <a:latin typeface="Candara"/>
                <a:ea typeface="Candara"/>
                <a:cs typeface="Candara"/>
                <a:sym typeface="Candara"/>
              </a:rPr>
              <a:t>GoogleEart</a:t>
            </a:r>
            <a:r>
              <a:rPr lang="lt-LT" sz="2400" dirty="0">
                <a:latin typeface="Candara"/>
                <a:ea typeface="Candara"/>
                <a:cs typeface="Candara"/>
                <a:sym typeface="Candara"/>
              </a:rPr>
              <a:t>“, kurie turi privalumą, kad yra labai populiarūs tarp vartotojų. </a:t>
            </a:r>
          </a:p>
          <a:p>
            <a:pPr lvl="0" algn="just">
              <a:buSzPts val="2400"/>
            </a:pPr>
            <a:endParaRPr lang="lt-LT" sz="2400" dirty="0">
              <a:latin typeface="Candara"/>
              <a:ea typeface="Candara"/>
              <a:cs typeface="Candara"/>
              <a:sym typeface="Candara"/>
            </a:endParaRPr>
          </a:p>
          <a:p>
            <a:pPr lvl="0" algn="just">
              <a:buSzPts val="2400"/>
            </a:pPr>
            <a:r>
              <a:rPr lang="lt-LT" sz="2400" dirty="0">
                <a:latin typeface="Candara"/>
                <a:ea typeface="Candara"/>
                <a:cs typeface="Candara"/>
                <a:sym typeface="Candara"/>
              </a:rPr>
              <a:t>Tarp mokamų galime paminėti „</a:t>
            </a:r>
            <a:r>
              <a:rPr lang="lt-LT" sz="2400" dirty="0" err="1">
                <a:latin typeface="Candara"/>
                <a:ea typeface="Candara"/>
                <a:cs typeface="Candara"/>
                <a:sym typeface="Candara"/>
              </a:rPr>
              <a:t>ThingLink</a:t>
            </a:r>
            <a:r>
              <a:rPr lang="lt-LT" sz="2400" dirty="0">
                <a:latin typeface="Candara"/>
                <a:ea typeface="Candara"/>
                <a:cs typeface="Candara"/>
                <a:sym typeface="Candara"/>
              </a:rPr>
              <a:t>“, kuris leidžia mums paprastai kurti labai sudėtingus žemėlapius, tačiau jo kaina nėra prieinama visiems.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4" name="Google Shape;224;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49"/>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žemėlapio kūrimas</a:t>
            </a:r>
          </a:p>
        </p:txBody>
      </p:sp>
      <p:sp>
        <p:nvSpPr>
          <p:cNvPr id="226" name="Google Shape;226;p49"/>
          <p:cNvSpPr txBox="1"/>
          <p:nvPr/>
        </p:nvSpPr>
        <p:spPr>
          <a:xfrm>
            <a:off x="755902" y="1317648"/>
            <a:ext cx="10515600" cy="4347861"/>
          </a:xfrm>
          <a:prstGeom prst="rect">
            <a:avLst/>
          </a:prstGeom>
          <a:noFill/>
          <a:ln>
            <a:noFill/>
          </a:ln>
        </p:spPr>
        <p:txBody>
          <a:bodyPr spcFirstLastPara="1" wrap="square" lIns="91425" tIns="45700" rIns="91425" bIns="45700" anchor="t" anchorCtr="0">
            <a:noAutofit/>
          </a:bodyPr>
          <a:lstStyle/>
          <a:p>
            <a:pPr lvl="0" algn="just">
              <a:lnSpc>
                <a:spcPct val="90000"/>
              </a:lnSpc>
              <a:spcBef>
                <a:spcPts val="1000"/>
              </a:spcBef>
              <a:buClr>
                <a:schemeClr val="dk1"/>
              </a:buClr>
              <a:buSzPts val="2400"/>
            </a:pPr>
            <a:r>
              <a:rPr lang="lt-LT" sz="2400" dirty="0">
                <a:solidFill>
                  <a:schemeClr val="dk1"/>
                </a:solidFill>
                <a:latin typeface="Calibri"/>
                <a:ea typeface="Calibri"/>
                <a:cs typeface="Calibri"/>
                <a:sym typeface="Calibri"/>
              </a:rPr>
              <a:t>Konkretus parapijos žemėlapio kūrimas prasideda nuo kelių klausimų uždavimo. </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Kur mes esame? </a:t>
            </a: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Kas šią vietą skiria nuo kitų?</a:t>
            </a: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 Iš kokių sudedamųjų dalių ji sudaryta? </a:t>
            </a: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Kas yra svarbu asmeniniu ir kolektyviniu lygmeniu, ir kodėl? </a:t>
            </a: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Kokios yra natūralios šios vietos savybės?</a:t>
            </a: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 O individualios žinios? Kaip galime dalytis šiomis žiniomis? </a:t>
            </a:r>
          </a:p>
          <a:p>
            <a:pPr marL="457200" lvl="0" indent="-406400">
              <a:lnSpc>
                <a:spcPct val="90000"/>
              </a:lnSpc>
              <a:spcBef>
                <a:spcPts val="1000"/>
              </a:spcBef>
              <a:buClr>
                <a:srgbClr val="548135"/>
              </a:buClr>
              <a:buSzPts val="2400"/>
              <a:buFont typeface="Noto Sans Symbols"/>
              <a:buChar char="❖"/>
            </a:pPr>
            <a:r>
              <a:rPr lang="lt-LT" sz="2400" dirty="0">
                <a:solidFill>
                  <a:schemeClr val="dk1"/>
                </a:solidFill>
                <a:latin typeface="Calibri"/>
                <a:ea typeface="Calibri"/>
                <a:cs typeface="Calibri"/>
                <a:sym typeface="Calibri"/>
              </a:rPr>
              <a:t>Kokį stilių naudojame ir kaip piešiame bei kuriam žemėlapį?</a:t>
            </a:r>
          </a:p>
          <a:p>
            <a:pPr marL="457200" marR="0" lvl="0" indent="-406400" algn="ctr" rtl="0">
              <a:lnSpc>
                <a:spcPct val="90000"/>
              </a:lnSpc>
              <a:spcBef>
                <a:spcPts val="1000"/>
              </a:spcBef>
              <a:spcAft>
                <a:spcPts val="0"/>
              </a:spcAft>
              <a:buClr>
                <a:schemeClr val="dk1"/>
              </a:buClr>
              <a:buSzPts val="2400"/>
              <a:buFont typeface="Arial"/>
              <a:buNone/>
            </a:pPr>
            <a:endParaRPr sz="2400" b="0" i="1" u="none" strike="noStrike" cap="none" dirty="0">
              <a:solidFill>
                <a:srgbClr val="BF9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2" name="Google Shape;232;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5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žemėlapio kūrimas</a:t>
            </a:r>
          </a:p>
        </p:txBody>
      </p:sp>
      <p:grpSp>
        <p:nvGrpSpPr>
          <p:cNvPr id="234" name="Google Shape;234;p50"/>
          <p:cNvGrpSpPr/>
          <p:nvPr/>
        </p:nvGrpSpPr>
        <p:grpSpPr>
          <a:xfrm>
            <a:off x="3195540" y="1043211"/>
            <a:ext cx="5750118" cy="5721020"/>
            <a:chOff x="3097115" y="-12592"/>
            <a:chExt cx="5750118" cy="5721020"/>
          </a:xfrm>
        </p:grpSpPr>
        <p:sp>
          <p:nvSpPr>
            <p:cNvPr id="235" name="Google Shape;235;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0"/>
            <p:cNvSpPr txBox="1"/>
            <p:nvPr/>
          </p:nvSpPr>
          <p:spPr>
            <a:xfrm>
              <a:off x="5621218" y="95025"/>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Paieška</a:t>
              </a:r>
              <a:endParaRPr lang="en-US" sz="1200" dirty="0">
                <a:solidFill>
                  <a:schemeClr val="dk1"/>
                </a:solidFill>
                <a:latin typeface="Candara"/>
                <a:ea typeface="Candara"/>
                <a:cs typeface="Candara"/>
                <a:sym typeface="Candara"/>
              </a:endParaRPr>
            </a:p>
          </p:txBody>
        </p:sp>
        <p:sp>
          <p:nvSpPr>
            <p:cNvPr id="237" name="Google Shape;237;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39" name="Google Shape;239;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Paklausti</a:t>
              </a:r>
              <a:endParaRPr sz="1200" b="0" i="0" u="none" strike="noStrike" cap="none" dirty="0">
                <a:solidFill>
                  <a:schemeClr val="dk1"/>
                </a:solidFill>
                <a:latin typeface="Candara"/>
                <a:ea typeface="Candara"/>
                <a:cs typeface="Candara"/>
                <a:sym typeface="Candara"/>
              </a:endParaRPr>
            </a:p>
          </p:txBody>
        </p:sp>
        <p:sp>
          <p:nvSpPr>
            <p:cNvPr id="241" name="Google Shape;241;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3" name="Google Shape;243;p50"/>
            <p:cNvSpPr/>
            <p:nvPr/>
          </p:nvSpPr>
          <p:spPr>
            <a:xfrm>
              <a:off x="7451473"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0"/>
            <p:cNvSpPr txBox="1"/>
            <p:nvPr/>
          </p:nvSpPr>
          <p:spPr>
            <a:xfrm>
              <a:off x="7559090" y="1028254"/>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Surink</a:t>
              </a:r>
              <a:r>
                <a:rPr lang="lt-LT" sz="1200" dirty="0">
                  <a:solidFill>
                    <a:schemeClr val="dk1"/>
                  </a:solidFill>
                  <a:latin typeface="Candara"/>
                  <a:ea typeface="Candara"/>
                  <a:cs typeface="Candara"/>
                  <a:sym typeface="Candara"/>
                </a:rPr>
                <a:t> t</a:t>
              </a:r>
              <a:r>
                <a:rPr lang="en-US" sz="1200" dirty="0" err="1">
                  <a:solidFill>
                    <a:schemeClr val="dk1"/>
                  </a:solidFill>
                  <a:latin typeface="Candara"/>
                  <a:ea typeface="Candara"/>
                  <a:cs typeface="Candara"/>
                  <a:sym typeface="Candara"/>
                </a:rPr>
                <a:t>i</a:t>
              </a:r>
              <a:endParaRPr sz="1200" b="0" i="0" u="none" strike="noStrike" cap="none" dirty="0">
                <a:solidFill>
                  <a:schemeClr val="dk1"/>
                </a:solidFill>
                <a:latin typeface="Candara"/>
                <a:ea typeface="Candara"/>
                <a:cs typeface="Candara"/>
                <a:sym typeface="Candara"/>
              </a:endParaRPr>
            </a:p>
          </p:txBody>
        </p:sp>
        <p:sp>
          <p:nvSpPr>
            <p:cNvPr id="245" name="Google Shape;245;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7" name="Google Shape;247;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Pasirink</a:t>
              </a:r>
              <a:r>
                <a:rPr lang="lt-LT" sz="1200" dirty="0" err="1">
                  <a:solidFill>
                    <a:schemeClr val="dk1"/>
                  </a:solidFill>
                  <a:latin typeface="Candara"/>
                  <a:ea typeface="Candara"/>
                  <a:cs typeface="Candara"/>
                  <a:sym typeface="Candara"/>
                </a:rPr>
                <a:t>ti</a:t>
              </a:r>
              <a:endParaRPr lang="en-US" sz="1200" dirty="0">
                <a:solidFill>
                  <a:schemeClr val="dk1"/>
                </a:solidFill>
                <a:latin typeface="Candara"/>
                <a:ea typeface="Candara"/>
                <a:cs typeface="Candara"/>
                <a:sym typeface="Candara"/>
              </a:endParaRPr>
            </a:p>
          </p:txBody>
        </p:sp>
        <p:sp>
          <p:nvSpPr>
            <p:cNvPr id="249" name="Google Shape;249;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1" name="Google Shape;251;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lt-LT" sz="1200" dirty="0">
                  <a:solidFill>
                    <a:schemeClr val="dk1"/>
                  </a:solidFill>
                  <a:latin typeface="Candara"/>
                  <a:ea typeface="Candara"/>
                  <a:cs typeface="Candara"/>
                  <a:sym typeface="Candara"/>
                </a:rPr>
                <a:t>Sudėti</a:t>
              </a:r>
            </a:p>
          </p:txBody>
        </p:sp>
        <p:sp>
          <p:nvSpPr>
            <p:cNvPr id="253" name="Google Shape;253;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5" name="Google Shape;255;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0"/>
            <p:cNvSpPr txBox="1"/>
            <p:nvPr/>
          </p:nvSpPr>
          <p:spPr>
            <a:xfrm>
              <a:off x="7559090" y="4119056"/>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lt-LT" sz="1200" dirty="0">
                  <a:solidFill>
                    <a:schemeClr val="dk1"/>
                  </a:solidFill>
                  <a:latin typeface="Candara"/>
                  <a:ea typeface="Candara"/>
                  <a:cs typeface="Candara"/>
                  <a:sym typeface="Candara"/>
                </a:rPr>
                <a:t>Taisyti</a:t>
              </a:r>
              <a:endParaRPr sz="1200" b="0" i="0" u="none" strike="noStrike" cap="none" dirty="0">
                <a:solidFill>
                  <a:schemeClr val="dk1"/>
                </a:solidFill>
                <a:latin typeface="Candara"/>
                <a:ea typeface="Candara"/>
                <a:cs typeface="Candara"/>
                <a:sym typeface="Candara"/>
              </a:endParaRPr>
            </a:p>
          </p:txBody>
        </p:sp>
        <p:sp>
          <p:nvSpPr>
            <p:cNvPr id="257" name="Google Shape;257;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9" name="Google Shape;259;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Susiję</a:t>
              </a:r>
              <a:endParaRPr sz="1200" b="0" i="0" u="none" strike="noStrike" cap="none" dirty="0">
                <a:solidFill>
                  <a:schemeClr val="dk1"/>
                </a:solidFill>
                <a:latin typeface="Candara"/>
                <a:ea typeface="Candara"/>
                <a:cs typeface="Candara"/>
                <a:sym typeface="Candara"/>
              </a:endParaRPr>
            </a:p>
          </p:txBody>
        </p:sp>
        <p:sp>
          <p:nvSpPr>
            <p:cNvPr id="261" name="Google Shape;261;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3" name="Google Shape;263;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0"/>
            <p:cNvSpPr txBox="1"/>
            <p:nvPr/>
          </p:nvSpPr>
          <p:spPr>
            <a:xfrm>
              <a:off x="5543099" y="5031850"/>
              <a:ext cx="675862" cy="560495"/>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Vaizdas</a:t>
              </a:r>
              <a:endParaRPr sz="1200" b="0" i="0" u="none" strike="noStrike" cap="none" dirty="0">
                <a:solidFill>
                  <a:schemeClr val="dk1"/>
                </a:solidFill>
                <a:latin typeface="Candara"/>
                <a:ea typeface="Candara"/>
                <a:cs typeface="Candara"/>
                <a:sym typeface="Candara"/>
              </a:endParaRPr>
            </a:p>
          </p:txBody>
        </p:sp>
        <p:sp>
          <p:nvSpPr>
            <p:cNvPr id="265" name="Google Shape;265;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7" name="Google Shape;267;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Pasakoti</a:t>
              </a:r>
              <a:endParaRPr sz="1200" b="0" i="0" u="none" strike="noStrike" cap="none" dirty="0">
                <a:solidFill>
                  <a:schemeClr val="dk1"/>
                </a:solidFill>
                <a:latin typeface="Candara"/>
                <a:ea typeface="Candara"/>
                <a:cs typeface="Candara"/>
                <a:sym typeface="Candara"/>
              </a:endParaRPr>
            </a:p>
          </p:txBody>
        </p:sp>
        <p:sp>
          <p:nvSpPr>
            <p:cNvPr id="269" name="Google Shape;269;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1" name="Google Shape;271;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0"/>
            <p:cNvSpPr txBox="1"/>
            <p:nvPr/>
          </p:nvSpPr>
          <p:spPr>
            <a:xfrm>
              <a:off x="3683347" y="4119056"/>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Piešti</a:t>
              </a:r>
              <a:endParaRPr sz="1200" b="0" i="0" u="none" strike="noStrike" cap="none" dirty="0">
                <a:solidFill>
                  <a:schemeClr val="dk1"/>
                </a:solidFill>
                <a:latin typeface="Candara"/>
                <a:ea typeface="Candara"/>
                <a:cs typeface="Candara"/>
                <a:sym typeface="Candara"/>
              </a:endParaRPr>
            </a:p>
          </p:txBody>
        </p:sp>
        <p:sp>
          <p:nvSpPr>
            <p:cNvPr id="273" name="Google Shape;273;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5" name="Google Shape;275;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Staty</a:t>
              </a:r>
              <a:r>
                <a:rPr lang="lt-LT" sz="1200" dirty="0" err="1">
                  <a:solidFill>
                    <a:schemeClr val="dk1"/>
                  </a:solidFill>
                  <a:latin typeface="Candara"/>
                  <a:ea typeface="Candara"/>
                  <a:cs typeface="Candara"/>
                  <a:sym typeface="Candara"/>
                </a:rPr>
                <a:t>ti</a:t>
              </a:r>
              <a:endParaRPr sz="1200" b="0" i="0" u="none" strike="noStrike" cap="none" dirty="0">
                <a:solidFill>
                  <a:schemeClr val="dk1"/>
                </a:solidFill>
                <a:latin typeface="Candara"/>
                <a:ea typeface="Candara"/>
                <a:cs typeface="Candara"/>
                <a:sym typeface="Candara"/>
              </a:endParaRPr>
            </a:p>
          </p:txBody>
        </p:sp>
        <p:sp>
          <p:nvSpPr>
            <p:cNvPr id="277" name="Google Shape;277;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9" name="Google Shape;279;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Įtraukti</a:t>
              </a:r>
              <a:endParaRPr sz="1200" b="0" i="0" u="none" strike="noStrike" cap="none" dirty="0">
                <a:solidFill>
                  <a:schemeClr val="dk1"/>
                </a:solidFill>
                <a:latin typeface="Candara"/>
                <a:ea typeface="Candara"/>
                <a:cs typeface="Candara"/>
                <a:sym typeface="Candara"/>
              </a:endParaRPr>
            </a:p>
          </p:txBody>
        </p:sp>
        <p:sp>
          <p:nvSpPr>
            <p:cNvPr id="281" name="Google Shape;281;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3" name="Google Shape;283;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Žinoti</a:t>
              </a:r>
              <a:endParaRPr sz="1200" b="0" i="0" u="none" strike="noStrike" cap="none" dirty="0">
                <a:solidFill>
                  <a:schemeClr val="dk1"/>
                </a:solidFill>
                <a:latin typeface="Candara"/>
                <a:ea typeface="Candara"/>
                <a:cs typeface="Candara"/>
                <a:sym typeface="Candara"/>
              </a:endParaRPr>
            </a:p>
          </p:txBody>
        </p:sp>
        <p:sp>
          <p:nvSpPr>
            <p:cNvPr id="285" name="Google Shape;285;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7" name="Google Shape;287;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0"/>
            <p:cNvSpPr txBox="1"/>
            <p:nvPr/>
          </p:nvSpPr>
          <p:spPr>
            <a:xfrm>
              <a:off x="4545781" y="340486"/>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dk1"/>
                  </a:solidFill>
                  <a:latin typeface="Candara"/>
                  <a:ea typeface="Candara"/>
                  <a:cs typeface="Candara"/>
                  <a:sym typeface="Candara"/>
                </a:rPr>
                <a:t>Būkite</a:t>
              </a:r>
              <a:r>
                <a:rPr lang="en-US" sz="1200" dirty="0">
                  <a:solidFill>
                    <a:schemeClr val="dk1"/>
                  </a:solidFill>
                  <a:latin typeface="Candara"/>
                  <a:ea typeface="Candara"/>
                  <a:cs typeface="Candara"/>
                  <a:sym typeface="Candara"/>
                </a:rPr>
                <a:t> </a:t>
              </a:r>
              <a:r>
                <a:rPr lang="en-US" sz="1200" dirty="0" err="1">
                  <a:solidFill>
                    <a:schemeClr val="dk1"/>
                  </a:solidFill>
                  <a:latin typeface="Candara"/>
                  <a:ea typeface="Candara"/>
                  <a:cs typeface="Candara"/>
                  <a:sym typeface="Candara"/>
                </a:rPr>
                <a:t>atsargūs</a:t>
              </a:r>
              <a:endParaRPr lang="en-US" sz="1200" dirty="0">
                <a:solidFill>
                  <a:schemeClr val="dk1"/>
                </a:solidFill>
                <a:latin typeface="Candara"/>
                <a:ea typeface="Candara"/>
                <a:cs typeface="Candara"/>
                <a:sym typeface="Candara"/>
              </a:endParaRPr>
            </a:p>
          </p:txBody>
        </p:sp>
        <p:sp>
          <p:nvSpPr>
            <p:cNvPr id="289" name="Google Shape;289;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6" name="Google Shape;296;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5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n-US" sz="3600" b="1" dirty="0">
                <a:solidFill>
                  <a:schemeClr val="lt1"/>
                </a:solidFill>
                <a:latin typeface="Candara"/>
                <a:ea typeface="Candara"/>
                <a:cs typeface="Candara"/>
                <a:sym typeface="Candara"/>
              </a:rPr>
              <a:t>Geriausia </a:t>
            </a:r>
            <a:r>
              <a:rPr lang="en-US" sz="3600" b="1" dirty="0" err="1">
                <a:solidFill>
                  <a:schemeClr val="lt1"/>
                </a:solidFill>
                <a:latin typeface="Candara"/>
                <a:ea typeface="Candara"/>
                <a:cs typeface="Candara"/>
                <a:sym typeface="Candara"/>
              </a:rPr>
              <a:t>praktika</a:t>
            </a:r>
            <a:endParaRPr lang="en-US" sz="3600" b="1" dirty="0">
              <a:solidFill>
                <a:schemeClr val="lt1"/>
              </a:solidFill>
              <a:latin typeface="Candara"/>
              <a:ea typeface="Candara"/>
              <a:cs typeface="Candara"/>
              <a:sym typeface="Candara"/>
            </a:endParaRPr>
          </a:p>
        </p:txBody>
      </p:sp>
      <p:sp>
        <p:nvSpPr>
          <p:cNvPr id="298" name="Google Shape;298;p51"/>
          <p:cNvSpPr/>
          <p:nvPr/>
        </p:nvSpPr>
        <p:spPr>
          <a:xfrm>
            <a:off x="392448" y="1012679"/>
            <a:ext cx="10770340" cy="3785611"/>
          </a:xfrm>
          <a:prstGeom prst="rect">
            <a:avLst/>
          </a:prstGeom>
          <a:noFill/>
          <a:ln>
            <a:noFill/>
          </a:ln>
        </p:spPr>
        <p:txBody>
          <a:bodyPr spcFirstLastPara="1" wrap="square" lIns="91425" tIns="45700" rIns="91425" bIns="45700" anchor="t" anchorCtr="0">
            <a:spAutoFit/>
          </a:bodyPr>
          <a:lstStyle/>
          <a:p>
            <a:pPr lvl="0" algn="just">
              <a:buSzPts val="2400"/>
            </a:pPr>
            <a:r>
              <a:rPr lang="lt-LT" sz="2400" dirty="0">
                <a:latin typeface="Candara"/>
                <a:ea typeface="Candara"/>
                <a:cs typeface="Candara"/>
                <a:sym typeface="Candara"/>
              </a:rPr>
              <a:t>Kaip geriausią praktiką pasirinkome paminėti vieną iš mūsų ankstesnių projektų. </a:t>
            </a:r>
            <a:r>
              <a:rPr lang="en-US" sz="2400" b="0" i="0" u="none" strike="noStrike" cap="none" dirty="0">
                <a:solidFill>
                  <a:srgbClr val="000000"/>
                </a:solidFill>
                <a:latin typeface="Candara"/>
                <a:ea typeface="Candara"/>
                <a:cs typeface="Candara"/>
                <a:sym typeface="Candara"/>
              </a:rPr>
              <a:t>: </a:t>
            </a:r>
            <a:r>
              <a:rPr lang="lt-LT" sz="2400" b="1" dirty="0"/>
              <a:t>Moterims palankios priemonės. Moterų, kaip naujų kultūros skleidėjų, įgūdžių tobulinimo programos, skirtos teritorinio paveldo vertės didinimui </a:t>
            </a:r>
            <a:endParaRPr sz="1400" b="0" i="0" u="none" strike="noStrike" cap="none" dirty="0">
              <a:solidFill>
                <a:srgbClr val="000000"/>
              </a:solidFill>
              <a:latin typeface="Arial"/>
              <a:ea typeface="Arial"/>
              <a:cs typeface="Arial"/>
              <a:sym typeface="Arial"/>
            </a:endParaRPr>
          </a:p>
          <a:p>
            <a:pPr lvl="0" algn="just">
              <a:buSzPts val="2400"/>
            </a:pPr>
            <a:r>
              <a:rPr lang="lt-LT" sz="2400" dirty="0"/>
              <a:t>Jį bendrai finansavo Europos programa „Erasmus </a:t>
            </a:r>
            <a:r>
              <a:rPr lang="lt-LT" sz="2400" dirty="0" err="1"/>
              <a:t>Plus</a:t>
            </a:r>
            <a:r>
              <a:rPr lang="lt-LT" sz="2400" dirty="0"/>
              <a:t>“ suaugusiųjų švietimo srityje.</a:t>
            </a:r>
          </a:p>
          <a:p>
            <a:pPr lvl="0" algn="just">
              <a:buSzPts val="2400"/>
            </a:pPr>
            <a:r>
              <a:rPr lang="lt-LT" sz="2400" dirty="0">
                <a:latin typeface="Candara"/>
                <a:ea typeface="Candara"/>
                <a:cs typeface="Candara"/>
                <a:sym typeface="Candara"/>
              </a:rPr>
              <a:t>Šiuo projektu sėkmingai išbandėme parapijų žemėlapius ir parengėme daug maršrutų, skirtų kultūrinio ir gamtinio paveldo populiarinimui, o galiausiai parengėme atlasus.</a:t>
            </a:r>
          </a:p>
          <a:p>
            <a:pPr marL="0" marR="0" lvl="0" indent="0" algn="just" rtl="0">
              <a:lnSpc>
                <a:spcPct val="100000"/>
              </a:lnSpc>
              <a:spcBef>
                <a:spcPts val="0"/>
              </a:spcBef>
              <a:spcAft>
                <a:spcPts val="0"/>
              </a:spcAft>
              <a:buClr>
                <a:srgbClr val="000000"/>
              </a:buClr>
              <a:buSzPts val="2400"/>
              <a:buFont typeface="Arial"/>
              <a:buNone/>
            </a:pPr>
            <a:r>
              <a:rPr lang="en-US" sz="2400" b="0" i="0" u="sng" strike="noStrike" cap="none" dirty="0">
                <a:solidFill>
                  <a:srgbClr val="000000"/>
                </a:solidFill>
                <a:latin typeface="Candara"/>
                <a:ea typeface="Candara"/>
                <a:cs typeface="Candara"/>
                <a:sym typeface="Candara"/>
                <a:hlinkClick r:id="rId4">
                  <a:extLst>
                    <a:ext uri="{A12FA001-AC4F-418D-AE19-62706E023703}">
                      <ahyp:hlinkClr xmlns:ahyp="http://schemas.microsoft.com/office/drawing/2018/hyperlinkcolor" xmlns="" val="tx"/>
                    </a:ext>
                  </a:extLst>
                </a:hlinkClick>
              </a:rPr>
              <a:t>https://prowomen-project.eu/io3/</a:t>
            </a:r>
            <a:r>
              <a:rPr lang="en-US" sz="2400" b="0" i="0" u="none" strike="noStrike" cap="none" dirty="0">
                <a:solidFill>
                  <a:srgbClr val="000000"/>
                </a:solidFill>
                <a:latin typeface="Candara"/>
                <a:ea typeface="Candara"/>
                <a:cs typeface="Candara"/>
                <a:sym typeface="Candara"/>
              </a:rPr>
              <a:t> </a:t>
            </a:r>
            <a:endParaRPr sz="2400" b="0" i="0" u="none" strike="noStrike" cap="none" dirty="0">
              <a:solidFill>
                <a:srgbClr val="000000"/>
              </a:solidFill>
              <a:latin typeface="Candara"/>
              <a:ea typeface="Candara"/>
              <a:cs typeface="Candara"/>
              <a:sym typeface="Candara"/>
            </a:endParaRPr>
          </a:p>
        </p:txBody>
      </p:sp>
      <p:pic>
        <p:nvPicPr>
          <p:cNvPr id="299" name="Google Shape;299;p51"/>
          <p:cNvPicPr preferRelativeResize="0"/>
          <p:nvPr/>
        </p:nvPicPr>
        <p:blipFill rotWithShape="1">
          <a:blip r:embed="rId5">
            <a:alphaModFix/>
          </a:blip>
          <a:srcRect t="5593" b="11349"/>
          <a:stretch/>
        </p:blipFill>
        <p:spPr>
          <a:xfrm>
            <a:off x="5043927" y="4025244"/>
            <a:ext cx="6485053" cy="2906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3" name="Google Shape;93;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70313" y="2074783"/>
            <a:ext cx="8686801"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lvl="0" algn="ctr">
              <a:spcBef>
                <a:spcPts val="1200"/>
              </a:spcBef>
              <a:buSzPts val="2800"/>
            </a:pPr>
            <a:r>
              <a:rPr lang="lt-LT" sz="2800" b="1" dirty="0">
                <a:solidFill>
                  <a:srgbClr val="FFFFFF"/>
                </a:solidFill>
                <a:latin typeface="Candara"/>
                <a:ea typeface="Candara"/>
                <a:cs typeface="Candara"/>
                <a:sym typeface="Candara"/>
              </a:rPr>
              <a:t>2 PAMOKA: </a:t>
            </a:r>
          </a:p>
          <a:p>
            <a:pPr lvl="0" algn="ctr">
              <a:spcBef>
                <a:spcPts val="1200"/>
              </a:spcBef>
              <a:buSzPts val="2800"/>
            </a:pPr>
            <a:r>
              <a:rPr lang="lt-LT" sz="2800" b="1" dirty="0">
                <a:solidFill>
                  <a:srgbClr val="FFFFFF"/>
                </a:solidFill>
                <a:latin typeface="Candara"/>
                <a:ea typeface="Candara"/>
                <a:cs typeface="Candara"/>
                <a:sym typeface="Candara"/>
              </a:rPr>
              <a:t>Parapijų žemėlapiai kaip priemonė kultūrinio ir gamtinio paveldo atradimui, pabrėžiant skirtumus</a:t>
            </a:r>
          </a:p>
          <a:p>
            <a:pPr marL="0" marR="0" lvl="0" indent="0" algn="ctr" rtl="0">
              <a:lnSpc>
                <a:spcPct val="100000"/>
              </a:lnSpc>
              <a:spcBef>
                <a:spcPts val="120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a:buNone/>
            </a:pPr>
            <a:r>
              <a:rPr lang="lt-LT" dirty="0"/>
              <a:t>1 pamokoje nagrinėjome kartų ir kultūrų tarpusavio bendravimo prasmę, principus ir procesus.</a:t>
            </a:r>
          </a:p>
          <a:p>
            <a:pPr marL="114300" lvl="0" indent="0" algn="just" rtl="0">
              <a:lnSpc>
                <a:spcPct val="90000"/>
              </a:lnSpc>
              <a:spcBef>
                <a:spcPts val="1000"/>
              </a:spcBef>
              <a:spcAft>
                <a:spcPts val="0"/>
              </a:spcAft>
              <a:buSzPts val="1800"/>
              <a:buNone/>
            </a:pPr>
            <a:endParaRPr dirty="0"/>
          </a:p>
          <a:p>
            <a:pPr marL="114300" lvl="0" indent="0" algn="just">
              <a:buNone/>
            </a:pPr>
            <a:r>
              <a:rPr lang="lt-LT" dirty="0"/>
              <a:t>2 pamokoje išnagrinėsime, kaip galime geriau panaudoti kartų ir kultūrų tarpusavio bendravimą gamtos ir kultūros paveldo pažinimui ir išsaugojimui.</a:t>
            </a:r>
          </a:p>
        </p:txBody>
      </p:sp>
      <p:pic>
        <p:nvPicPr>
          <p:cNvPr id="100" name="Google Shape;100;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1" name="Google Shape;101;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n-US" sz="3600" b="1" dirty="0" err="1">
                <a:solidFill>
                  <a:schemeClr val="lt1"/>
                </a:solidFill>
                <a:latin typeface="Candara"/>
                <a:ea typeface="Candara"/>
                <a:cs typeface="Candara"/>
                <a:sym typeface="Candara"/>
              </a:rPr>
              <a:t>Įvadas</a:t>
            </a:r>
            <a:endParaRPr lang="en-US" sz="3600" b="1" dirty="0">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buNone/>
            </a:pPr>
            <a:r>
              <a:rPr lang="lt-LT" sz="2400" dirty="0"/>
              <a:t>2 pamokoje bus nagrinėjamos šios  labiausiai aktualios temos:</a:t>
            </a:r>
          </a:p>
          <a:p>
            <a:pPr lvl="0"/>
            <a:r>
              <a:rPr lang="lt-LT" sz="2400" dirty="0"/>
              <a:t>Parapijų žemėlapiai (koncepcija, istorija ir reikšmė) </a:t>
            </a:r>
          </a:p>
          <a:p>
            <a:pPr lvl="0"/>
            <a:r>
              <a:rPr lang="lt-LT" sz="2400" dirty="0"/>
              <a:t>Kaip parengti parapijos žemėlapį</a:t>
            </a:r>
          </a:p>
          <a:p>
            <a:pPr marL="114300" lvl="0" indent="0" algn="l" rtl="0">
              <a:lnSpc>
                <a:spcPct val="90000"/>
              </a:lnSpc>
              <a:spcBef>
                <a:spcPts val="1000"/>
              </a:spcBef>
              <a:spcAft>
                <a:spcPts val="0"/>
              </a:spcAft>
              <a:buSzPts val="1800"/>
              <a:buNone/>
            </a:pPr>
            <a:endParaRPr sz="2400" dirty="0"/>
          </a:p>
          <a:p>
            <a:pPr marL="114300" lvl="0" indent="0" algn="l" rtl="0">
              <a:lnSpc>
                <a:spcPct val="90000"/>
              </a:lnSpc>
              <a:spcBef>
                <a:spcPts val="1000"/>
              </a:spcBef>
              <a:spcAft>
                <a:spcPts val="0"/>
              </a:spcAft>
              <a:buSzPts val="1800"/>
              <a:buNone/>
            </a:pPr>
            <a:endParaRPr sz="2400" dirty="0"/>
          </a:p>
          <a:p>
            <a:pPr lvl="0" algn="just"/>
            <a:r>
              <a:rPr lang="lt-LT" sz="2400" dirty="0"/>
              <a:t>Diskusija apie geriausią praktiką</a:t>
            </a:r>
          </a:p>
          <a:p>
            <a:pPr lvl="0" algn="just"/>
            <a:r>
              <a:rPr lang="lt-LT" sz="2400" dirty="0"/>
              <a:t>Parapijos žemėlapio sukūrimas</a:t>
            </a:r>
            <a:endParaRPr sz="2400" dirty="0"/>
          </a:p>
          <a:p>
            <a:pPr marL="0" lvl="0" indent="0" algn="l" rtl="0">
              <a:lnSpc>
                <a:spcPct val="90000"/>
              </a:lnSpc>
              <a:spcBef>
                <a:spcPts val="1000"/>
              </a:spcBef>
              <a:spcAft>
                <a:spcPts val="0"/>
              </a:spcAft>
              <a:buSzPts val="1800"/>
              <a:buFont typeface="Arial"/>
              <a:buNone/>
            </a:pPr>
            <a:r>
              <a:rPr lang="en-US" sz="2400" dirty="0"/>
              <a:t>	</a:t>
            </a:r>
            <a:endParaRPr sz="2400" dirty="0">
              <a:solidFill>
                <a:schemeClr val="dk1"/>
              </a:solidFill>
            </a:endParaRPr>
          </a:p>
          <a:p>
            <a:pPr marL="457200" lvl="0" indent="-228600" algn="l" rtl="0">
              <a:lnSpc>
                <a:spcPct val="90000"/>
              </a:lnSpc>
              <a:spcBef>
                <a:spcPts val="1000"/>
              </a:spcBef>
              <a:spcAft>
                <a:spcPts val="0"/>
              </a:spcAft>
              <a:buSzPts val="1800"/>
              <a:buNone/>
            </a:pPr>
            <a:endParaRPr sz="2400" dirty="0"/>
          </a:p>
        </p:txBody>
      </p:sp>
      <p:pic>
        <p:nvPicPr>
          <p:cNvPr id="108" name="Google Shape;108;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9" name="Google Shape;109;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n-US" sz="3600" b="1" dirty="0" err="1">
                <a:solidFill>
                  <a:schemeClr val="lt1"/>
                </a:solidFill>
                <a:latin typeface="Candara"/>
                <a:ea typeface="Candara"/>
                <a:cs typeface="Candara"/>
                <a:sym typeface="Candara"/>
              </a:rPr>
              <a:t>Įvadas</a:t>
            </a:r>
            <a:endParaRPr lang="en-US" sz="3600" b="1" dirty="0">
              <a:solidFill>
                <a:schemeClr val="lt1"/>
              </a:solidFill>
              <a:latin typeface="Candara"/>
              <a:ea typeface="Candara"/>
              <a:cs typeface="Candara"/>
              <a:sym typeface="Candara"/>
            </a:endParaRPr>
          </a:p>
        </p:txBody>
      </p:sp>
      <p:sp>
        <p:nvSpPr>
          <p:cNvPr id="111" name="Google Shape;111;p39"/>
          <p:cNvSpPr/>
          <p:nvPr/>
        </p:nvSpPr>
        <p:spPr>
          <a:xfrm>
            <a:off x="392448" y="1119918"/>
            <a:ext cx="1290738" cy="461665"/>
          </a:xfrm>
          <a:prstGeom prst="rect">
            <a:avLst/>
          </a:prstGeom>
          <a:noFill/>
          <a:ln>
            <a:noFill/>
          </a:ln>
        </p:spPr>
        <p:txBody>
          <a:bodyPr spcFirstLastPara="1" wrap="square" lIns="91425" tIns="45700" rIns="91425" bIns="45700" anchor="t" anchorCtr="0">
            <a:spAutoFit/>
          </a:bodyPr>
          <a:lstStyle/>
          <a:p>
            <a:pPr marL="114300" lvl="0">
              <a:buSzPts val="2400"/>
            </a:pPr>
            <a:r>
              <a:rPr lang="en-US" sz="2400" b="1" dirty="0" err="1"/>
              <a:t>Temos</a:t>
            </a:r>
            <a:endParaRPr lang="en-US" sz="2400" b="1" dirty="0"/>
          </a:p>
        </p:txBody>
      </p:sp>
      <p:pic>
        <p:nvPicPr>
          <p:cNvPr id="112" name="Google Shape;112;p39" descr="Flat Map Images - Free Download on Freepik"/>
          <p:cNvPicPr preferRelativeResize="0"/>
          <p:nvPr/>
        </p:nvPicPr>
        <p:blipFill rotWithShape="1">
          <a:blip r:embed="rId4">
            <a:alphaModFix/>
          </a:blip>
          <a:srcRect/>
          <a:stretch/>
        </p:blipFill>
        <p:spPr>
          <a:xfrm>
            <a:off x="8358632" y="2393251"/>
            <a:ext cx="3031490" cy="3031490"/>
          </a:xfrm>
          <a:prstGeom prst="rect">
            <a:avLst/>
          </a:prstGeom>
          <a:noFill/>
          <a:ln>
            <a:noFill/>
          </a:ln>
        </p:spPr>
      </p:pic>
      <p:sp>
        <p:nvSpPr>
          <p:cNvPr id="113" name="Google Shape;113;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A0A0C"/>
                </a:solidFill>
                <a:latin typeface="Candara"/>
                <a:ea typeface="Candara"/>
                <a:cs typeface="Candara"/>
                <a:sym typeface="Candara"/>
              </a:rPr>
              <a:t>Freepik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9" name="Google Shape;119;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n-US" sz="3600" b="1" dirty="0" err="1">
                <a:solidFill>
                  <a:schemeClr val="lt1"/>
                </a:solidFill>
                <a:latin typeface="Candara"/>
                <a:ea typeface="Candara"/>
                <a:cs typeface="Candara"/>
                <a:sym typeface="Candara"/>
              </a:rPr>
              <a:t>Įvadas</a:t>
            </a:r>
            <a:endParaRPr lang="en-US" sz="3600" b="1" dirty="0">
              <a:solidFill>
                <a:schemeClr val="lt1"/>
              </a:solidFill>
              <a:latin typeface="Candara"/>
              <a:ea typeface="Candara"/>
              <a:cs typeface="Candara"/>
              <a:sym typeface="Candara"/>
            </a:endParaRPr>
          </a:p>
        </p:txBody>
      </p:sp>
      <p:sp>
        <p:nvSpPr>
          <p:cNvPr id="121" name="Google Shape;121;p40"/>
          <p:cNvSpPr/>
          <p:nvPr/>
        </p:nvSpPr>
        <p:spPr>
          <a:xfrm>
            <a:off x="216249" y="1561158"/>
            <a:ext cx="5501379" cy="3416279"/>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lvl="0" algn="just">
              <a:buSzPts val="1800"/>
            </a:pPr>
            <a:r>
              <a:rPr lang="lt-LT" sz="1800" b="1" dirty="0">
                <a:latin typeface="Candara"/>
                <a:ea typeface="Candara"/>
                <a:cs typeface="Candara"/>
                <a:sym typeface="Candara"/>
              </a:rPr>
              <a:t>Kartų bendravimas </a:t>
            </a:r>
            <a:r>
              <a:rPr lang="lt-LT" sz="1800" dirty="0">
                <a:latin typeface="Candara"/>
                <a:ea typeface="Candara"/>
                <a:cs typeface="Candara"/>
                <a:sym typeface="Candara"/>
              </a:rPr>
              <a:t>reiškia ryšį tarp skirtingų amžiaus grupių asmenų, kurio tikslas – skatinti tarpusavio supratimą ir žinių mainus. </a:t>
            </a: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ndara"/>
              <a:ea typeface="Candara"/>
              <a:cs typeface="Candara"/>
              <a:sym typeface="Candara"/>
            </a:endParaRPr>
          </a:p>
          <a:p>
            <a:pPr lvl="0" algn="just">
              <a:buSzPts val="1800"/>
            </a:pPr>
            <a:r>
              <a:rPr lang="lt-LT" sz="1800" dirty="0">
                <a:latin typeface="Candara"/>
                <a:ea typeface="Candara"/>
                <a:cs typeface="Candara"/>
                <a:sym typeface="Candara"/>
              </a:rPr>
              <a:t>Šis bendravimas yra labai svarbus perduodant tradicijas, istorijas, praktikas ir žinias, kurios dažnai perduodamos iš kartos į kartą. </a:t>
            </a:r>
          </a:p>
          <a:p>
            <a:pPr lvl="0" algn="just">
              <a:buSzPts val="1800"/>
            </a:pPr>
            <a:endParaRPr lang="lt-LT" sz="1800" dirty="0">
              <a:latin typeface="Candara"/>
              <a:ea typeface="Candara"/>
              <a:cs typeface="Candara"/>
              <a:sym typeface="Candara"/>
            </a:endParaRPr>
          </a:p>
          <a:p>
            <a:pPr lvl="0" algn="just">
              <a:buSzPts val="1800"/>
            </a:pPr>
            <a:r>
              <a:rPr lang="lt-LT" sz="1800" dirty="0">
                <a:latin typeface="Candara"/>
                <a:ea typeface="Candara"/>
                <a:cs typeface="Candara"/>
                <a:sym typeface="Candara"/>
              </a:rPr>
              <a:t>Pavyzdžiui, vyresnio amžiaus žmonės gali perduoti savo gyvenimo patirtį ir ryšį su teritorija jaunesnėms kartoms, kurios vėliau gali šias tradicijas interpretuoti iš naujo ir pasiūlyti jas šiuolaikiškai. </a:t>
            </a:r>
          </a:p>
        </p:txBody>
      </p:sp>
      <p:sp>
        <p:nvSpPr>
          <p:cNvPr id="122" name="Google Shape;122;p40"/>
          <p:cNvSpPr/>
          <p:nvPr/>
        </p:nvSpPr>
        <p:spPr>
          <a:xfrm>
            <a:off x="727728" y="844358"/>
            <a:ext cx="5543505" cy="461665"/>
          </a:xfrm>
          <a:prstGeom prst="rect">
            <a:avLst/>
          </a:prstGeom>
          <a:noFill/>
          <a:ln>
            <a:noFill/>
          </a:ln>
        </p:spPr>
        <p:txBody>
          <a:bodyPr spcFirstLastPara="1" wrap="square" lIns="91425" tIns="45700" rIns="91425" bIns="45700" anchor="t" anchorCtr="0">
            <a:spAutoFit/>
          </a:bodyPr>
          <a:lstStyle/>
          <a:p>
            <a:pPr lvl="0">
              <a:buSzPts val="2400"/>
            </a:pPr>
            <a:r>
              <a:rPr lang="lt-LT" sz="2400" dirty="0"/>
              <a:t>Kaip aptarėme ankstesnėje pamokoje</a:t>
            </a:r>
          </a:p>
        </p:txBody>
      </p:sp>
      <p:sp>
        <p:nvSpPr>
          <p:cNvPr id="123" name="Google Shape;123;p40"/>
          <p:cNvSpPr txBox="1">
            <a:spLocks noGrp="1"/>
          </p:cNvSpPr>
          <p:nvPr>
            <p:ph type="body" idx="1"/>
          </p:nvPr>
        </p:nvSpPr>
        <p:spPr>
          <a:xfrm>
            <a:off x="6271233" y="1427181"/>
            <a:ext cx="5404945" cy="3827296"/>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114300" lvl="0" indent="0" algn="just">
              <a:buNone/>
            </a:pPr>
            <a:r>
              <a:rPr lang="lt-LT" sz="1800" b="1" dirty="0">
                <a:latin typeface="Candara"/>
                <a:ea typeface="Candara"/>
                <a:cs typeface="Candara"/>
                <a:sym typeface="Candara"/>
              </a:rPr>
              <a:t>Tarptautinė komunikacija </a:t>
            </a:r>
            <a:r>
              <a:rPr lang="lt-LT" sz="1800" dirty="0">
                <a:latin typeface="Candara"/>
                <a:ea typeface="Candara"/>
                <a:cs typeface="Candara"/>
                <a:sym typeface="Candara"/>
              </a:rPr>
              <a:t>– tai skirtingų kultūrų atstovų tarpusavio bendravimas. Globalioje aplinkoje labai svarbu skatinti skirtingų bendruomenių tarpusavio supratimą ir spręsti su kultūrų įvairove susijusias problemas.</a:t>
            </a:r>
          </a:p>
          <a:p>
            <a:pPr marL="114300" lvl="0" indent="0" algn="just">
              <a:buNone/>
            </a:pPr>
            <a:r>
              <a:rPr lang="lt-LT" sz="1800" dirty="0">
                <a:latin typeface="Candara"/>
                <a:ea typeface="Candara"/>
                <a:cs typeface="Candara"/>
                <a:sym typeface="Candara"/>
              </a:rPr>
              <a:t> Tarptautinė komunikacija palengvina skirtingų perspektyvų ir pasaulėžiūrų integraciją, sudarant galimybes abipusiam praturtinimui. </a:t>
            </a:r>
          </a:p>
          <a:p>
            <a:pPr marL="114300" lvl="0" indent="0" algn="just">
              <a:buNone/>
            </a:pPr>
            <a:r>
              <a:rPr lang="lt-LT" sz="1800" dirty="0">
                <a:latin typeface="Candara"/>
                <a:ea typeface="Candara"/>
                <a:cs typeface="Candara"/>
                <a:sym typeface="Candara"/>
              </a:rPr>
              <a:t>Pavyzdžiui, skirtingos kultūrinės grupės gali dalytis žiniomis apie vietas, gamtos išsaugojimo praktiką ir tai, kaip jos interpretuoja gamtos paveldo reikšmę, skatindamos kolektyvinį ir įtraukų požiūrį į jo vertės pripažinimą.</a:t>
            </a:r>
          </a:p>
        </p:txBody>
      </p:sp>
      <p:sp>
        <p:nvSpPr>
          <p:cNvPr id="124" name="Google Shape;124;p40"/>
          <p:cNvSpPr/>
          <p:nvPr/>
        </p:nvSpPr>
        <p:spPr>
          <a:xfrm>
            <a:off x="1124607" y="5509612"/>
            <a:ext cx="9786409" cy="923330"/>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lvl="0" algn="just">
              <a:buSzPts val="1800"/>
            </a:pPr>
            <a:r>
              <a:rPr lang="lt-LT" sz="1800" dirty="0">
                <a:latin typeface="Candara"/>
                <a:ea typeface="Candara"/>
                <a:cs typeface="Candara"/>
                <a:sym typeface="Candara"/>
              </a:rPr>
              <a:t>Šie kartų ir kultūrų mainai gali skatinti paveldo išsaugojimą ir atnaujinimą, leidžiant naujoms kartoms ir naujiems piliečiams išlaikyti ryšį su savo teritorijos kultūrinėmis ir gamtinėmis šaknimis ir veikti pagal tai iš kitų požiūrių.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30" name="Google Shape;130;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n-US" sz="3600" b="1" dirty="0" err="1">
                <a:solidFill>
                  <a:schemeClr val="lt1"/>
                </a:solidFill>
                <a:latin typeface="Candara"/>
                <a:ea typeface="Candara"/>
                <a:cs typeface="Candara"/>
                <a:sym typeface="Candara"/>
              </a:rPr>
              <a:t>Įvadas</a:t>
            </a:r>
            <a:endParaRPr lang="en-US" sz="3600" b="1" dirty="0">
              <a:solidFill>
                <a:schemeClr val="lt1"/>
              </a:solidFill>
              <a:latin typeface="Candara"/>
              <a:ea typeface="Candara"/>
              <a:cs typeface="Candara"/>
              <a:sym typeface="Candara"/>
            </a:endParaRPr>
          </a:p>
        </p:txBody>
      </p:sp>
      <p:grpSp>
        <p:nvGrpSpPr>
          <p:cNvPr id="132" name="Google Shape;132;p41"/>
          <p:cNvGrpSpPr/>
          <p:nvPr/>
        </p:nvGrpSpPr>
        <p:grpSpPr>
          <a:xfrm>
            <a:off x="2199449" y="2021904"/>
            <a:ext cx="7473987" cy="4116428"/>
            <a:chOff x="167449" y="1302238"/>
            <a:chExt cx="7473987" cy="4116428"/>
          </a:xfrm>
        </p:grpSpPr>
        <p:sp>
          <p:nvSpPr>
            <p:cNvPr id="133" name="Google Shape;133;p41"/>
            <p:cNvSpPr/>
            <p:nvPr/>
          </p:nvSpPr>
          <p:spPr>
            <a:xfrm>
              <a:off x="2407625" y="2786890"/>
              <a:ext cx="3554843"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1"/>
            <p:cNvSpPr txBox="1"/>
            <p:nvPr/>
          </p:nvSpPr>
          <p:spPr>
            <a:xfrm>
              <a:off x="2226675" y="2804965"/>
              <a:ext cx="3916741" cy="986938"/>
            </a:xfrm>
            <a:prstGeom prst="rect">
              <a:avLst/>
            </a:prstGeom>
            <a:noFill/>
            <a:ln>
              <a:noFill/>
            </a:ln>
          </p:spPr>
          <p:txBody>
            <a:bodyPr spcFirstLastPara="1" wrap="square" lIns="71100" tIns="71100" rIns="71100" bIns="71100" anchor="ctr" anchorCtr="0">
              <a:noAutofit/>
            </a:bodyPr>
            <a:lstStyle/>
            <a:p>
              <a:pPr lvl="0" algn="ctr">
                <a:lnSpc>
                  <a:spcPct val="90000"/>
                </a:lnSpc>
                <a:buSzPts val="2800"/>
              </a:pPr>
              <a:r>
                <a:rPr lang="lt-LT" sz="2800" dirty="0">
                  <a:solidFill>
                    <a:schemeClr val="dk1"/>
                  </a:solidFill>
                </a:rPr>
                <a:t>Parapijos žemėlapis</a:t>
              </a:r>
            </a:p>
          </p:txBody>
        </p:sp>
        <p:sp>
          <p:nvSpPr>
            <p:cNvPr id="135" name="Google Shape;135;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lvl="0" algn="ctr">
                <a:lnSpc>
                  <a:spcPct val="90000"/>
                </a:lnSpc>
                <a:buSzPts val="3100"/>
              </a:pPr>
              <a:r>
                <a:rPr lang="en-US" sz="3100" dirty="0" err="1">
                  <a:solidFill>
                    <a:schemeClr val="dk1"/>
                  </a:solidFill>
                </a:rPr>
                <a:t>žinios</a:t>
              </a:r>
              <a:r>
                <a:rPr lang="en-US" sz="3100" dirty="0">
                  <a:solidFill>
                    <a:schemeClr val="dk1"/>
                  </a:solidFill>
                </a:rPr>
                <a:t> ir </a:t>
              </a:r>
              <a:r>
                <a:rPr lang="en-US" sz="3100" dirty="0" err="1">
                  <a:solidFill>
                    <a:schemeClr val="dk1"/>
                  </a:solidFill>
                </a:rPr>
                <a:t>paveldo</a:t>
              </a:r>
              <a:r>
                <a:rPr lang="en-US" sz="3100" dirty="0">
                  <a:solidFill>
                    <a:schemeClr val="dk1"/>
                  </a:solidFill>
                </a:rPr>
                <a:t> </a:t>
              </a:r>
              <a:r>
                <a:rPr lang="en-US" sz="3100" dirty="0" err="1">
                  <a:solidFill>
                    <a:schemeClr val="dk1"/>
                  </a:solidFill>
                </a:rPr>
                <a:t>vertinimas</a:t>
              </a:r>
              <a:endParaRPr lang="en-US" sz="3100" dirty="0">
                <a:solidFill>
                  <a:schemeClr val="dk1"/>
                </a:solidFill>
              </a:endParaRPr>
            </a:p>
          </p:txBody>
        </p:sp>
        <p:sp>
          <p:nvSpPr>
            <p:cNvPr id="138" name="Google Shape;138;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lvl="0" algn="ctr">
                <a:lnSpc>
                  <a:spcPct val="90000"/>
                </a:lnSpc>
                <a:buSzPts val="2800"/>
              </a:pPr>
              <a:r>
                <a:rPr lang="lt-LT" sz="2800" dirty="0">
                  <a:solidFill>
                    <a:schemeClr val="dk1"/>
                  </a:solidFill>
                </a:rPr>
                <a:t>Kartų bendravimas</a:t>
              </a:r>
            </a:p>
          </p:txBody>
        </p:sp>
        <p:sp>
          <p:nvSpPr>
            <p:cNvPr id="141" name="Google Shape;141;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lvl="0" algn="ctr">
                <a:lnSpc>
                  <a:spcPct val="90000"/>
                </a:lnSpc>
                <a:buSzPts val="2800"/>
              </a:pPr>
              <a:r>
                <a:rPr lang="lt-LT" sz="2800" dirty="0">
                  <a:solidFill>
                    <a:schemeClr val="dk1"/>
                  </a:solidFill>
                </a:rPr>
                <a:t>Tarptautinė komunikacija</a:t>
              </a:r>
            </a:p>
          </p:txBody>
        </p:sp>
      </p:grpSp>
      <p:sp>
        <p:nvSpPr>
          <p:cNvPr id="144" name="Google Shape;144;p41"/>
          <p:cNvSpPr/>
          <p:nvPr/>
        </p:nvSpPr>
        <p:spPr>
          <a:xfrm>
            <a:off x="276518" y="923810"/>
            <a:ext cx="10994984" cy="707846"/>
          </a:xfrm>
          <a:prstGeom prst="rect">
            <a:avLst/>
          </a:prstGeom>
          <a:noFill/>
          <a:ln>
            <a:noFill/>
          </a:ln>
        </p:spPr>
        <p:txBody>
          <a:bodyPr spcFirstLastPara="1" wrap="square" lIns="91425" tIns="45700" rIns="91425" bIns="45700" anchor="t" anchorCtr="0">
            <a:spAutoFit/>
          </a:bodyPr>
          <a:lstStyle/>
          <a:p>
            <a:pPr lvl="0" algn="just">
              <a:buSzPts val="2000"/>
            </a:pPr>
            <a:r>
              <a:rPr lang="en-US" sz="2000" dirty="0" err="1">
                <a:latin typeface="Candara"/>
                <a:ea typeface="Candara"/>
                <a:cs typeface="Candara"/>
                <a:sym typeface="Candara"/>
              </a:rPr>
              <a:t>Kokius</a:t>
            </a:r>
            <a:r>
              <a:rPr lang="en-US" sz="2000" dirty="0">
                <a:latin typeface="Candara"/>
                <a:ea typeface="Candara"/>
                <a:cs typeface="Candara"/>
                <a:sym typeface="Candara"/>
              </a:rPr>
              <a:t> </a:t>
            </a:r>
            <a:r>
              <a:rPr lang="en-US" sz="2000" dirty="0" err="1">
                <a:latin typeface="Candara"/>
                <a:ea typeface="Candara"/>
                <a:cs typeface="Candara"/>
                <a:sym typeface="Candara"/>
              </a:rPr>
              <a:t>metodus</a:t>
            </a:r>
            <a:r>
              <a:rPr lang="en-US" sz="2000" dirty="0">
                <a:latin typeface="Candara"/>
                <a:ea typeface="Candara"/>
                <a:cs typeface="Candara"/>
                <a:sym typeface="Candara"/>
              </a:rPr>
              <a:t> ir </a:t>
            </a:r>
            <a:r>
              <a:rPr lang="en-US" sz="2000" dirty="0" err="1">
                <a:latin typeface="Candara"/>
                <a:ea typeface="Candara"/>
                <a:cs typeface="Candara"/>
                <a:sym typeface="Candara"/>
              </a:rPr>
              <a:t>priemones</a:t>
            </a:r>
            <a:r>
              <a:rPr lang="en-US" sz="2000" dirty="0">
                <a:latin typeface="Candara"/>
                <a:ea typeface="Candara"/>
                <a:cs typeface="Candara"/>
                <a:sym typeface="Candara"/>
              </a:rPr>
              <a:t> </a:t>
            </a:r>
            <a:r>
              <a:rPr lang="en-US" sz="2000" dirty="0" err="1">
                <a:latin typeface="Candara"/>
                <a:ea typeface="Candara"/>
                <a:cs typeface="Candara"/>
                <a:sym typeface="Candara"/>
              </a:rPr>
              <a:t>galime</a:t>
            </a:r>
            <a:r>
              <a:rPr lang="en-US" sz="2000" dirty="0">
                <a:latin typeface="Candara"/>
                <a:ea typeface="Candara"/>
                <a:cs typeface="Candara"/>
                <a:sym typeface="Candara"/>
              </a:rPr>
              <a:t> </a:t>
            </a:r>
            <a:r>
              <a:rPr lang="en-US" sz="2000" dirty="0" err="1">
                <a:latin typeface="Candara"/>
                <a:ea typeface="Candara"/>
                <a:cs typeface="Candara"/>
                <a:sym typeface="Candara"/>
              </a:rPr>
              <a:t>naudoti</a:t>
            </a:r>
            <a:r>
              <a:rPr lang="en-US" sz="2000" dirty="0">
                <a:latin typeface="Candara"/>
                <a:ea typeface="Candara"/>
                <a:cs typeface="Candara"/>
                <a:sym typeface="Candara"/>
              </a:rPr>
              <a:t>, </a:t>
            </a:r>
            <a:r>
              <a:rPr lang="en-US" sz="2000" dirty="0" err="1">
                <a:latin typeface="Candara"/>
                <a:ea typeface="Candara"/>
                <a:cs typeface="Candara"/>
                <a:sym typeface="Candara"/>
              </a:rPr>
              <a:t>kad</a:t>
            </a:r>
            <a:r>
              <a:rPr lang="en-US" sz="2000" dirty="0">
                <a:latin typeface="Candara"/>
                <a:ea typeface="Candara"/>
                <a:cs typeface="Candara"/>
                <a:sym typeface="Candara"/>
              </a:rPr>
              <a:t> </a:t>
            </a:r>
            <a:r>
              <a:rPr lang="en-US" sz="2000" dirty="0" err="1">
                <a:latin typeface="Candara"/>
                <a:ea typeface="Candara"/>
                <a:cs typeface="Candara"/>
                <a:sym typeface="Candara"/>
              </a:rPr>
              <a:t>skatintume</a:t>
            </a:r>
            <a:r>
              <a:rPr lang="en-US" sz="2000" dirty="0">
                <a:latin typeface="Candara"/>
                <a:ea typeface="Candara"/>
                <a:cs typeface="Candara"/>
                <a:sym typeface="Candara"/>
              </a:rPr>
              <a:t> </a:t>
            </a:r>
            <a:r>
              <a:rPr lang="en-US" sz="2000" dirty="0" err="1">
                <a:latin typeface="Candara"/>
                <a:ea typeface="Candara"/>
                <a:cs typeface="Candara"/>
                <a:sym typeface="Candara"/>
              </a:rPr>
              <a:t>šiuos</a:t>
            </a:r>
            <a:r>
              <a:rPr lang="en-US" sz="2000" dirty="0">
                <a:latin typeface="Candara"/>
                <a:ea typeface="Candara"/>
                <a:cs typeface="Candara"/>
                <a:sym typeface="Candara"/>
              </a:rPr>
              <a:t> </a:t>
            </a:r>
            <a:r>
              <a:rPr lang="en-US" sz="2000" dirty="0" err="1">
                <a:latin typeface="Candara"/>
                <a:ea typeface="Candara"/>
                <a:cs typeface="Candara"/>
                <a:sym typeface="Candara"/>
              </a:rPr>
              <a:t>mainus</a:t>
            </a:r>
            <a:r>
              <a:rPr lang="en-US" sz="2000" dirty="0">
                <a:latin typeface="Candara"/>
                <a:ea typeface="Candara"/>
                <a:cs typeface="Candara"/>
                <a:sym typeface="Candara"/>
              </a:rPr>
              <a:t> ir </a:t>
            </a:r>
            <a:r>
              <a:rPr lang="en-US" sz="2000" dirty="0" err="1">
                <a:latin typeface="Candara"/>
                <a:ea typeface="Candara"/>
                <a:cs typeface="Candara"/>
                <a:sym typeface="Candara"/>
              </a:rPr>
              <a:t>stiprintume</a:t>
            </a:r>
            <a:r>
              <a:rPr lang="en-US" sz="2000" dirty="0">
                <a:latin typeface="Candara"/>
                <a:ea typeface="Candara"/>
                <a:cs typeface="Candara"/>
                <a:sym typeface="Candara"/>
              </a:rPr>
              <a:t> </a:t>
            </a:r>
            <a:r>
              <a:rPr lang="en-US" sz="2000" dirty="0" err="1">
                <a:latin typeface="Candara"/>
                <a:ea typeface="Candara"/>
                <a:cs typeface="Candara"/>
                <a:sym typeface="Candara"/>
              </a:rPr>
              <a:t>regiono</a:t>
            </a:r>
            <a:r>
              <a:rPr lang="en-US" sz="2000" dirty="0">
                <a:latin typeface="Candara"/>
                <a:ea typeface="Candara"/>
                <a:cs typeface="Candara"/>
                <a:sym typeface="Candara"/>
              </a:rPr>
              <a:t> </a:t>
            </a:r>
            <a:r>
              <a:rPr lang="en-US" sz="2000" dirty="0" err="1">
                <a:latin typeface="Candara"/>
                <a:ea typeface="Candara"/>
                <a:cs typeface="Candara"/>
                <a:sym typeface="Candara"/>
              </a:rPr>
              <a:t>paveldą</a:t>
            </a:r>
            <a:r>
              <a:rPr lang="en-US" sz="2000" dirty="0">
                <a:latin typeface="Candara"/>
                <a:ea typeface="Candara"/>
                <a:cs typeface="Candara"/>
                <a:sym typeface="Candara"/>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2"/>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lvl="0" algn="just"/>
            <a:r>
              <a:rPr lang="lt-LT" dirty="0">
                <a:latin typeface="Candara"/>
                <a:ea typeface="Candara"/>
                <a:cs typeface="Candara"/>
                <a:sym typeface="Candara"/>
              </a:rPr>
              <a:t>Tai priemonė, kuria konkrečios vietos gyventojams suteikiama galimybė pristatyti paveldą, kraštovaizdį, žinias, kuriose jie atpažįsta save ir kurias nori perduoti naujoms kartoms.</a:t>
            </a:r>
          </a:p>
          <a:p>
            <a:pPr lvl="0" algn="just"/>
            <a:endParaRPr lang="lt-LT" dirty="0">
              <a:latin typeface="Candara"/>
              <a:ea typeface="Candara"/>
              <a:cs typeface="Candara"/>
              <a:sym typeface="Candara"/>
            </a:endParaRPr>
          </a:p>
          <a:p>
            <a:pPr lvl="0" algn="just"/>
            <a:r>
              <a:rPr lang="lt-LT" dirty="0">
                <a:latin typeface="Candara"/>
                <a:ea typeface="Candara"/>
                <a:cs typeface="Candara"/>
                <a:sym typeface="Candara"/>
              </a:rPr>
              <a:t>Ji parodo, kaip vietos bendruomenė mato, suvokia, vertina savo teritoriją, prisiminimus, jos pokyčius, esamą realybę ir kaip jie norėtų, kad ji atrodytų ateityje. </a:t>
            </a: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p:txBody>
      </p:sp>
      <p:pic>
        <p:nvPicPr>
          <p:cNvPr id="150" name="Google Shape;150;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1" name="Google Shape;151;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4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3"/>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lvl="0" algn="just"/>
            <a:r>
              <a:rPr lang="lt-LT" dirty="0">
                <a:latin typeface="Candara"/>
                <a:ea typeface="Candara"/>
                <a:cs typeface="Candara"/>
                <a:sym typeface="Candara"/>
              </a:rPr>
              <a:t>Tai kartografinis atvaizdas arba bet koks kitas produktas ar leidinys, su kuriuo bendruomenė save identifikuoja.</a:t>
            </a:r>
          </a:p>
          <a:p>
            <a:pPr lvl="0" algn="just"/>
            <a:r>
              <a:rPr lang="lt-LT" dirty="0">
                <a:latin typeface="Candara"/>
                <a:ea typeface="Candara"/>
                <a:cs typeface="Candara"/>
                <a:sym typeface="Candara"/>
              </a:rPr>
              <a:t>Remiantis prielaida, kad žmogus nevertina to, ko nežino, parapijos žemėlapis, sudarytas kartu su teritorijoje gyvenančiais žmonėmis, leidžia iš naujo atrasti tikrąją vietų vertę ir atgauti visą informaciją (dažnai nepastebimą arba kartografiniuose ar oficialiuose dokumentuose laikomą mažai reikšmingą), įtvirtintą teritorijoje, ir suteikia galimybę pasirinkti, ką įtraukti ir ką išbraukti iš bendruomenės atvaizdavimo, taigi ir iš maršruto sudarymo.</a:t>
            </a:r>
          </a:p>
          <a:p>
            <a:pPr lvl="0" algn="just"/>
            <a:r>
              <a:rPr lang="lt-LT" dirty="0">
                <a:latin typeface="Candara"/>
                <a:ea typeface="Candara"/>
                <a:cs typeface="Candara"/>
                <a:sym typeface="Candara"/>
              </a:rPr>
              <a:t>Jis gali būti naudojamas maršrutams kurti.</a:t>
            </a: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p:txBody>
      </p:sp>
      <p:pic>
        <p:nvPicPr>
          <p:cNvPr id="158" name="Google Shape;158;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9" name="Google Shape;159;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43"/>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6" name="Google Shape;166;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44"/>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lt-LT" sz="3600" b="1" dirty="0">
                <a:solidFill>
                  <a:schemeClr val="lt1"/>
                </a:solidFill>
                <a:latin typeface="Candara"/>
                <a:ea typeface="Candara"/>
                <a:cs typeface="Candara"/>
                <a:sym typeface="Candara"/>
              </a:rPr>
              <a:t>Parapijos žemėlapis</a:t>
            </a:r>
          </a:p>
        </p:txBody>
      </p:sp>
      <p:sp>
        <p:nvSpPr>
          <p:cNvPr id="168" name="Google Shape;168;p44"/>
          <p:cNvSpPr txBox="1"/>
          <p:nvPr/>
        </p:nvSpPr>
        <p:spPr>
          <a:xfrm>
            <a:off x="649664" y="1213953"/>
            <a:ext cx="10515600" cy="4800348"/>
          </a:xfrm>
          <a:prstGeom prst="rect">
            <a:avLst/>
          </a:prstGeom>
          <a:noFill/>
          <a:ln>
            <a:noFill/>
          </a:ln>
        </p:spPr>
        <p:txBody>
          <a:bodyPr spcFirstLastPara="1" wrap="square" lIns="91425" tIns="45700" rIns="91425" bIns="45700" anchor="t" anchorCtr="0">
            <a:noAutofit/>
          </a:bodyPr>
          <a:lstStyle/>
          <a:p>
            <a:pPr lvl="0" algn="just">
              <a:lnSpc>
                <a:spcPct val="90000"/>
              </a:lnSpc>
              <a:spcBef>
                <a:spcPts val="1000"/>
              </a:spcBef>
              <a:buClr>
                <a:schemeClr val="dk1"/>
              </a:buClr>
              <a:buSzPts val="1800"/>
            </a:pPr>
            <a:r>
              <a:rPr lang="lt-LT" sz="2800" dirty="0">
                <a:solidFill>
                  <a:schemeClr val="dk1"/>
                </a:solidFill>
                <a:latin typeface="Calibri"/>
                <a:ea typeface="Calibri"/>
                <a:cs typeface="Calibri"/>
                <a:sym typeface="Calibri"/>
              </a:rPr>
              <a:t>Parapijų žemėlapių koncepcija gimė 80-ųjų pradžioje Anglijoje, kai pelno nesiekianti organizacija „</a:t>
            </a:r>
            <a:r>
              <a:rPr lang="lt-LT" sz="2800" dirty="0" err="1">
                <a:solidFill>
                  <a:schemeClr val="dk1"/>
                </a:solidFill>
                <a:latin typeface="Calibri"/>
                <a:ea typeface="Calibri"/>
                <a:cs typeface="Calibri"/>
                <a:sym typeface="Calibri"/>
              </a:rPr>
              <a:t>Common</a:t>
            </a:r>
            <a:r>
              <a:rPr lang="lt-LT" sz="2800" dirty="0">
                <a:solidFill>
                  <a:schemeClr val="dk1"/>
                </a:solidFill>
                <a:latin typeface="Calibri"/>
                <a:ea typeface="Calibri"/>
                <a:cs typeface="Calibri"/>
                <a:sym typeface="Calibri"/>
              </a:rPr>
              <a:t> </a:t>
            </a:r>
            <a:r>
              <a:rPr lang="lt-LT" sz="2800" dirty="0" err="1">
                <a:solidFill>
                  <a:schemeClr val="dk1"/>
                </a:solidFill>
                <a:latin typeface="Calibri"/>
                <a:ea typeface="Calibri"/>
                <a:cs typeface="Calibri"/>
                <a:sym typeface="Calibri"/>
              </a:rPr>
              <a:t>Ground</a:t>
            </a:r>
            <a:r>
              <a:rPr lang="lt-LT" sz="2800" dirty="0">
                <a:solidFill>
                  <a:schemeClr val="dk1"/>
                </a:solidFill>
                <a:latin typeface="Calibri"/>
                <a:ea typeface="Calibri"/>
                <a:cs typeface="Calibri"/>
                <a:sym typeface="Calibri"/>
              </a:rPr>
              <a:t>“ nusprendė imtis vietos paveldo pažinimo ir populiarinimo veiklos </a:t>
            </a:r>
            <a:r>
              <a:rPr lang="en-US" sz="2800" b="1" dirty="0" err="1">
                <a:solidFill>
                  <a:schemeClr val="dk1"/>
                </a:solidFill>
                <a:latin typeface="Calibri"/>
                <a:ea typeface="Calibri"/>
                <a:cs typeface="Calibri"/>
                <a:sym typeface="Calibri"/>
              </a:rPr>
              <a:t>aktyviai</a:t>
            </a:r>
            <a:r>
              <a:rPr lang="en-US" sz="2800" b="1" dirty="0">
                <a:solidFill>
                  <a:schemeClr val="dk1"/>
                </a:solidFill>
                <a:latin typeface="Calibri"/>
                <a:ea typeface="Calibri"/>
                <a:cs typeface="Calibri"/>
                <a:sym typeface="Calibri"/>
              </a:rPr>
              <a:t> ir </a:t>
            </a:r>
            <a:r>
              <a:rPr lang="en-US" sz="2800" b="1" dirty="0" err="1">
                <a:solidFill>
                  <a:schemeClr val="dk1"/>
                </a:solidFill>
                <a:latin typeface="Calibri"/>
                <a:ea typeface="Calibri"/>
                <a:cs typeface="Calibri"/>
                <a:sym typeface="Calibri"/>
              </a:rPr>
              <a:t>kūrybiškai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įtraukiant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atitinkamą</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bendruomenę</a:t>
            </a:r>
            <a:r>
              <a:rPr lang="en-US" sz="2800" b="0" i="0" u="none" strike="noStrike" cap="none" dirty="0">
                <a:solidFill>
                  <a:schemeClr val="dk1"/>
                </a:solidFill>
                <a:latin typeface="Calibri"/>
                <a:ea typeface="Calibri"/>
                <a:cs typeface="Calibri"/>
                <a:sym typeface="Calibri"/>
              </a:rPr>
              <a:t>.</a:t>
            </a:r>
            <a:endParaRPr lang="lt-LT" sz="2800" b="0" i="0" u="none" strike="noStrike" cap="none" dirty="0">
              <a:solidFill>
                <a:schemeClr val="dk1"/>
              </a:solidFill>
              <a:latin typeface="Calibri"/>
              <a:ea typeface="Calibri"/>
              <a:cs typeface="Calibri"/>
              <a:sym typeface="Calibri"/>
            </a:endParaRPr>
          </a:p>
          <a:p>
            <a:pPr lvl="0" algn="just">
              <a:lnSpc>
                <a:spcPct val="90000"/>
              </a:lnSpc>
              <a:spcBef>
                <a:spcPts val="1000"/>
              </a:spcBef>
              <a:buClr>
                <a:schemeClr val="dk1"/>
              </a:buClr>
              <a:buSzPts val="1800"/>
            </a:pPr>
            <a:endParaRPr sz="1400" b="0" i="0" u="none" strike="noStrike" cap="none" dirty="0">
              <a:solidFill>
                <a:srgbClr val="000000"/>
              </a:solidFill>
              <a:latin typeface="Arial"/>
              <a:ea typeface="Arial"/>
              <a:cs typeface="Arial"/>
              <a:sym typeface="Arial"/>
            </a:endParaRPr>
          </a:p>
          <a:p>
            <a:pPr lvl="0" algn="just">
              <a:lnSpc>
                <a:spcPct val="90000"/>
              </a:lnSpc>
              <a:spcBef>
                <a:spcPts val="1000"/>
              </a:spcBef>
              <a:buClr>
                <a:schemeClr val="dk1"/>
              </a:buClr>
              <a:buSzPts val="1800"/>
            </a:pPr>
            <a:r>
              <a:rPr lang="lt-LT" sz="2800" dirty="0">
                <a:solidFill>
                  <a:schemeClr val="dk1"/>
                </a:solidFill>
                <a:latin typeface="Calibri"/>
                <a:ea typeface="Calibri"/>
                <a:cs typeface="Calibri"/>
                <a:sym typeface="Calibri"/>
              </a:rPr>
              <a:t>Šis požiūris reiškia, kad ypatingas dėmesys skiriamas vietos aspektams, perduodamos konkrečios ir nerašytinės kiekvienos vietos žinios, fiksuojami ir nukreipiami pokyčiai, naudojami skirtingi individualūs gebėjimai, pabrėžiami žmonių ir vietų santykiai bei tarpusavio priklausomybė, be to, išskiriami ne tik unikalumo, bet ir kiti veiksniai.</a:t>
            </a: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Προσαρμογή</PresentationFormat>
  <Paragraphs>120</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2026-04-27T08:26:44Z</dcterms:modified>
</cp:coreProperties>
</file>