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embeddedFontLst>
    <p:embeddedFont>
      <p:font typeface="Candar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PT1ulBmb3dTLZL2JowuWJLGvU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6892B-1AA8-4C37-9444-312B0D2E99CD}" v="113" dt="2026-01-16T18:52:00.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6T18:52:00.787" v="227"/>
      <pc:docMkLst>
        <pc:docMk/>
      </pc:docMkLst>
      <pc:sldChg chg="modSp mod">
        <pc:chgData name="Nijolė Butkevičienė" userId="71ab2797-8547-484b-bd93-0617b24d964c" providerId="ADAL" clId="{6F86FD42-C63E-43C3-AD3F-93F4AB532842}" dt="2026-01-16T18:21:48.833" v="1" actId="20577"/>
        <pc:sldMkLst>
          <pc:docMk/>
          <pc:sldMk cId="0" sldId="256"/>
        </pc:sldMkLst>
        <pc:spChg chg="mod">
          <ac:chgData name="Nijolė Butkevičienė" userId="71ab2797-8547-484b-bd93-0617b24d964c" providerId="ADAL" clId="{6F86FD42-C63E-43C3-AD3F-93F4AB532842}" dt="2026-01-16T18:21:48.833" v="1" actId="20577"/>
          <ac:spMkLst>
            <pc:docMk/>
            <pc:sldMk cId="0" sldId="256"/>
            <ac:spMk id="85" creationId="{00000000-0000-0000-0000-000000000000}"/>
          </ac:spMkLst>
        </pc:spChg>
      </pc:sldChg>
      <pc:sldChg chg="modSp">
        <pc:chgData name="Nijolė Butkevičienė" userId="71ab2797-8547-484b-bd93-0617b24d964c" providerId="ADAL" clId="{6F86FD42-C63E-43C3-AD3F-93F4AB532842}" dt="2026-01-16T18:21:59.691" v="2"/>
        <pc:sldMkLst>
          <pc:docMk/>
          <pc:sldMk cId="0" sldId="257"/>
        </pc:sldMkLst>
        <pc:spChg chg="mod">
          <ac:chgData name="Nijolė Butkevičienė" userId="71ab2797-8547-484b-bd93-0617b24d964c" providerId="ADAL" clId="{6F86FD42-C63E-43C3-AD3F-93F4AB532842}" dt="2026-01-16T18:21:59.691" v="2"/>
          <ac:spMkLst>
            <pc:docMk/>
            <pc:sldMk cId="0" sldId="257"/>
            <ac:spMk id="97" creationId="{00000000-0000-0000-0000-000000000000}"/>
          </ac:spMkLst>
        </pc:spChg>
      </pc:sldChg>
      <pc:sldChg chg="modSp mod modNotes">
        <pc:chgData name="Nijolė Butkevičienė" userId="71ab2797-8547-484b-bd93-0617b24d964c" providerId="ADAL" clId="{6F86FD42-C63E-43C3-AD3F-93F4AB532842}" dt="2026-01-16T18:22:45.489" v="9" actId="20577"/>
        <pc:sldMkLst>
          <pc:docMk/>
          <pc:sldMk cId="0" sldId="258"/>
        </pc:sldMkLst>
        <pc:spChg chg="mod">
          <ac:chgData name="Nijolė Butkevičienė" userId="71ab2797-8547-484b-bd93-0617b24d964c" providerId="ADAL" clId="{6F86FD42-C63E-43C3-AD3F-93F4AB532842}" dt="2026-01-16T18:22:09.791" v="3"/>
          <ac:spMkLst>
            <pc:docMk/>
            <pc:sldMk cId="0" sldId="258"/>
            <ac:spMk id="105" creationId="{00000000-0000-0000-0000-000000000000}"/>
          </ac:spMkLst>
        </pc:spChg>
        <pc:spChg chg="mod">
          <ac:chgData name="Nijolė Butkevičienė" userId="71ab2797-8547-484b-bd93-0617b24d964c" providerId="ADAL" clId="{6F86FD42-C63E-43C3-AD3F-93F4AB532842}" dt="2026-01-16T18:22:16.282" v="4"/>
          <ac:spMkLst>
            <pc:docMk/>
            <pc:sldMk cId="0" sldId="258"/>
            <ac:spMk id="106" creationId="{00000000-0000-0000-0000-000000000000}"/>
          </ac:spMkLst>
        </pc:spChg>
        <pc:spChg chg="mod">
          <ac:chgData name="Nijolė Butkevičienė" userId="71ab2797-8547-484b-bd93-0617b24d964c" providerId="ADAL" clId="{6F86FD42-C63E-43C3-AD3F-93F4AB532842}" dt="2026-01-16T18:22:45.489" v="9" actId="20577"/>
          <ac:spMkLst>
            <pc:docMk/>
            <pc:sldMk cId="0" sldId="258"/>
            <ac:spMk id="107" creationId="{00000000-0000-0000-0000-000000000000}"/>
          </ac:spMkLst>
        </pc:spChg>
      </pc:sldChg>
      <pc:sldChg chg="modSp modNotes">
        <pc:chgData name="Nijolė Butkevičienė" userId="71ab2797-8547-484b-bd93-0617b24d964c" providerId="ADAL" clId="{6F86FD42-C63E-43C3-AD3F-93F4AB532842}" dt="2026-01-16T18:23:30.570" v="14"/>
        <pc:sldMkLst>
          <pc:docMk/>
          <pc:sldMk cId="0" sldId="259"/>
        </pc:sldMkLst>
        <pc:spChg chg="mod">
          <ac:chgData name="Nijolė Butkevičienė" userId="71ab2797-8547-484b-bd93-0617b24d964c" providerId="ADAL" clId="{6F86FD42-C63E-43C3-AD3F-93F4AB532842}" dt="2026-01-16T18:22:55.132" v="10"/>
          <ac:spMkLst>
            <pc:docMk/>
            <pc:sldMk cId="0" sldId="259"/>
            <ac:spMk id="115" creationId="{00000000-0000-0000-0000-000000000000}"/>
          </ac:spMkLst>
        </pc:spChg>
        <pc:spChg chg="mod">
          <ac:chgData name="Nijolė Butkevičienė" userId="71ab2797-8547-484b-bd93-0617b24d964c" providerId="ADAL" clId="{6F86FD42-C63E-43C3-AD3F-93F4AB532842}" dt="2026-01-16T18:23:02.110" v="11"/>
          <ac:spMkLst>
            <pc:docMk/>
            <pc:sldMk cId="0" sldId="259"/>
            <ac:spMk id="116" creationId="{00000000-0000-0000-0000-000000000000}"/>
          </ac:spMkLst>
        </pc:spChg>
        <pc:spChg chg="mod">
          <ac:chgData name="Nijolė Butkevičienė" userId="71ab2797-8547-484b-bd93-0617b24d964c" providerId="ADAL" clId="{6F86FD42-C63E-43C3-AD3F-93F4AB532842}" dt="2026-01-16T18:23:30.570" v="14"/>
          <ac:spMkLst>
            <pc:docMk/>
            <pc:sldMk cId="0" sldId="259"/>
            <ac:spMk id="117" creationId="{00000000-0000-0000-0000-000000000000}"/>
          </ac:spMkLst>
        </pc:spChg>
        <pc:spChg chg="mod">
          <ac:chgData name="Nijolė Butkevičienė" userId="71ab2797-8547-484b-bd93-0617b24d964c" providerId="ADAL" clId="{6F86FD42-C63E-43C3-AD3F-93F4AB532842}" dt="2026-01-16T18:23:10.811" v="12"/>
          <ac:spMkLst>
            <pc:docMk/>
            <pc:sldMk cId="0" sldId="259"/>
            <ac:spMk id="118" creationId="{00000000-0000-0000-0000-000000000000}"/>
          </ac:spMkLst>
        </pc:spChg>
      </pc:sldChg>
      <pc:sldChg chg="modSp mod modNotes">
        <pc:chgData name="Nijolė Butkevičienė" userId="71ab2797-8547-484b-bd93-0617b24d964c" providerId="ADAL" clId="{6F86FD42-C63E-43C3-AD3F-93F4AB532842}" dt="2026-01-16T18:24:37.337" v="20"/>
        <pc:sldMkLst>
          <pc:docMk/>
          <pc:sldMk cId="0" sldId="260"/>
        </pc:sldMkLst>
        <pc:spChg chg="mod">
          <ac:chgData name="Nijolė Butkevičienė" userId="71ab2797-8547-484b-bd93-0617b24d964c" providerId="ADAL" clId="{6F86FD42-C63E-43C3-AD3F-93F4AB532842}" dt="2026-01-16T18:23:59.341" v="15"/>
          <ac:spMkLst>
            <pc:docMk/>
            <pc:sldMk cId="0" sldId="260"/>
            <ac:spMk id="127" creationId="{00000000-0000-0000-0000-000000000000}"/>
          </ac:spMkLst>
        </pc:spChg>
        <pc:spChg chg="mod">
          <ac:chgData name="Nijolė Butkevičienė" userId="71ab2797-8547-484b-bd93-0617b24d964c" providerId="ADAL" clId="{6F86FD42-C63E-43C3-AD3F-93F4AB532842}" dt="2026-01-16T18:24:07.059" v="16"/>
          <ac:spMkLst>
            <pc:docMk/>
            <pc:sldMk cId="0" sldId="260"/>
            <ac:spMk id="128" creationId="{00000000-0000-0000-0000-000000000000}"/>
          </ac:spMkLst>
        </pc:spChg>
        <pc:spChg chg="mod">
          <ac:chgData name="Nijolė Butkevičienė" userId="71ab2797-8547-484b-bd93-0617b24d964c" providerId="ADAL" clId="{6F86FD42-C63E-43C3-AD3F-93F4AB532842}" dt="2026-01-16T18:24:26.162" v="19" actId="20577"/>
          <ac:spMkLst>
            <pc:docMk/>
            <pc:sldMk cId="0" sldId="260"/>
            <ac:spMk id="129" creationId="{00000000-0000-0000-0000-000000000000}"/>
          </ac:spMkLst>
        </pc:spChg>
        <pc:spChg chg="mod">
          <ac:chgData name="Nijolė Butkevičienė" userId="71ab2797-8547-484b-bd93-0617b24d964c" providerId="ADAL" clId="{6F86FD42-C63E-43C3-AD3F-93F4AB532842}" dt="2026-01-16T18:24:37.337" v="20"/>
          <ac:spMkLst>
            <pc:docMk/>
            <pc:sldMk cId="0" sldId="260"/>
            <ac:spMk id="131" creationId="{00000000-0000-0000-0000-000000000000}"/>
          </ac:spMkLst>
        </pc:spChg>
      </pc:sldChg>
      <pc:sldChg chg="modSp mod modNotes">
        <pc:chgData name="Nijolė Butkevičienė" userId="71ab2797-8547-484b-bd93-0617b24d964c" providerId="ADAL" clId="{6F86FD42-C63E-43C3-AD3F-93F4AB532842}" dt="2026-01-16T18:25:53.168" v="26"/>
        <pc:sldMkLst>
          <pc:docMk/>
          <pc:sldMk cId="0" sldId="261"/>
        </pc:sldMkLst>
        <pc:spChg chg="mod">
          <ac:chgData name="Nijolė Butkevičienė" userId="71ab2797-8547-484b-bd93-0617b24d964c" providerId="ADAL" clId="{6F86FD42-C63E-43C3-AD3F-93F4AB532842}" dt="2026-01-16T18:25:02.444" v="21"/>
          <ac:spMkLst>
            <pc:docMk/>
            <pc:sldMk cId="0" sldId="261"/>
            <ac:spMk id="139" creationId="{00000000-0000-0000-0000-000000000000}"/>
          </ac:spMkLst>
        </pc:spChg>
        <pc:spChg chg="mod">
          <ac:chgData name="Nijolė Butkevičienė" userId="71ab2797-8547-484b-bd93-0617b24d964c" providerId="ADAL" clId="{6F86FD42-C63E-43C3-AD3F-93F4AB532842}" dt="2026-01-16T18:25:44.683" v="25"/>
          <ac:spMkLst>
            <pc:docMk/>
            <pc:sldMk cId="0" sldId="261"/>
            <ac:spMk id="140" creationId="{00000000-0000-0000-0000-000000000000}"/>
          </ac:spMkLst>
        </pc:spChg>
        <pc:spChg chg="mod">
          <ac:chgData name="Nijolė Butkevičienė" userId="71ab2797-8547-484b-bd93-0617b24d964c" providerId="ADAL" clId="{6F86FD42-C63E-43C3-AD3F-93F4AB532842}" dt="2026-01-16T18:25:53.168" v="26"/>
          <ac:spMkLst>
            <pc:docMk/>
            <pc:sldMk cId="0" sldId="261"/>
            <ac:spMk id="142" creationId="{00000000-0000-0000-0000-000000000000}"/>
          </ac:spMkLst>
        </pc:spChg>
      </pc:sldChg>
      <pc:sldChg chg="modSp mod modNotes">
        <pc:chgData name="Nijolė Butkevičienė" userId="71ab2797-8547-484b-bd93-0617b24d964c" providerId="ADAL" clId="{6F86FD42-C63E-43C3-AD3F-93F4AB532842}" dt="2026-01-16T18:26:47.088" v="33" actId="20577"/>
        <pc:sldMkLst>
          <pc:docMk/>
          <pc:sldMk cId="0" sldId="262"/>
        </pc:sldMkLst>
        <pc:spChg chg="mod">
          <ac:chgData name="Nijolė Butkevičienė" userId="71ab2797-8547-484b-bd93-0617b24d964c" providerId="ADAL" clId="{6F86FD42-C63E-43C3-AD3F-93F4AB532842}" dt="2026-01-16T18:26:12.424" v="27"/>
          <ac:spMkLst>
            <pc:docMk/>
            <pc:sldMk cId="0" sldId="262"/>
            <ac:spMk id="150" creationId="{00000000-0000-0000-0000-000000000000}"/>
          </ac:spMkLst>
        </pc:spChg>
        <pc:spChg chg="mod">
          <ac:chgData name="Nijolė Butkevičienė" userId="71ab2797-8547-484b-bd93-0617b24d964c" providerId="ADAL" clId="{6F86FD42-C63E-43C3-AD3F-93F4AB532842}" dt="2026-01-16T18:26:47.088" v="33" actId="20577"/>
          <ac:spMkLst>
            <pc:docMk/>
            <pc:sldMk cId="0" sldId="262"/>
            <ac:spMk id="151" creationId="{00000000-0000-0000-0000-000000000000}"/>
          </ac:spMkLst>
        </pc:spChg>
        <pc:spChg chg="mod">
          <ac:chgData name="Nijolė Butkevičienė" userId="71ab2797-8547-484b-bd93-0617b24d964c" providerId="ADAL" clId="{6F86FD42-C63E-43C3-AD3F-93F4AB532842}" dt="2026-01-16T18:26:19.465" v="28"/>
          <ac:spMkLst>
            <pc:docMk/>
            <pc:sldMk cId="0" sldId="262"/>
            <ac:spMk id="152" creationId="{00000000-0000-0000-0000-000000000000}"/>
          </ac:spMkLst>
        </pc:spChg>
      </pc:sldChg>
      <pc:sldChg chg="modSp mod modNotes">
        <pc:chgData name="Nijolė Butkevičienė" userId="71ab2797-8547-484b-bd93-0617b24d964c" providerId="ADAL" clId="{6F86FD42-C63E-43C3-AD3F-93F4AB532842}" dt="2026-01-16T18:28:56.515" v="48" actId="113"/>
        <pc:sldMkLst>
          <pc:docMk/>
          <pc:sldMk cId="0" sldId="263"/>
        </pc:sldMkLst>
        <pc:spChg chg="mod">
          <ac:chgData name="Nijolė Butkevičienė" userId="71ab2797-8547-484b-bd93-0617b24d964c" providerId="ADAL" clId="{6F86FD42-C63E-43C3-AD3F-93F4AB532842}" dt="2026-01-16T18:27:04.962" v="35"/>
          <ac:spMkLst>
            <pc:docMk/>
            <pc:sldMk cId="0" sldId="263"/>
            <ac:spMk id="160" creationId="{00000000-0000-0000-0000-000000000000}"/>
          </ac:spMkLst>
        </pc:spChg>
        <pc:spChg chg="mod">
          <ac:chgData name="Nijolė Butkevičienė" userId="71ab2797-8547-484b-bd93-0617b24d964c" providerId="ADAL" clId="{6F86FD42-C63E-43C3-AD3F-93F4AB532842}" dt="2026-01-16T18:28:56.515" v="48" actId="113"/>
          <ac:spMkLst>
            <pc:docMk/>
            <pc:sldMk cId="0" sldId="263"/>
            <ac:spMk id="161" creationId="{00000000-0000-0000-0000-000000000000}"/>
          </ac:spMkLst>
        </pc:spChg>
        <pc:spChg chg="mod">
          <ac:chgData name="Nijolė Butkevičienė" userId="71ab2797-8547-484b-bd93-0617b24d964c" providerId="ADAL" clId="{6F86FD42-C63E-43C3-AD3F-93F4AB532842}" dt="2026-01-16T18:27:12.534" v="36"/>
          <ac:spMkLst>
            <pc:docMk/>
            <pc:sldMk cId="0" sldId="263"/>
            <ac:spMk id="162" creationId="{00000000-0000-0000-0000-000000000000}"/>
          </ac:spMkLst>
        </pc:spChg>
        <pc:spChg chg="mod">
          <ac:chgData name="Nijolė Butkevičienė" userId="71ab2797-8547-484b-bd93-0617b24d964c" providerId="ADAL" clId="{6F86FD42-C63E-43C3-AD3F-93F4AB532842}" dt="2026-01-16T18:26:58" v="34"/>
          <ac:spMkLst>
            <pc:docMk/>
            <pc:sldMk cId="0" sldId="263"/>
            <ac:spMk id="164" creationId="{00000000-0000-0000-0000-000000000000}"/>
          </ac:spMkLst>
        </pc:spChg>
      </pc:sldChg>
      <pc:sldChg chg="modSp mod modNotes">
        <pc:chgData name="Nijolė Butkevičienė" userId="71ab2797-8547-484b-bd93-0617b24d964c" providerId="ADAL" clId="{6F86FD42-C63E-43C3-AD3F-93F4AB532842}" dt="2026-01-16T18:29:50.610" v="56" actId="20577"/>
        <pc:sldMkLst>
          <pc:docMk/>
          <pc:sldMk cId="0" sldId="264"/>
        </pc:sldMkLst>
        <pc:spChg chg="mod">
          <ac:chgData name="Nijolė Butkevičienė" userId="71ab2797-8547-484b-bd93-0617b24d964c" providerId="ADAL" clId="{6F86FD42-C63E-43C3-AD3F-93F4AB532842}" dt="2026-01-16T18:29:13.398" v="49"/>
          <ac:spMkLst>
            <pc:docMk/>
            <pc:sldMk cId="0" sldId="264"/>
            <ac:spMk id="172" creationId="{00000000-0000-0000-0000-000000000000}"/>
          </ac:spMkLst>
        </pc:spChg>
        <pc:spChg chg="mod">
          <ac:chgData name="Nijolė Butkevičienė" userId="71ab2797-8547-484b-bd93-0617b24d964c" providerId="ADAL" clId="{6F86FD42-C63E-43C3-AD3F-93F4AB532842}" dt="2026-01-16T18:29:50.610" v="56" actId="20577"/>
          <ac:spMkLst>
            <pc:docMk/>
            <pc:sldMk cId="0" sldId="264"/>
            <ac:spMk id="173" creationId="{00000000-0000-0000-0000-000000000000}"/>
          </ac:spMkLst>
        </pc:spChg>
        <pc:spChg chg="mod">
          <ac:chgData name="Nijolė Butkevičienė" userId="71ab2797-8547-484b-bd93-0617b24d964c" providerId="ADAL" clId="{6F86FD42-C63E-43C3-AD3F-93F4AB532842}" dt="2026-01-16T18:29:20.386" v="50"/>
          <ac:spMkLst>
            <pc:docMk/>
            <pc:sldMk cId="0" sldId="264"/>
            <ac:spMk id="174" creationId="{00000000-0000-0000-0000-000000000000}"/>
          </ac:spMkLst>
        </pc:spChg>
      </pc:sldChg>
      <pc:sldChg chg="modSp modNotes">
        <pc:chgData name="Nijolė Butkevičienė" userId="71ab2797-8547-484b-bd93-0617b24d964c" providerId="ADAL" clId="{6F86FD42-C63E-43C3-AD3F-93F4AB532842}" dt="2026-01-16T18:30:19.269" v="59"/>
        <pc:sldMkLst>
          <pc:docMk/>
          <pc:sldMk cId="0" sldId="265"/>
        </pc:sldMkLst>
        <pc:spChg chg="mod">
          <ac:chgData name="Nijolė Butkevičienė" userId="71ab2797-8547-484b-bd93-0617b24d964c" providerId="ADAL" clId="{6F86FD42-C63E-43C3-AD3F-93F4AB532842}" dt="2026-01-16T18:30:01.831" v="57"/>
          <ac:spMkLst>
            <pc:docMk/>
            <pc:sldMk cId="0" sldId="265"/>
            <ac:spMk id="182" creationId="{00000000-0000-0000-0000-000000000000}"/>
          </ac:spMkLst>
        </pc:spChg>
        <pc:spChg chg="mod">
          <ac:chgData name="Nijolė Butkevičienė" userId="71ab2797-8547-484b-bd93-0617b24d964c" providerId="ADAL" clId="{6F86FD42-C63E-43C3-AD3F-93F4AB532842}" dt="2026-01-16T18:30:19.269" v="59"/>
          <ac:spMkLst>
            <pc:docMk/>
            <pc:sldMk cId="0" sldId="265"/>
            <ac:spMk id="183" creationId="{00000000-0000-0000-0000-000000000000}"/>
          </ac:spMkLst>
        </pc:spChg>
        <pc:spChg chg="mod">
          <ac:chgData name="Nijolė Butkevičienė" userId="71ab2797-8547-484b-bd93-0617b24d964c" providerId="ADAL" clId="{6F86FD42-C63E-43C3-AD3F-93F4AB532842}" dt="2026-01-16T18:30:09.615" v="58"/>
          <ac:spMkLst>
            <pc:docMk/>
            <pc:sldMk cId="0" sldId="265"/>
            <ac:spMk id="184" creationId="{00000000-0000-0000-0000-000000000000}"/>
          </ac:spMkLst>
        </pc:spChg>
      </pc:sldChg>
      <pc:sldChg chg="modSp modNotes">
        <pc:chgData name="Nijolė Butkevičienė" userId="71ab2797-8547-484b-bd93-0617b24d964c" providerId="ADAL" clId="{6F86FD42-C63E-43C3-AD3F-93F4AB532842}" dt="2026-01-16T18:30:58.655" v="62"/>
        <pc:sldMkLst>
          <pc:docMk/>
          <pc:sldMk cId="0" sldId="266"/>
        </pc:sldMkLst>
        <pc:spChg chg="mod">
          <ac:chgData name="Nijolė Butkevičienė" userId="71ab2797-8547-484b-bd93-0617b24d964c" providerId="ADAL" clId="{6F86FD42-C63E-43C3-AD3F-93F4AB532842}" dt="2026-01-16T18:30:33.218" v="60"/>
          <ac:spMkLst>
            <pc:docMk/>
            <pc:sldMk cId="0" sldId="266"/>
            <ac:spMk id="192" creationId="{00000000-0000-0000-0000-000000000000}"/>
          </ac:spMkLst>
        </pc:spChg>
        <pc:spChg chg="mod">
          <ac:chgData name="Nijolė Butkevičienė" userId="71ab2797-8547-484b-bd93-0617b24d964c" providerId="ADAL" clId="{6F86FD42-C63E-43C3-AD3F-93F4AB532842}" dt="2026-01-16T18:30:58.655" v="62"/>
          <ac:spMkLst>
            <pc:docMk/>
            <pc:sldMk cId="0" sldId="266"/>
            <ac:spMk id="193" creationId="{00000000-0000-0000-0000-000000000000}"/>
          </ac:spMkLst>
        </pc:spChg>
        <pc:spChg chg="mod">
          <ac:chgData name="Nijolė Butkevičienė" userId="71ab2797-8547-484b-bd93-0617b24d964c" providerId="ADAL" clId="{6F86FD42-C63E-43C3-AD3F-93F4AB532842}" dt="2026-01-16T18:30:43.799" v="61"/>
          <ac:spMkLst>
            <pc:docMk/>
            <pc:sldMk cId="0" sldId="266"/>
            <ac:spMk id="194" creationId="{00000000-0000-0000-0000-000000000000}"/>
          </ac:spMkLst>
        </pc:spChg>
      </pc:sldChg>
      <pc:sldChg chg="addSp delSp modSp mod modNotes">
        <pc:chgData name="Nijolė Butkevičienė" userId="71ab2797-8547-484b-bd93-0617b24d964c" providerId="ADAL" clId="{6F86FD42-C63E-43C3-AD3F-93F4AB532842}" dt="2026-01-16T18:35:01.386" v="91" actId="478"/>
        <pc:sldMkLst>
          <pc:docMk/>
          <pc:sldMk cId="0" sldId="267"/>
        </pc:sldMkLst>
        <pc:spChg chg="add del mod">
          <ac:chgData name="Nijolė Butkevičienė" userId="71ab2797-8547-484b-bd93-0617b24d964c" providerId="ADAL" clId="{6F86FD42-C63E-43C3-AD3F-93F4AB532842}" dt="2026-01-16T18:35:01.386" v="91" actId="478"/>
          <ac:spMkLst>
            <pc:docMk/>
            <pc:sldMk cId="0" sldId="267"/>
            <ac:spMk id="2" creationId="{4D950C23-9BE2-E407-D25A-3062E8A0D9C5}"/>
          </ac:spMkLst>
        </pc:spChg>
        <pc:spChg chg="mod">
          <ac:chgData name="Nijolė Butkevičienė" userId="71ab2797-8547-484b-bd93-0617b24d964c" providerId="ADAL" clId="{6F86FD42-C63E-43C3-AD3F-93F4AB532842}" dt="2026-01-16T18:31:09.581" v="63"/>
          <ac:spMkLst>
            <pc:docMk/>
            <pc:sldMk cId="0" sldId="267"/>
            <ac:spMk id="202" creationId="{00000000-0000-0000-0000-000000000000}"/>
          </ac:spMkLst>
        </pc:spChg>
        <pc:spChg chg="mod">
          <ac:chgData name="Nijolė Butkevičienė" userId="71ab2797-8547-484b-bd93-0617b24d964c" providerId="ADAL" clId="{6F86FD42-C63E-43C3-AD3F-93F4AB532842}" dt="2026-01-16T18:32:10.226" v="67" actId="1076"/>
          <ac:spMkLst>
            <pc:docMk/>
            <pc:sldMk cId="0" sldId="267"/>
            <ac:spMk id="203" creationId="{00000000-0000-0000-0000-000000000000}"/>
          </ac:spMkLst>
        </pc:spChg>
        <pc:spChg chg="mod">
          <ac:chgData name="Nijolė Butkevičienė" userId="71ab2797-8547-484b-bd93-0617b24d964c" providerId="ADAL" clId="{6F86FD42-C63E-43C3-AD3F-93F4AB532842}" dt="2026-01-16T18:32:17.475" v="68"/>
          <ac:spMkLst>
            <pc:docMk/>
            <pc:sldMk cId="0" sldId="267"/>
            <ac:spMk id="207" creationId="{00000000-0000-0000-0000-000000000000}"/>
          </ac:spMkLst>
        </pc:spChg>
        <pc:picChg chg="del mod ord">
          <ac:chgData name="Nijolė Butkevičienė" userId="71ab2797-8547-484b-bd93-0617b24d964c" providerId="ADAL" clId="{6F86FD42-C63E-43C3-AD3F-93F4AB532842}" dt="2026-01-16T18:33:24.156" v="72" actId="478"/>
          <ac:picMkLst>
            <pc:docMk/>
            <pc:sldMk cId="0" sldId="267"/>
            <ac:picMk id="205" creationId="{00000000-0000-0000-0000-000000000000}"/>
          </ac:picMkLst>
        </pc:picChg>
      </pc:sldChg>
      <pc:sldChg chg="modSp mod modNotes">
        <pc:chgData name="Nijolė Butkevičienė" userId="71ab2797-8547-484b-bd93-0617b24d964c" providerId="ADAL" clId="{6F86FD42-C63E-43C3-AD3F-93F4AB532842}" dt="2026-01-16T18:35:46.718" v="96"/>
        <pc:sldMkLst>
          <pc:docMk/>
          <pc:sldMk cId="0" sldId="268"/>
        </pc:sldMkLst>
        <pc:spChg chg="mod">
          <ac:chgData name="Nijolė Butkevičienė" userId="71ab2797-8547-484b-bd93-0617b24d964c" providerId="ADAL" clId="{6F86FD42-C63E-43C3-AD3F-93F4AB532842}" dt="2026-01-16T18:34:44.589" v="89"/>
          <ac:spMkLst>
            <pc:docMk/>
            <pc:sldMk cId="0" sldId="268"/>
            <ac:spMk id="215" creationId="{00000000-0000-0000-0000-000000000000}"/>
          </ac:spMkLst>
        </pc:spChg>
        <pc:spChg chg="mod">
          <ac:chgData name="Nijolė Butkevičienė" userId="71ab2797-8547-484b-bd93-0617b24d964c" providerId="ADAL" clId="{6F86FD42-C63E-43C3-AD3F-93F4AB532842}" dt="2026-01-16T18:35:46.718" v="96"/>
          <ac:spMkLst>
            <pc:docMk/>
            <pc:sldMk cId="0" sldId="268"/>
            <ac:spMk id="216" creationId="{00000000-0000-0000-0000-000000000000}"/>
          </ac:spMkLst>
        </pc:spChg>
        <pc:spChg chg="mod">
          <ac:chgData name="Nijolė Butkevičienė" userId="71ab2797-8547-484b-bd93-0617b24d964c" providerId="ADAL" clId="{6F86FD42-C63E-43C3-AD3F-93F4AB532842}" dt="2026-01-16T18:35:18.303" v="93" actId="14100"/>
          <ac:spMkLst>
            <pc:docMk/>
            <pc:sldMk cId="0" sldId="268"/>
            <ac:spMk id="217" creationId="{00000000-0000-0000-0000-000000000000}"/>
          </ac:spMkLst>
        </pc:spChg>
      </pc:sldChg>
      <pc:sldChg chg="modSp mod modNotes">
        <pc:chgData name="Nijolė Butkevičienė" userId="71ab2797-8547-484b-bd93-0617b24d964c" providerId="ADAL" clId="{6F86FD42-C63E-43C3-AD3F-93F4AB532842}" dt="2026-01-16T18:37:18.939" v="112"/>
        <pc:sldMkLst>
          <pc:docMk/>
          <pc:sldMk cId="0" sldId="269"/>
        </pc:sldMkLst>
        <pc:spChg chg="mod">
          <ac:chgData name="Nijolė Butkevičienė" userId="71ab2797-8547-484b-bd93-0617b24d964c" providerId="ADAL" clId="{6F86FD42-C63E-43C3-AD3F-93F4AB532842}" dt="2026-01-16T18:35:56.589" v="97"/>
          <ac:spMkLst>
            <pc:docMk/>
            <pc:sldMk cId="0" sldId="269"/>
            <ac:spMk id="225" creationId="{00000000-0000-0000-0000-000000000000}"/>
          </ac:spMkLst>
        </pc:spChg>
        <pc:spChg chg="mod">
          <ac:chgData name="Nijolė Butkevičienė" userId="71ab2797-8547-484b-bd93-0617b24d964c" providerId="ADAL" clId="{6F86FD42-C63E-43C3-AD3F-93F4AB532842}" dt="2026-01-16T18:37:18.939" v="112"/>
          <ac:spMkLst>
            <pc:docMk/>
            <pc:sldMk cId="0" sldId="269"/>
            <ac:spMk id="226" creationId="{00000000-0000-0000-0000-000000000000}"/>
          </ac:spMkLst>
        </pc:spChg>
      </pc:sldChg>
      <pc:sldChg chg="modSp mod modNotes">
        <pc:chgData name="Nijolė Butkevičienė" userId="71ab2797-8547-484b-bd93-0617b24d964c" providerId="ADAL" clId="{6F86FD42-C63E-43C3-AD3F-93F4AB532842}" dt="2026-01-16T18:38:44.729" v="124" actId="20577"/>
        <pc:sldMkLst>
          <pc:docMk/>
          <pc:sldMk cId="0" sldId="270"/>
        </pc:sldMkLst>
        <pc:spChg chg="mod">
          <ac:chgData name="Nijolė Butkevičienė" userId="71ab2797-8547-484b-bd93-0617b24d964c" providerId="ADAL" clId="{6F86FD42-C63E-43C3-AD3F-93F4AB532842}" dt="2026-01-16T18:37:27.777" v="113"/>
          <ac:spMkLst>
            <pc:docMk/>
            <pc:sldMk cId="0" sldId="270"/>
            <ac:spMk id="234" creationId="{00000000-0000-0000-0000-000000000000}"/>
          </ac:spMkLst>
        </pc:spChg>
        <pc:spChg chg="mod">
          <ac:chgData name="Nijolė Butkevičienė" userId="71ab2797-8547-484b-bd93-0617b24d964c" providerId="ADAL" clId="{6F86FD42-C63E-43C3-AD3F-93F4AB532842}" dt="2026-01-16T18:38:44.729" v="124" actId="20577"/>
          <ac:spMkLst>
            <pc:docMk/>
            <pc:sldMk cId="0" sldId="270"/>
            <ac:spMk id="235" creationId="{00000000-0000-0000-0000-000000000000}"/>
          </ac:spMkLst>
        </pc:spChg>
      </pc:sldChg>
      <pc:sldChg chg="modSp mod modNotes">
        <pc:chgData name="Nijolė Butkevičienė" userId="71ab2797-8547-484b-bd93-0617b24d964c" providerId="ADAL" clId="{6F86FD42-C63E-43C3-AD3F-93F4AB532842}" dt="2026-01-16T18:40:17.554" v="135" actId="115"/>
        <pc:sldMkLst>
          <pc:docMk/>
          <pc:sldMk cId="0" sldId="271"/>
        </pc:sldMkLst>
        <pc:spChg chg="mod">
          <ac:chgData name="Nijolė Butkevičienė" userId="71ab2797-8547-484b-bd93-0617b24d964c" providerId="ADAL" clId="{6F86FD42-C63E-43C3-AD3F-93F4AB532842}" dt="2026-01-16T18:39:06.358" v="125"/>
          <ac:spMkLst>
            <pc:docMk/>
            <pc:sldMk cId="0" sldId="271"/>
            <ac:spMk id="243" creationId="{00000000-0000-0000-0000-000000000000}"/>
          </ac:spMkLst>
        </pc:spChg>
        <pc:spChg chg="mod">
          <ac:chgData name="Nijolė Butkevičienė" userId="71ab2797-8547-484b-bd93-0617b24d964c" providerId="ADAL" clId="{6F86FD42-C63E-43C3-AD3F-93F4AB532842}" dt="2026-01-16T18:40:17.554" v="135" actId="115"/>
          <ac:spMkLst>
            <pc:docMk/>
            <pc:sldMk cId="0" sldId="271"/>
            <ac:spMk id="245" creationId="{00000000-0000-0000-0000-000000000000}"/>
          </ac:spMkLst>
        </pc:spChg>
      </pc:sldChg>
      <pc:sldChg chg="modSp mod modNotes">
        <pc:chgData name="Nijolė Butkevičienė" userId="71ab2797-8547-484b-bd93-0617b24d964c" providerId="ADAL" clId="{6F86FD42-C63E-43C3-AD3F-93F4AB532842}" dt="2026-01-16T18:41:11.441" v="142" actId="115"/>
        <pc:sldMkLst>
          <pc:docMk/>
          <pc:sldMk cId="0" sldId="272"/>
        </pc:sldMkLst>
        <pc:spChg chg="mod">
          <ac:chgData name="Nijolė Butkevičienė" userId="71ab2797-8547-484b-bd93-0617b24d964c" providerId="ADAL" clId="{6F86FD42-C63E-43C3-AD3F-93F4AB532842}" dt="2026-01-16T18:40:26.443" v="136"/>
          <ac:spMkLst>
            <pc:docMk/>
            <pc:sldMk cId="0" sldId="272"/>
            <ac:spMk id="253" creationId="{00000000-0000-0000-0000-000000000000}"/>
          </ac:spMkLst>
        </pc:spChg>
        <pc:spChg chg="mod">
          <ac:chgData name="Nijolė Butkevičienė" userId="71ab2797-8547-484b-bd93-0617b24d964c" providerId="ADAL" clId="{6F86FD42-C63E-43C3-AD3F-93F4AB532842}" dt="2026-01-16T18:41:11.441" v="142" actId="115"/>
          <ac:spMkLst>
            <pc:docMk/>
            <pc:sldMk cId="0" sldId="272"/>
            <ac:spMk id="256" creationId="{00000000-0000-0000-0000-000000000000}"/>
          </ac:spMkLst>
        </pc:spChg>
      </pc:sldChg>
      <pc:sldChg chg="modSp mod modNotes">
        <pc:chgData name="Nijolė Butkevičienė" userId="71ab2797-8547-484b-bd93-0617b24d964c" providerId="ADAL" clId="{6F86FD42-C63E-43C3-AD3F-93F4AB532842}" dt="2026-01-16T18:42:31.195" v="153" actId="948"/>
        <pc:sldMkLst>
          <pc:docMk/>
          <pc:sldMk cId="0" sldId="273"/>
        </pc:sldMkLst>
        <pc:spChg chg="mod">
          <ac:chgData name="Nijolė Butkevičienė" userId="71ab2797-8547-484b-bd93-0617b24d964c" providerId="ADAL" clId="{6F86FD42-C63E-43C3-AD3F-93F4AB532842}" dt="2026-01-16T18:41:22.521" v="143"/>
          <ac:spMkLst>
            <pc:docMk/>
            <pc:sldMk cId="0" sldId="273"/>
            <ac:spMk id="264" creationId="{00000000-0000-0000-0000-000000000000}"/>
          </ac:spMkLst>
        </pc:spChg>
        <pc:spChg chg="mod">
          <ac:chgData name="Nijolė Butkevičienė" userId="71ab2797-8547-484b-bd93-0617b24d964c" providerId="ADAL" clId="{6F86FD42-C63E-43C3-AD3F-93F4AB532842}" dt="2026-01-16T18:42:31.195" v="153" actId="948"/>
          <ac:spMkLst>
            <pc:docMk/>
            <pc:sldMk cId="0" sldId="273"/>
            <ac:spMk id="267" creationId="{00000000-0000-0000-0000-000000000000}"/>
          </ac:spMkLst>
        </pc:spChg>
      </pc:sldChg>
      <pc:sldChg chg="modSp mod modNotes">
        <pc:chgData name="Nijolė Butkevičienė" userId="71ab2797-8547-484b-bd93-0617b24d964c" providerId="ADAL" clId="{6F86FD42-C63E-43C3-AD3F-93F4AB532842}" dt="2026-01-16T18:43:49.259" v="160"/>
        <pc:sldMkLst>
          <pc:docMk/>
          <pc:sldMk cId="0" sldId="274"/>
        </pc:sldMkLst>
        <pc:spChg chg="mod">
          <ac:chgData name="Nijolė Butkevičienė" userId="71ab2797-8547-484b-bd93-0617b24d964c" providerId="ADAL" clId="{6F86FD42-C63E-43C3-AD3F-93F4AB532842}" dt="2026-01-16T18:42:44.219" v="154"/>
          <ac:spMkLst>
            <pc:docMk/>
            <pc:sldMk cId="0" sldId="274"/>
            <ac:spMk id="275" creationId="{00000000-0000-0000-0000-000000000000}"/>
          </ac:spMkLst>
        </pc:spChg>
        <pc:spChg chg="mod">
          <ac:chgData name="Nijolė Butkevičienė" userId="71ab2797-8547-484b-bd93-0617b24d964c" providerId="ADAL" clId="{6F86FD42-C63E-43C3-AD3F-93F4AB532842}" dt="2026-01-16T18:43:49.259" v="160"/>
          <ac:spMkLst>
            <pc:docMk/>
            <pc:sldMk cId="0" sldId="274"/>
            <ac:spMk id="276" creationId="{00000000-0000-0000-0000-000000000000}"/>
          </ac:spMkLst>
        </pc:spChg>
      </pc:sldChg>
      <pc:sldChg chg="modSp mod modNotes">
        <pc:chgData name="Nijolė Butkevičienė" userId="71ab2797-8547-484b-bd93-0617b24d964c" providerId="ADAL" clId="{6F86FD42-C63E-43C3-AD3F-93F4AB532842}" dt="2026-01-16T18:44:29.531" v="165" actId="20577"/>
        <pc:sldMkLst>
          <pc:docMk/>
          <pc:sldMk cId="0" sldId="275"/>
        </pc:sldMkLst>
        <pc:spChg chg="mod">
          <ac:chgData name="Nijolė Butkevičienė" userId="71ab2797-8547-484b-bd93-0617b24d964c" providerId="ADAL" clId="{6F86FD42-C63E-43C3-AD3F-93F4AB532842}" dt="2026-01-16T18:43:58.647" v="161"/>
          <ac:spMkLst>
            <pc:docMk/>
            <pc:sldMk cId="0" sldId="275"/>
            <ac:spMk id="284" creationId="{00000000-0000-0000-0000-000000000000}"/>
          </ac:spMkLst>
        </pc:spChg>
        <pc:spChg chg="mod">
          <ac:chgData name="Nijolė Butkevičienė" userId="71ab2797-8547-484b-bd93-0617b24d964c" providerId="ADAL" clId="{6F86FD42-C63E-43C3-AD3F-93F4AB532842}" dt="2026-01-16T18:44:29.531" v="165" actId="20577"/>
          <ac:spMkLst>
            <pc:docMk/>
            <pc:sldMk cId="0" sldId="275"/>
            <ac:spMk id="285" creationId="{00000000-0000-0000-0000-000000000000}"/>
          </ac:spMkLst>
        </pc:spChg>
      </pc:sldChg>
      <pc:sldChg chg="modSp mod modNotes">
        <pc:chgData name="Nijolė Butkevičienė" userId="71ab2797-8547-484b-bd93-0617b24d964c" providerId="ADAL" clId="{6F86FD42-C63E-43C3-AD3F-93F4AB532842}" dt="2026-01-16T18:45:23.560" v="178"/>
        <pc:sldMkLst>
          <pc:docMk/>
          <pc:sldMk cId="0" sldId="276"/>
        </pc:sldMkLst>
        <pc:spChg chg="mod">
          <ac:chgData name="Nijolė Butkevičienė" userId="71ab2797-8547-484b-bd93-0617b24d964c" providerId="ADAL" clId="{6F86FD42-C63E-43C3-AD3F-93F4AB532842}" dt="2026-01-16T18:44:47.909" v="166"/>
          <ac:spMkLst>
            <pc:docMk/>
            <pc:sldMk cId="0" sldId="276"/>
            <ac:spMk id="293" creationId="{00000000-0000-0000-0000-000000000000}"/>
          </ac:spMkLst>
        </pc:spChg>
        <pc:spChg chg="mod">
          <ac:chgData name="Nijolė Butkevičienė" userId="71ab2797-8547-484b-bd93-0617b24d964c" providerId="ADAL" clId="{6F86FD42-C63E-43C3-AD3F-93F4AB532842}" dt="2026-01-16T18:45:23.560" v="178"/>
          <ac:spMkLst>
            <pc:docMk/>
            <pc:sldMk cId="0" sldId="276"/>
            <ac:spMk id="294" creationId="{00000000-0000-0000-0000-000000000000}"/>
          </ac:spMkLst>
        </pc:spChg>
      </pc:sldChg>
      <pc:sldChg chg="modSp modNotes">
        <pc:chgData name="Nijolė Butkevičienė" userId="71ab2797-8547-484b-bd93-0617b24d964c" providerId="ADAL" clId="{6F86FD42-C63E-43C3-AD3F-93F4AB532842}" dt="2026-01-16T18:45:40.646" v="180"/>
        <pc:sldMkLst>
          <pc:docMk/>
          <pc:sldMk cId="0" sldId="277"/>
        </pc:sldMkLst>
        <pc:spChg chg="mod">
          <ac:chgData name="Nijolė Butkevičienė" userId="71ab2797-8547-484b-bd93-0617b24d964c" providerId="ADAL" clId="{6F86FD42-C63E-43C3-AD3F-93F4AB532842}" dt="2026-01-16T18:45:33.284" v="179"/>
          <ac:spMkLst>
            <pc:docMk/>
            <pc:sldMk cId="0" sldId="277"/>
            <ac:spMk id="302" creationId="{00000000-0000-0000-0000-000000000000}"/>
          </ac:spMkLst>
        </pc:spChg>
        <pc:spChg chg="mod">
          <ac:chgData name="Nijolė Butkevičienė" userId="71ab2797-8547-484b-bd93-0617b24d964c" providerId="ADAL" clId="{6F86FD42-C63E-43C3-AD3F-93F4AB532842}" dt="2026-01-16T18:45:40.646" v="180"/>
          <ac:spMkLst>
            <pc:docMk/>
            <pc:sldMk cId="0" sldId="277"/>
            <ac:spMk id="303" creationId="{00000000-0000-0000-0000-000000000000}"/>
          </ac:spMkLst>
        </pc:spChg>
      </pc:sldChg>
      <pc:sldChg chg="modSp mod modNotes">
        <pc:chgData name="Nijolė Butkevičienė" userId="71ab2797-8547-484b-bd93-0617b24d964c" providerId="ADAL" clId="{6F86FD42-C63E-43C3-AD3F-93F4AB532842}" dt="2026-01-16T18:49:20.037" v="204"/>
        <pc:sldMkLst>
          <pc:docMk/>
          <pc:sldMk cId="0" sldId="278"/>
        </pc:sldMkLst>
        <pc:spChg chg="mod">
          <ac:chgData name="Nijolė Butkevičienė" userId="71ab2797-8547-484b-bd93-0617b24d964c" providerId="ADAL" clId="{6F86FD42-C63E-43C3-AD3F-93F4AB532842}" dt="2026-01-16T18:45:51.310" v="181"/>
          <ac:spMkLst>
            <pc:docMk/>
            <pc:sldMk cId="0" sldId="278"/>
            <ac:spMk id="314" creationId="{00000000-0000-0000-0000-000000000000}"/>
          </ac:spMkLst>
        </pc:spChg>
        <pc:spChg chg="mod">
          <ac:chgData name="Nijolė Butkevičienė" userId="71ab2797-8547-484b-bd93-0617b24d964c" providerId="ADAL" clId="{6F86FD42-C63E-43C3-AD3F-93F4AB532842}" dt="2026-01-16T18:46:01.232" v="182"/>
          <ac:spMkLst>
            <pc:docMk/>
            <pc:sldMk cId="0" sldId="278"/>
            <ac:spMk id="315" creationId="{00000000-0000-0000-0000-000000000000}"/>
          </ac:spMkLst>
        </pc:spChg>
        <pc:spChg chg="mod">
          <ac:chgData name="Nijolė Butkevičienė" userId="71ab2797-8547-484b-bd93-0617b24d964c" providerId="ADAL" clId="{6F86FD42-C63E-43C3-AD3F-93F4AB532842}" dt="2026-01-16T18:48:08.761" v="194" actId="14100"/>
          <ac:spMkLst>
            <pc:docMk/>
            <pc:sldMk cId="0" sldId="278"/>
            <ac:spMk id="316" creationId="{00000000-0000-0000-0000-000000000000}"/>
          </ac:spMkLst>
        </pc:spChg>
        <pc:spChg chg="mod">
          <ac:chgData name="Nijolė Butkevičienė" userId="71ab2797-8547-484b-bd93-0617b24d964c" providerId="ADAL" clId="{6F86FD42-C63E-43C3-AD3F-93F4AB532842}" dt="2026-01-16T18:48:12.848" v="195" actId="14100"/>
          <ac:spMkLst>
            <pc:docMk/>
            <pc:sldMk cId="0" sldId="278"/>
            <ac:spMk id="317" creationId="{00000000-0000-0000-0000-000000000000}"/>
          </ac:spMkLst>
        </pc:spChg>
        <pc:spChg chg="mod">
          <ac:chgData name="Nijolė Butkevičienė" userId="71ab2797-8547-484b-bd93-0617b24d964c" providerId="ADAL" clId="{6F86FD42-C63E-43C3-AD3F-93F4AB532842}" dt="2026-01-16T18:48:16.113" v="196" actId="14100"/>
          <ac:spMkLst>
            <pc:docMk/>
            <pc:sldMk cId="0" sldId="278"/>
            <ac:spMk id="318" creationId="{00000000-0000-0000-0000-000000000000}"/>
          </ac:spMkLst>
        </pc:spChg>
        <pc:spChg chg="mod">
          <ac:chgData name="Nijolė Butkevičienė" userId="71ab2797-8547-484b-bd93-0617b24d964c" providerId="ADAL" clId="{6F86FD42-C63E-43C3-AD3F-93F4AB532842}" dt="2026-01-16T18:48:19.170" v="197" actId="14100"/>
          <ac:spMkLst>
            <pc:docMk/>
            <pc:sldMk cId="0" sldId="278"/>
            <ac:spMk id="319" creationId="{00000000-0000-0000-0000-000000000000}"/>
          </ac:spMkLst>
        </pc:spChg>
        <pc:spChg chg="mod">
          <ac:chgData name="Nijolė Butkevičienė" userId="71ab2797-8547-484b-bd93-0617b24d964c" providerId="ADAL" clId="{6F86FD42-C63E-43C3-AD3F-93F4AB532842}" dt="2026-01-16T18:47:12.232" v="190"/>
          <ac:spMkLst>
            <pc:docMk/>
            <pc:sldMk cId="0" sldId="278"/>
            <ac:spMk id="326" creationId="{00000000-0000-0000-0000-000000000000}"/>
          </ac:spMkLst>
        </pc:spChg>
        <pc:spChg chg="mod">
          <ac:chgData name="Nijolė Butkevičienė" userId="71ab2797-8547-484b-bd93-0617b24d964c" providerId="ADAL" clId="{6F86FD42-C63E-43C3-AD3F-93F4AB532842}" dt="2026-01-16T18:46:16.872" v="184" actId="6549"/>
          <ac:spMkLst>
            <pc:docMk/>
            <pc:sldMk cId="0" sldId="278"/>
            <ac:spMk id="328" creationId="{00000000-0000-0000-0000-000000000000}"/>
          </ac:spMkLst>
        </pc:spChg>
        <pc:spChg chg="mod">
          <ac:chgData name="Nijolė Butkevičienė" userId="71ab2797-8547-484b-bd93-0617b24d964c" providerId="ADAL" clId="{6F86FD42-C63E-43C3-AD3F-93F4AB532842}" dt="2026-01-16T18:48:00.594" v="193"/>
          <ac:spMkLst>
            <pc:docMk/>
            <pc:sldMk cId="0" sldId="278"/>
            <ac:spMk id="329" creationId="{00000000-0000-0000-0000-000000000000}"/>
          </ac:spMkLst>
        </pc:spChg>
        <pc:spChg chg="mod">
          <ac:chgData name="Nijolė Butkevičienė" userId="71ab2797-8547-484b-bd93-0617b24d964c" providerId="ADAL" clId="{6F86FD42-C63E-43C3-AD3F-93F4AB532842}" dt="2026-01-16T18:46:32.895" v="186"/>
          <ac:spMkLst>
            <pc:docMk/>
            <pc:sldMk cId="0" sldId="278"/>
            <ac:spMk id="330" creationId="{00000000-0000-0000-0000-000000000000}"/>
          </ac:spMkLst>
        </pc:spChg>
        <pc:spChg chg="mod">
          <ac:chgData name="Nijolė Butkevičienė" userId="71ab2797-8547-484b-bd93-0617b24d964c" providerId="ADAL" clId="{6F86FD42-C63E-43C3-AD3F-93F4AB532842}" dt="2026-01-16T18:48:35.794" v="199"/>
          <ac:spMkLst>
            <pc:docMk/>
            <pc:sldMk cId="0" sldId="278"/>
            <ac:spMk id="331" creationId="{00000000-0000-0000-0000-000000000000}"/>
          </ac:spMkLst>
        </pc:spChg>
        <pc:spChg chg="mod">
          <ac:chgData name="Nijolė Butkevičienė" userId="71ab2797-8547-484b-bd93-0617b24d964c" providerId="ADAL" clId="{6F86FD42-C63E-43C3-AD3F-93F4AB532842}" dt="2026-01-16T18:48:53.263" v="201"/>
          <ac:spMkLst>
            <pc:docMk/>
            <pc:sldMk cId="0" sldId="278"/>
            <ac:spMk id="332" creationId="{00000000-0000-0000-0000-000000000000}"/>
          </ac:spMkLst>
        </pc:spChg>
        <pc:spChg chg="mod">
          <ac:chgData name="Nijolė Butkevičienė" userId="71ab2797-8547-484b-bd93-0617b24d964c" providerId="ADAL" clId="{6F86FD42-C63E-43C3-AD3F-93F4AB532842}" dt="2026-01-16T18:46:48.487" v="188"/>
          <ac:spMkLst>
            <pc:docMk/>
            <pc:sldMk cId="0" sldId="278"/>
            <ac:spMk id="333" creationId="{00000000-0000-0000-0000-000000000000}"/>
          </ac:spMkLst>
        </pc:spChg>
        <pc:spChg chg="mod">
          <ac:chgData name="Nijolė Butkevičienė" userId="71ab2797-8547-484b-bd93-0617b24d964c" providerId="ADAL" clId="{6F86FD42-C63E-43C3-AD3F-93F4AB532842}" dt="2026-01-16T18:49:20.037" v="204"/>
          <ac:spMkLst>
            <pc:docMk/>
            <pc:sldMk cId="0" sldId="278"/>
            <ac:spMk id="334" creationId="{00000000-0000-0000-0000-000000000000}"/>
          </ac:spMkLst>
        </pc:spChg>
        <pc:picChg chg="mod">
          <ac:chgData name="Nijolė Butkevičienė" userId="71ab2797-8547-484b-bd93-0617b24d964c" providerId="ADAL" clId="{6F86FD42-C63E-43C3-AD3F-93F4AB532842}" dt="2026-01-16T18:47:22.124" v="191" actId="14100"/>
          <ac:picMkLst>
            <pc:docMk/>
            <pc:sldMk cId="0" sldId="278"/>
            <ac:picMk id="320" creationId="{00000000-0000-0000-0000-000000000000}"/>
          </ac:picMkLst>
        </pc:picChg>
      </pc:sldChg>
      <pc:sldChg chg="modSp mod modNotes">
        <pc:chgData name="Nijolė Butkevičienė" userId="71ab2797-8547-484b-bd93-0617b24d964c" providerId="ADAL" clId="{6F86FD42-C63E-43C3-AD3F-93F4AB532842}" dt="2026-01-16T18:50:49.392" v="219" actId="20577"/>
        <pc:sldMkLst>
          <pc:docMk/>
          <pc:sldMk cId="0" sldId="279"/>
        </pc:sldMkLst>
        <pc:spChg chg="mod">
          <ac:chgData name="Nijolė Butkevičienė" userId="71ab2797-8547-484b-bd93-0617b24d964c" providerId="ADAL" clId="{6F86FD42-C63E-43C3-AD3F-93F4AB532842}" dt="2026-01-16T18:49:36.712" v="205"/>
          <ac:spMkLst>
            <pc:docMk/>
            <pc:sldMk cId="0" sldId="279"/>
            <ac:spMk id="342" creationId="{00000000-0000-0000-0000-000000000000}"/>
          </ac:spMkLst>
        </pc:spChg>
        <pc:spChg chg="mod">
          <ac:chgData name="Nijolė Butkevičienė" userId="71ab2797-8547-484b-bd93-0617b24d964c" providerId="ADAL" clId="{6F86FD42-C63E-43C3-AD3F-93F4AB532842}" dt="2026-01-16T18:50:49.392" v="219" actId="20577"/>
          <ac:spMkLst>
            <pc:docMk/>
            <pc:sldMk cId="0" sldId="279"/>
            <ac:spMk id="343" creationId="{00000000-0000-0000-0000-000000000000}"/>
          </ac:spMkLst>
        </pc:spChg>
      </pc:sldChg>
      <pc:sldChg chg="modSp mod modNotes">
        <pc:chgData name="Nijolė Butkevičienė" userId="71ab2797-8547-484b-bd93-0617b24d964c" providerId="ADAL" clId="{6F86FD42-C63E-43C3-AD3F-93F4AB532842}" dt="2026-01-16T18:52:00.787" v="227"/>
        <pc:sldMkLst>
          <pc:docMk/>
          <pc:sldMk cId="0" sldId="280"/>
        </pc:sldMkLst>
        <pc:spChg chg="mod">
          <ac:chgData name="Nijolė Butkevičienė" userId="71ab2797-8547-484b-bd93-0617b24d964c" providerId="ADAL" clId="{6F86FD42-C63E-43C3-AD3F-93F4AB532842}" dt="2026-01-16T18:51:00.573" v="220"/>
          <ac:spMkLst>
            <pc:docMk/>
            <pc:sldMk cId="0" sldId="280"/>
            <ac:spMk id="352" creationId="{00000000-0000-0000-0000-000000000000}"/>
          </ac:spMkLst>
        </pc:spChg>
        <pc:spChg chg="mod">
          <ac:chgData name="Nijolė Butkevičienė" userId="71ab2797-8547-484b-bd93-0617b24d964c" providerId="ADAL" clId="{6F86FD42-C63E-43C3-AD3F-93F4AB532842}" dt="2026-01-16T18:52:00.787" v="227"/>
          <ac:spMkLst>
            <pc:docMk/>
            <pc:sldMk cId="0" sldId="280"/>
            <ac:spMk id="3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d603143a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33d603143a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3d603143a6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33d603143a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d603143a6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33d603143a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d603143a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33d603143a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d601f4e7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33d601f4e7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d601f4e7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33d601f4e7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5rhbyI/A3Jp1uXxk1LmgpHijzf6Ag/edit?utm_content=DAGVN5rhbyI&amp;utm_campaign=designshare&amp;utm_medium=link2&amp;utm_source=sharebutt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954067"/>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tr-TR" sz="2800" b="1" dirty="0">
                <a:solidFill>
                  <a:srgbClr val="FFFFFF"/>
                </a:solidFill>
                <a:latin typeface="Candara"/>
                <a:ea typeface="Candara"/>
                <a:cs typeface="Candara"/>
                <a:sym typeface="Candara"/>
              </a:rPr>
              <a:t>MOKYMŲ PROGRAMAMOKYMŲ </a:t>
            </a:r>
            <a:endParaRPr lang="lt-LT" sz="2800" b="1" dirty="0">
              <a:solidFill>
                <a:srgbClr val="FFFFFF"/>
              </a:solidFill>
              <a:latin typeface="Candara"/>
              <a:ea typeface="Candara"/>
              <a:cs typeface="Candara"/>
              <a:sym typeface="Candara"/>
            </a:endParaRPr>
          </a:p>
          <a:p>
            <a:pPr lvl="0" algn="ctr">
              <a:buSzPts val="2800"/>
            </a:pPr>
            <a:r>
              <a:rPr lang="tr-TR" sz="2800" b="1" dirty="0">
                <a:solidFill>
                  <a:srgbClr val="FFFFFF"/>
                </a:solidFill>
                <a:latin typeface="Candara"/>
                <a:ea typeface="Candara"/>
                <a:cs typeface="Candara"/>
                <a:sym typeface="Candara"/>
              </a:rPr>
              <a:t>MODULIS 5: Tvarumas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8"/>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8"/>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1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Diskusija ir apmąstymai 2/2</a:t>
            </a:r>
          </a:p>
        </p:txBody>
      </p:sp>
      <p:sp>
        <p:nvSpPr>
          <p:cNvPr id="294" name="Google Shape;294;p18"/>
          <p:cNvSpPr txBox="1"/>
          <p:nvPr/>
        </p:nvSpPr>
        <p:spPr>
          <a:xfrm>
            <a:off x="640492" y="1266869"/>
            <a:ext cx="10270500" cy="39087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dirty="0">
                <a:solidFill>
                  <a:schemeClr val="dk1"/>
                </a:solidFill>
                <a:latin typeface="Candara"/>
                <a:ea typeface="Candara"/>
                <a:cs typeface="Candara"/>
                <a:sym typeface="Candara"/>
              </a:rPr>
              <a:t> </a:t>
            </a:r>
            <a:endParaRPr sz="1600" b="0" i="0" u="none" strike="noStrike" cap="none" dirty="0">
              <a:solidFill>
                <a:schemeClr val="dk1"/>
              </a:solidFill>
              <a:latin typeface="Candara"/>
              <a:ea typeface="Candara"/>
              <a:cs typeface="Candara"/>
              <a:sym typeface="Candara"/>
            </a:endParaRPr>
          </a:p>
          <a:p>
            <a:pPr marL="285750" lvl="0" indent="-285750" algn="just">
              <a:spcBef>
                <a:spcPts val="600"/>
              </a:spcBef>
              <a:buSzPts val="1600"/>
              <a:buFont typeface="Candara"/>
              <a:buChar char="-"/>
            </a:pPr>
            <a:r>
              <a:rPr lang="lt-LT" sz="1600" dirty="0">
                <a:latin typeface="Candara"/>
                <a:ea typeface="Candara"/>
                <a:cs typeface="Candara"/>
                <a:sym typeface="Candara"/>
              </a:rPr>
              <a:t>Projektai parodė, kad sąmoningumo didinimas yra veiksminga strategija. Mokiniai buvo supažindinti su savo asmenine atsakomybe padėti saugoti mūsų paveldą. Tai galima pasiekti remiant tvarų turizmą, propaguojant paveldo išsaugojimo pastangas arba šviečiant kitus apie paveldo vietų svarbą.</a:t>
            </a:r>
          </a:p>
          <a:p>
            <a:pPr marL="285750" lvl="0" indent="-285750" algn="just">
              <a:spcBef>
                <a:spcPts val="600"/>
              </a:spcBef>
              <a:buSzPts val="1600"/>
              <a:buFont typeface="Candara"/>
              <a:buChar char="-"/>
            </a:pPr>
            <a:endParaRPr lang="lt-LT" sz="1600" dirty="0">
              <a:latin typeface="Candara"/>
              <a:ea typeface="Candara"/>
              <a:cs typeface="Candara"/>
              <a:sym typeface="Candara"/>
            </a:endParaRPr>
          </a:p>
          <a:p>
            <a:pPr marL="285750" lvl="0" indent="-285750" algn="just">
              <a:spcBef>
                <a:spcPts val="600"/>
              </a:spcBef>
              <a:buSzPts val="1600"/>
              <a:buFont typeface="Candara"/>
              <a:buChar char="-"/>
            </a:pPr>
            <a:r>
              <a:rPr lang="lt-LT" sz="1600" dirty="0">
                <a:latin typeface="Candara"/>
                <a:ea typeface="Candara"/>
                <a:cs typeface="Candara"/>
                <a:sym typeface="Candara"/>
              </a:rPr>
              <a:t>Rekomenduojama skatinti mokinius apmąstyti, kaip jie galėtų skatinti tvarumą ir paveldo išsaugojimą savo bendruomenėse. Tai gali apimti dalyvavimą vietos tvarkymo renginiuose, ekologiškų įmonių rėmimą arba informacijos skleidimą socialinėje žiniasklaidoje siekiant didinti sąmoningumą. </a:t>
            </a:r>
          </a:p>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lt-LT" sz="1600" b="1" i="0" u="none" strike="noStrike" cap="none" dirty="0">
                <a:solidFill>
                  <a:schemeClr val="dk1"/>
                </a:solidFill>
                <a:latin typeface="Candara"/>
                <a:ea typeface="Candara"/>
                <a:cs typeface="Candara"/>
                <a:sym typeface="Candara"/>
              </a:rPr>
              <a:t>Refleksija</a:t>
            </a:r>
            <a:endParaRPr sz="1600" b="1" i="0" u="none" strike="noStrike" cap="none" dirty="0">
              <a:solidFill>
                <a:schemeClr val="dk1"/>
              </a:solidFill>
              <a:latin typeface="Candara"/>
              <a:ea typeface="Candara"/>
              <a:cs typeface="Candara"/>
              <a:sym typeface="Candara"/>
            </a:endParaRPr>
          </a:p>
          <a:p>
            <a:pPr marL="457200" lvl="0" indent="-330200" algn="just">
              <a:spcBef>
                <a:spcPts val="600"/>
              </a:spcBef>
              <a:buClr>
                <a:schemeClr val="dk1"/>
              </a:buClr>
              <a:buSzPts val="1600"/>
              <a:buFont typeface="Candara"/>
              <a:buChar char="-"/>
            </a:pPr>
            <a:r>
              <a:rPr lang="tr-TR" sz="1600" dirty="0">
                <a:solidFill>
                  <a:schemeClr val="dk1"/>
                </a:solidFill>
                <a:latin typeface="Candara"/>
                <a:ea typeface="Candara"/>
                <a:cs typeface="Candara"/>
                <a:sym typeface="Candara"/>
              </a:rPr>
              <a:t>Refleksijos sesijai naudokite 2 priedą. Jį galite išdalinti mokiniams, išspausdinę arba pritaikę „Google“ formoje. </a:t>
            </a: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dirty="0">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3d603143a6_1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0" name="Google Shape;300;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1 priedas</a:t>
            </a:r>
          </a:p>
        </p:txBody>
      </p:sp>
      <p:sp>
        <p:nvSpPr>
          <p:cNvPr id="303" name="Google Shape;303;g33d603143a6_1_0">
            <a:hlinkClick r:id="rId4"/>
          </p:cNvPr>
          <p:cNvSpPr txBox="1"/>
          <p:nvPr/>
        </p:nvSpPr>
        <p:spPr>
          <a:xfrm>
            <a:off x="497792" y="5355994"/>
            <a:ext cx="10270500" cy="907900"/>
          </a:xfrm>
          <a:prstGeom prst="rect">
            <a:avLst/>
          </a:prstGeom>
          <a:noFill/>
          <a:ln>
            <a:noFill/>
          </a:ln>
        </p:spPr>
        <p:txBody>
          <a:bodyPr spcFirstLastPara="1" wrap="square" lIns="91425" tIns="45700" rIns="91425" bIns="45700" anchor="t" anchorCtr="0">
            <a:spAutoFit/>
          </a:bodyPr>
          <a:lstStyle/>
          <a:p>
            <a:pPr lvl="0" algn="just">
              <a:buSzPts val="1600"/>
            </a:pPr>
            <a:r>
              <a:rPr lang="tr-TR" sz="1600" b="0" i="0" u="sng" strike="noStrike" cap="none" dirty="0">
                <a:solidFill>
                  <a:schemeClr val="hlink"/>
                </a:solidFill>
                <a:latin typeface="Candara"/>
                <a:ea typeface="Candara"/>
                <a:cs typeface="Candara"/>
                <a:sym typeface="Candara"/>
                <a:hlinkClick r:id="rId4"/>
              </a:rPr>
              <a:t> </a:t>
            </a:r>
            <a:r>
              <a:rPr lang="tr-TR" sz="1600" u="sng" dirty="0">
                <a:solidFill>
                  <a:schemeClr val="hlink"/>
                </a:solidFill>
                <a:latin typeface="Candara"/>
                <a:ea typeface="Candara"/>
                <a:cs typeface="Candara"/>
                <a:sym typeface="Candara"/>
              </a:rPr>
              <a:t>Čia yra Canva nuoroda.</a:t>
            </a:r>
          </a:p>
          <a:p>
            <a:pPr lvl="0" algn="just">
              <a:buSzPts val="1600"/>
            </a:pPr>
            <a:endParaRPr lang="tr-TR" sz="1600" u="sng" dirty="0">
              <a:solidFill>
                <a:schemeClr val="hlink"/>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p:txBody>
      </p:sp>
      <p:pic>
        <p:nvPicPr>
          <p:cNvPr id="304" name="Google Shape;304;g33d603143a6_1_0"/>
          <p:cNvPicPr preferRelativeResize="0"/>
          <p:nvPr/>
        </p:nvPicPr>
        <p:blipFill rotWithShape="1">
          <a:blip r:embed="rId5">
            <a:alphaModFix/>
          </a:blip>
          <a:srcRect/>
          <a:stretch/>
        </p:blipFill>
        <p:spPr>
          <a:xfrm>
            <a:off x="340275" y="1266874"/>
            <a:ext cx="5002925" cy="3864752"/>
          </a:xfrm>
          <a:prstGeom prst="rect">
            <a:avLst/>
          </a:prstGeom>
          <a:noFill/>
          <a:ln>
            <a:noFill/>
          </a:ln>
        </p:spPr>
      </p:pic>
      <p:pic>
        <p:nvPicPr>
          <p:cNvPr id="305" name="Google Shape;305;g33d603143a6_1_0"/>
          <p:cNvPicPr preferRelativeResize="0"/>
          <p:nvPr/>
        </p:nvPicPr>
        <p:blipFill rotWithShape="1">
          <a:blip r:embed="rId6">
            <a:alphaModFix/>
          </a:blip>
          <a:srcRect/>
          <a:stretch/>
        </p:blipFill>
        <p:spPr>
          <a:xfrm>
            <a:off x="5703705" y="2094019"/>
            <a:ext cx="5567805" cy="4301129"/>
          </a:xfrm>
          <a:prstGeom prst="rect">
            <a:avLst/>
          </a:prstGeom>
          <a:noFill/>
          <a:ln>
            <a:noFill/>
          </a:ln>
        </p:spPr>
      </p:pic>
      <p:sp>
        <p:nvSpPr>
          <p:cNvPr id="306" name="Google Shape;306;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33d603143a6_3_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2" name="Google Shape;312;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buSzPts val="3600"/>
            </a:pPr>
            <a:r>
              <a:rPr lang="pt-BR" sz="3600" b="1" dirty="0">
                <a:solidFill>
                  <a:schemeClr val="lt1"/>
                </a:solidFill>
                <a:latin typeface="Candara"/>
                <a:ea typeface="Candara"/>
                <a:cs typeface="Candara"/>
                <a:sym typeface="Candara"/>
              </a:rPr>
              <a:t>2 priedas: Raginti imtis veiksmų</a:t>
            </a:r>
          </a:p>
        </p:txBody>
      </p:sp>
      <p:sp>
        <p:nvSpPr>
          <p:cNvPr id="315" name="Google Shape;315;g33d603143a6_3_11"/>
          <p:cNvSpPr txBox="1"/>
          <p:nvPr/>
        </p:nvSpPr>
        <p:spPr>
          <a:xfrm>
            <a:off x="484053" y="918849"/>
            <a:ext cx="6098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a:p>
            <a:pPr lvl="0">
              <a:buSzPts val="2000"/>
            </a:pPr>
            <a:r>
              <a:rPr lang="pt-BR" sz="2000" b="1" dirty="0">
                <a:solidFill>
                  <a:srgbClr val="A99374"/>
                </a:solidFill>
                <a:latin typeface="Candara"/>
                <a:ea typeface="Candara"/>
                <a:cs typeface="Candara"/>
                <a:sym typeface="Candara"/>
              </a:rPr>
              <a:t>Temos žinios: raginimas imtis veiksmų</a:t>
            </a: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sp>
        <p:nvSpPr>
          <p:cNvPr id="316" name="Google Shape;316;g33d603143a6_3_11"/>
          <p:cNvSpPr/>
          <p:nvPr/>
        </p:nvSpPr>
        <p:spPr>
          <a:xfrm>
            <a:off x="2852147" y="2093627"/>
            <a:ext cx="2520000" cy="3567292"/>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7" name="Google Shape;317;g33d603143a6_3_11"/>
          <p:cNvSpPr/>
          <p:nvPr/>
        </p:nvSpPr>
        <p:spPr>
          <a:xfrm>
            <a:off x="4950110" y="2107019"/>
            <a:ext cx="2520000" cy="355390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a:solidFill>
                <a:schemeClr val="lt1"/>
              </a:solidFill>
              <a:latin typeface="Candara"/>
              <a:ea typeface="Candara"/>
              <a:cs typeface="Candara"/>
              <a:sym typeface="Candara"/>
            </a:endParaRPr>
          </a:p>
        </p:txBody>
      </p:sp>
      <p:sp>
        <p:nvSpPr>
          <p:cNvPr id="318" name="Google Shape;318;g33d603143a6_3_11"/>
          <p:cNvSpPr/>
          <p:nvPr/>
        </p:nvSpPr>
        <p:spPr>
          <a:xfrm>
            <a:off x="7050935" y="2107018"/>
            <a:ext cx="2331000" cy="3553899"/>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319" name="Google Shape;319;g33d603143a6_3_11"/>
          <p:cNvSpPr/>
          <p:nvPr/>
        </p:nvSpPr>
        <p:spPr>
          <a:xfrm>
            <a:off x="8964470" y="2096775"/>
            <a:ext cx="2520000" cy="3553899"/>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20" name="Google Shape;320;g33d603143a6_3_11"/>
          <p:cNvPicPr preferRelativeResize="0"/>
          <p:nvPr/>
        </p:nvPicPr>
        <p:blipFill rotWithShape="1">
          <a:blip r:embed="rId7">
            <a:alphaModFix/>
          </a:blip>
          <a:srcRect/>
          <a:stretch/>
        </p:blipFill>
        <p:spPr>
          <a:xfrm>
            <a:off x="917703" y="2090751"/>
            <a:ext cx="2523963" cy="3570168"/>
          </a:xfrm>
          <a:prstGeom prst="rect">
            <a:avLst/>
          </a:prstGeom>
          <a:noFill/>
          <a:ln>
            <a:noFill/>
          </a:ln>
        </p:spPr>
      </p:pic>
      <p:sp>
        <p:nvSpPr>
          <p:cNvPr id="321" name="Google Shape;321;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a:solidFill>
                <a:schemeClr val="dk1"/>
              </a:solidFill>
              <a:latin typeface="Calibri"/>
              <a:ea typeface="Calibri"/>
              <a:cs typeface="Calibri"/>
              <a:sym typeface="Calibri"/>
            </a:endParaRPr>
          </a:p>
        </p:txBody>
      </p:sp>
      <p:sp>
        <p:nvSpPr>
          <p:cNvPr id="322" name="Google Shape;322;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a:solidFill>
                <a:schemeClr val="dk1"/>
              </a:solidFill>
              <a:latin typeface="Calibri"/>
              <a:ea typeface="Calibri"/>
              <a:cs typeface="Calibri"/>
              <a:sym typeface="Calibri"/>
            </a:endParaRPr>
          </a:p>
        </p:txBody>
      </p:sp>
      <p:sp>
        <p:nvSpPr>
          <p:cNvPr id="323" name="Google Shape;323;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a:solidFill>
                <a:srgbClr val="000000"/>
              </a:solidFill>
              <a:latin typeface="Calibri"/>
              <a:ea typeface="Calibri"/>
              <a:cs typeface="Calibri"/>
              <a:sym typeface="Calibri"/>
            </a:endParaRPr>
          </a:p>
        </p:txBody>
      </p:sp>
      <p:sp>
        <p:nvSpPr>
          <p:cNvPr id="324" name="Google Shape;324;g33d603143a6_3_11"/>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a:solidFill>
                <a:schemeClr val="dk1"/>
              </a:solidFill>
              <a:latin typeface="Calibri"/>
              <a:ea typeface="Calibri"/>
              <a:cs typeface="Calibri"/>
              <a:sym typeface="Calibri"/>
            </a:endParaRPr>
          </a:p>
        </p:txBody>
      </p:sp>
      <p:pic>
        <p:nvPicPr>
          <p:cNvPr id="325" name="Google Shape;325;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26" name="Google Shape;326;g33d603143a6_3_11"/>
          <p:cNvSpPr txBox="1"/>
          <p:nvPr/>
        </p:nvSpPr>
        <p:spPr>
          <a:xfrm>
            <a:off x="1292710" y="2568729"/>
            <a:ext cx="1654800" cy="3570168"/>
          </a:xfrm>
          <a:prstGeom prst="rect">
            <a:avLst/>
          </a:prstGeom>
          <a:noFill/>
          <a:ln>
            <a:noFill/>
          </a:ln>
        </p:spPr>
        <p:txBody>
          <a:bodyPr spcFirstLastPara="1" wrap="square" lIns="91425" tIns="45700" rIns="91425" bIns="45700" anchor="t" anchorCtr="0">
            <a:spAutoFit/>
          </a:bodyPr>
          <a:lstStyle/>
          <a:p>
            <a:pPr lvl="0">
              <a:buClr>
                <a:schemeClr val="lt1"/>
              </a:buClr>
              <a:buSzPts val="1200"/>
            </a:pPr>
            <a:r>
              <a:rPr lang="tr-TR" sz="1200" b="0" i="0" u="none" strike="noStrike" cap="none" dirty="0">
                <a:solidFill>
                  <a:schemeClr val="lt1"/>
                </a:solidFill>
                <a:latin typeface="Candara"/>
                <a:ea typeface="Candara"/>
                <a:cs typeface="Candara"/>
                <a:sym typeface="Candara"/>
              </a:rPr>
              <a:t> </a:t>
            </a:r>
            <a:r>
              <a:rPr lang="lt-LT" sz="1100" dirty="0">
                <a:solidFill>
                  <a:schemeClr val="lt1"/>
                </a:solidFill>
                <a:latin typeface="Candara"/>
                <a:ea typeface="Candara"/>
                <a:cs typeface="Candara"/>
                <a:sym typeface="Candara"/>
              </a:rPr>
              <a:t>Naudokite galingą, į veiksmą orientuotą kalbą. Jūsų produktas turėtų skatinti imtis veiksmų iš karto. Naudokite stiprius, tiesioginius veiksmažodžius, kurie motyvuoja žmones žengti kitą žingsnį. Vietoj pasyvios kalbos, rinkitės labiau įtraukiančius raginimus imtis veiksmų, pavyzdžiui:</a:t>
            </a:r>
          </a:p>
          <a:p>
            <a:pPr lvl="0">
              <a:spcBef>
                <a:spcPts val="600"/>
              </a:spcBef>
              <a:buSzPts val="1100"/>
            </a:pPr>
            <a:r>
              <a:rPr lang="tr-TR" sz="1100" b="0" i="0" u="none" strike="noStrike" cap="none" dirty="0">
                <a:solidFill>
                  <a:schemeClr val="lt1"/>
                </a:solidFill>
                <a:latin typeface="Candara"/>
                <a:ea typeface="Candara"/>
                <a:cs typeface="Candara"/>
                <a:sym typeface="Candara"/>
              </a:rPr>
              <a:t>-   </a:t>
            </a:r>
            <a:r>
              <a:rPr lang="lt-LT" sz="1100" dirty="0">
                <a:solidFill>
                  <a:schemeClr val="lt1"/>
                </a:solidFill>
                <a:latin typeface="Candara"/>
                <a:ea typeface="Candara"/>
                <a:cs typeface="Candara"/>
                <a:sym typeface="Candara"/>
              </a:rPr>
              <a:t>Palikite savo pėdsaką    Paveldas.- Investuokite į paveldą, investuokite į save. </a:t>
            </a:r>
          </a:p>
          <a:p>
            <a:pPr marL="0" marR="0" lvl="0" indent="0" algn="l" rtl="0">
              <a:lnSpc>
                <a:spcPct val="100000"/>
              </a:lnSpc>
              <a:spcBef>
                <a:spcPts val="600"/>
              </a:spcBef>
              <a:spcAft>
                <a:spcPts val="0"/>
              </a:spcAft>
              <a:buClr>
                <a:schemeClr val="dk1"/>
              </a:buClr>
              <a:buSzPts val="1200"/>
              <a:buFont typeface="Calibri"/>
              <a:buNone/>
            </a:pPr>
            <a:endParaRPr sz="1200" b="0" i="0" u="none" strike="noStrike" cap="none" dirty="0">
              <a:solidFill>
                <a:schemeClr val="lt1"/>
              </a:solidFill>
              <a:latin typeface="Candara"/>
              <a:ea typeface="Candara"/>
              <a:cs typeface="Candara"/>
              <a:sym typeface="Candara"/>
            </a:endParaRPr>
          </a:p>
        </p:txBody>
      </p:sp>
      <p:sp>
        <p:nvSpPr>
          <p:cNvPr id="327" name="Google Shape;327;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8" name="Google Shape;328;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lvl="0">
              <a:buSzPts val="1800"/>
            </a:pPr>
            <a:r>
              <a:rPr lang="tr-TR" sz="1800" b="1" dirty="0">
                <a:solidFill>
                  <a:schemeClr val="lt1"/>
                </a:solidFill>
                <a:latin typeface="Candara"/>
                <a:ea typeface="Candara"/>
                <a:cs typeface="Candara"/>
                <a:sym typeface="Candara"/>
              </a:rPr>
              <a:t>Kalba</a:t>
            </a:r>
            <a:endParaRPr sz="1800" b="1" i="0" u="none" strike="noStrike" cap="none" dirty="0">
              <a:solidFill>
                <a:schemeClr val="lt1"/>
              </a:solidFill>
              <a:latin typeface="Candara"/>
              <a:ea typeface="Candara"/>
              <a:cs typeface="Candara"/>
              <a:sym typeface="Candara"/>
            </a:endParaRPr>
          </a:p>
        </p:txBody>
      </p:sp>
      <p:sp>
        <p:nvSpPr>
          <p:cNvPr id="329" name="Google Shape;329;g33d603143a6_3_11"/>
          <p:cNvSpPr txBox="1"/>
          <p:nvPr/>
        </p:nvSpPr>
        <p:spPr>
          <a:xfrm>
            <a:off x="3417774" y="2197917"/>
            <a:ext cx="1701000" cy="2723782"/>
          </a:xfrm>
          <a:prstGeom prst="rect">
            <a:avLst/>
          </a:prstGeom>
          <a:noFill/>
          <a:ln>
            <a:noFill/>
          </a:ln>
        </p:spPr>
        <p:txBody>
          <a:bodyPr spcFirstLastPara="1" wrap="square" lIns="91425" tIns="45700" rIns="91425" bIns="45700" anchor="t" anchorCtr="0">
            <a:spAutoFit/>
          </a:bodyPr>
          <a:lstStyle/>
          <a:p>
            <a:pPr lvl="0">
              <a:buSzPts val="1800"/>
            </a:pPr>
            <a:r>
              <a:rPr lang="tr-TR" sz="1800" b="1" dirty="0">
                <a:solidFill>
                  <a:schemeClr val="lt1"/>
                </a:solidFill>
                <a:latin typeface="Candara"/>
                <a:ea typeface="Candara"/>
                <a:cs typeface="Candara"/>
                <a:sym typeface="Candara"/>
              </a:rPr>
              <a:t>Tikslai</a:t>
            </a:r>
          </a:p>
          <a:p>
            <a:pPr lvl="0">
              <a:spcBef>
                <a:spcPts val="600"/>
              </a:spcBef>
              <a:buSzPts val="1100"/>
            </a:pPr>
            <a:r>
              <a:rPr lang="lt-LT" sz="1100" dirty="0">
                <a:solidFill>
                  <a:schemeClr val="lt1"/>
                </a:solidFill>
                <a:latin typeface="Candara"/>
                <a:ea typeface="Candara"/>
                <a:cs typeface="Candara"/>
                <a:sym typeface="Candara"/>
              </a:rPr>
              <a:t>Aiškiai apibrėžkite tikslą, kurį norite pasiekti. Štai keletas galimų tikslų pavyzdžių:</a:t>
            </a:r>
          </a:p>
          <a:p>
            <a:pPr lvl="0">
              <a:spcBef>
                <a:spcPts val="600"/>
              </a:spcBef>
              <a:buSzPts val="1100"/>
            </a:pPr>
            <a:r>
              <a:rPr lang="lt-LT" sz="1100" dirty="0">
                <a:solidFill>
                  <a:schemeClr val="lt1"/>
                </a:solidFill>
                <a:latin typeface="Candara"/>
                <a:ea typeface="Candara"/>
                <a:cs typeface="Candara"/>
                <a:sym typeface="Candara"/>
              </a:rPr>
              <a:t>Didinti informuotumą apie kultūrinio paveldo išsaugojimo svarbą. Skatinti tvarias kultūrinio paveldo išsaugojimo praktikas. Įkvėpti dalyvauti bendruomenės iniciatyva vykdomuose paveldo projektuose.</a:t>
            </a:r>
          </a:p>
        </p:txBody>
      </p:sp>
      <p:sp>
        <p:nvSpPr>
          <p:cNvPr id="330" name="Google Shape;330;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lvl="0">
              <a:buSzPts val="1800"/>
            </a:pPr>
            <a:r>
              <a:rPr lang="lt-LT" sz="1800" b="1" dirty="0">
                <a:solidFill>
                  <a:schemeClr val="lt1"/>
                </a:solidFill>
                <a:latin typeface="Candara"/>
                <a:ea typeface="Candara"/>
                <a:cs typeface="Candara"/>
                <a:sym typeface="Candara"/>
              </a:rPr>
              <a:t>Vertybės</a:t>
            </a:r>
          </a:p>
        </p:txBody>
      </p:sp>
      <p:sp>
        <p:nvSpPr>
          <p:cNvPr id="331" name="Google Shape;331;g33d603143a6_3_11"/>
          <p:cNvSpPr txBox="1"/>
          <p:nvPr/>
        </p:nvSpPr>
        <p:spPr>
          <a:xfrm>
            <a:off x="5490613" y="2625506"/>
            <a:ext cx="1701000" cy="2031900"/>
          </a:xfrm>
          <a:prstGeom prst="rect">
            <a:avLst/>
          </a:prstGeom>
          <a:noFill/>
          <a:ln>
            <a:noFill/>
          </a:ln>
        </p:spPr>
        <p:txBody>
          <a:bodyPr spcFirstLastPara="1" wrap="square" lIns="91425" tIns="45700" rIns="91425" bIns="45700" anchor="t" anchorCtr="0">
            <a:spAutoFit/>
          </a:bodyPr>
          <a:lstStyle/>
          <a:p>
            <a:pPr lvl="0">
              <a:buSzPts val="1100"/>
            </a:pPr>
            <a:r>
              <a:rPr lang="lt-LT" sz="1100" dirty="0">
                <a:solidFill>
                  <a:schemeClr val="lt1"/>
                </a:solidFill>
                <a:latin typeface="Candara"/>
                <a:ea typeface="Candara"/>
                <a:cs typeface="Candara"/>
                <a:sym typeface="Candara"/>
              </a:rPr>
              <a:t>Nesvarbu, ar tai bendruomenė, istorija, aplinka ar ateities kartos, sutelkite dėmesį į tai, kas žmonėms yra svarbiausia. Šis emocinis ryšys gali padėti padidinti įsitraukimą:</a:t>
            </a:r>
          </a:p>
          <a:p>
            <a:pPr lvl="0">
              <a:spcBef>
                <a:spcPts val="600"/>
              </a:spcBef>
              <a:buSzPts val="1100"/>
            </a:pPr>
            <a:r>
              <a:rPr lang="tr-TR" sz="1100" b="0" i="0" u="none" strike="noStrike" cap="none" dirty="0">
                <a:solidFill>
                  <a:schemeClr val="lt1"/>
                </a:solidFill>
                <a:latin typeface="Candara"/>
                <a:ea typeface="Candara"/>
                <a:cs typeface="Candara"/>
                <a:sym typeface="Candara"/>
              </a:rPr>
              <a:t>"</a:t>
            </a:r>
            <a:r>
              <a:rPr lang="lt-LT" sz="1100" dirty="0">
                <a:solidFill>
                  <a:schemeClr val="lt1"/>
                </a:solidFill>
                <a:latin typeface="Candara"/>
                <a:ea typeface="Candara"/>
                <a:cs typeface="Candara"/>
                <a:sym typeface="Candara"/>
              </a:rPr>
              <a:t> Jūsų parama šiandien gali apsaugoti rytojaus kultūrinį paveldą.</a:t>
            </a:r>
            <a:endParaRPr sz="1100" b="0" i="0" u="none" strike="noStrike" cap="none" dirty="0">
              <a:solidFill>
                <a:schemeClr val="lt1"/>
              </a:solidFill>
              <a:latin typeface="Candara"/>
              <a:ea typeface="Candara"/>
              <a:cs typeface="Candara"/>
              <a:sym typeface="Candara"/>
            </a:endParaRPr>
          </a:p>
        </p:txBody>
      </p:sp>
      <p:sp>
        <p:nvSpPr>
          <p:cNvPr id="332" name="Google Shape;332;g33d603143a6_3_11"/>
          <p:cNvSpPr txBox="1"/>
          <p:nvPr/>
        </p:nvSpPr>
        <p:spPr>
          <a:xfrm>
            <a:off x="7579810" y="2588016"/>
            <a:ext cx="1503000" cy="2169784"/>
          </a:xfrm>
          <a:prstGeom prst="rect">
            <a:avLst/>
          </a:prstGeom>
          <a:noFill/>
          <a:ln>
            <a:noFill/>
          </a:ln>
        </p:spPr>
        <p:txBody>
          <a:bodyPr spcFirstLastPara="1" wrap="square" lIns="91425" tIns="45700" rIns="91425" bIns="45700" anchor="t" anchorCtr="0">
            <a:spAutoFit/>
          </a:bodyPr>
          <a:lstStyle/>
          <a:p>
            <a:pPr lvl="0">
              <a:buSzPts val="1000"/>
            </a:pPr>
            <a:r>
              <a:rPr lang="lt-LT" sz="1000" dirty="0">
                <a:solidFill>
                  <a:schemeClr val="lt1"/>
                </a:solidFill>
                <a:latin typeface="Candara"/>
                <a:ea typeface="Candara"/>
                <a:cs typeface="Candara"/>
                <a:sym typeface="Candara"/>
              </a:rPr>
              <a:t>Žmonės yra labiau linkę imtis veiksmų, jei jaučia skubumą. Pabrėžkite galimas neveikimo pasekmes ir veiksmų dabar privalumus. Tai galima pateikti kaip kultūrinę ir aplinkos netektį:</a:t>
            </a:r>
          </a:p>
          <a:p>
            <a:pPr lvl="0">
              <a:spcBef>
                <a:spcPts val="600"/>
              </a:spcBef>
              <a:buSzPts val="1000"/>
            </a:pPr>
            <a:r>
              <a:rPr lang="lt-LT" sz="1000" dirty="0">
                <a:solidFill>
                  <a:schemeClr val="lt1"/>
                </a:solidFill>
                <a:latin typeface="Candara"/>
                <a:ea typeface="Candara"/>
                <a:cs typeface="Candara"/>
                <a:sym typeface="Candara"/>
              </a:rPr>
              <a:t>„Laikas baigiasi – mūsų kultūros vertybės nyksta. Veikite dabar, kad jas išsaugotumėte“.</a:t>
            </a:r>
          </a:p>
        </p:txBody>
      </p:sp>
      <p:sp>
        <p:nvSpPr>
          <p:cNvPr id="333" name="Google Shape;333;g33d603143a6_3_11"/>
          <p:cNvSpPr txBox="1"/>
          <p:nvPr/>
        </p:nvSpPr>
        <p:spPr>
          <a:xfrm>
            <a:off x="7480262" y="2212086"/>
            <a:ext cx="4004700" cy="369300"/>
          </a:xfrm>
          <a:prstGeom prst="rect">
            <a:avLst/>
          </a:prstGeom>
          <a:noFill/>
          <a:ln>
            <a:noFill/>
          </a:ln>
        </p:spPr>
        <p:txBody>
          <a:bodyPr spcFirstLastPara="1" wrap="square" lIns="91425" tIns="45700" rIns="91425" bIns="45700" anchor="t" anchorCtr="0">
            <a:spAutoFit/>
          </a:bodyPr>
          <a:lstStyle/>
          <a:p>
            <a:pPr lvl="0">
              <a:buSzPts val="1800"/>
            </a:pPr>
            <a:r>
              <a:rPr lang="tr-TR" sz="1800" b="1" dirty="0">
                <a:solidFill>
                  <a:schemeClr val="lt1"/>
                </a:solidFill>
                <a:latin typeface="Candara"/>
                <a:ea typeface="Candara"/>
                <a:cs typeface="Candara"/>
                <a:sym typeface="Candara"/>
              </a:rPr>
              <a:t>Skubumas</a:t>
            </a:r>
            <a:r>
              <a:rPr lang="tr-TR" sz="1800" b="1" i="0" u="none" strike="noStrike" cap="none" dirty="0">
                <a:solidFill>
                  <a:schemeClr val="lt1"/>
                </a:solidFill>
                <a:latin typeface="Candara"/>
                <a:ea typeface="Candara"/>
                <a:cs typeface="Candara"/>
                <a:sym typeface="Candara"/>
              </a:rPr>
              <a:t> </a:t>
            </a:r>
            <a:r>
              <a:rPr lang="lt-LT" sz="1800" b="1" dirty="0">
                <a:solidFill>
                  <a:schemeClr val="lt1"/>
                </a:solidFill>
                <a:latin typeface="Candara"/>
                <a:ea typeface="Candara"/>
                <a:cs typeface="Candara"/>
                <a:sym typeface="Candara"/>
              </a:rPr>
              <a:t>Kolektyvinė nauda </a:t>
            </a:r>
            <a:endParaRPr sz="1800" b="1" i="0" u="none" strike="noStrike" cap="none" dirty="0">
              <a:solidFill>
                <a:schemeClr val="lt1"/>
              </a:solidFill>
              <a:latin typeface="Candara"/>
              <a:ea typeface="Candara"/>
              <a:cs typeface="Candara"/>
              <a:sym typeface="Candara"/>
            </a:endParaRPr>
          </a:p>
        </p:txBody>
      </p:sp>
      <p:sp>
        <p:nvSpPr>
          <p:cNvPr id="334" name="Google Shape;334;g33d603143a6_3_11"/>
          <p:cNvSpPr txBox="1"/>
          <p:nvPr/>
        </p:nvSpPr>
        <p:spPr>
          <a:xfrm>
            <a:off x="9584372" y="2627723"/>
            <a:ext cx="1667400" cy="2708393"/>
          </a:xfrm>
          <a:prstGeom prst="rect">
            <a:avLst/>
          </a:prstGeom>
          <a:noFill/>
          <a:ln>
            <a:noFill/>
          </a:ln>
        </p:spPr>
        <p:txBody>
          <a:bodyPr spcFirstLastPara="1" wrap="square" lIns="91425" tIns="45700" rIns="91425" bIns="45700" anchor="t" anchorCtr="0">
            <a:spAutoFit/>
          </a:bodyPr>
          <a:lstStyle/>
          <a:p>
            <a:pPr lvl="0">
              <a:buSzPts val="1000"/>
            </a:pPr>
            <a:r>
              <a:rPr lang="lt-LT" sz="1000" dirty="0">
                <a:solidFill>
                  <a:schemeClr val="lt1"/>
                </a:solidFill>
                <a:latin typeface="Candara"/>
                <a:ea typeface="Candara"/>
                <a:cs typeface="Candara"/>
                <a:sym typeface="Candara"/>
              </a:rPr>
              <a:t>Leiskite žmonėms žinoti, kokią naudą jie gaus asmeniškai arba kokiu būdu bus atlyginta už dalyvavimą. Tai gali būti asmeninis pasiekimas, kolektyvinis pasididžiavimas arba visuomenės pripažinimas:</a:t>
            </a:r>
          </a:p>
          <a:p>
            <a:pPr lvl="0">
              <a:spcBef>
                <a:spcPts val="600"/>
              </a:spcBef>
              <a:buSzPts val="1000"/>
            </a:pPr>
            <a:r>
              <a:rPr lang="lt-LT" sz="1000" dirty="0">
                <a:solidFill>
                  <a:schemeClr val="lt1"/>
                </a:solidFill>
                <a:latin typeface="Candara"/>
                <a:ea typeface="Candara"/>
                <a:cs typeface="Candara"/>
                <a:sym typeface="Candara"/>
              </a:rPr>
              <a:t>„Padėkite išsaugoti mūsų bendrą istoriją – tapkite dalimi kažko didesnio už save.</a:t>
            </a:r>
          </a:p>
          <a:p>
            <a:pPr lvl="0">
              <a:spcBef>
                <a:spcPts val="600"/>
              </a:spcBef>
              <a:buSzPts val="1000"/>
            </a:pPr>
            <a:r>
              <a:rPr lang="tr-TR" sz="1000" dirty="0">
                <a:solidFill>
                  <a:schemeClr val="lt1"/>
                </a:solidFill>
                <a:latin typeface="Candara"/>
                <a:ea typeface="Candara"/>
                <a:cs typeface="Candara"/>
                <a:sym typeface="Candara"/>
              </a:rPr>
              <a:t>„Kartu mes galime sukurti tvarią ateitį, gerbdami savo kultūrinę praeitį“.</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3d603143a6_1_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lvl="1">
              <a:buSzPts val="3600"/>
            </a:pPr>
            <a:r>
              <a:rPr lang="lt-LT" sz="3600" b="1" dirty="0">
                <a:solidFill>
                  <a:schemeClr val="lt1"/>
                </a:solidFill>
                <a:latin typeface="Candara"/>
                <a:ea typeface="Candara"/>
                <a:cs typeface="Candara"/>
                <a:sym typeface="Candara"/>
              </a:rPr>
              <a:t>Priedas  3 –  Atsiliepimų forma 1/2</a:t>
            </a: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343" name="Google Shape;343;g33d603143a6_1_13"/>
          <p:cNvSpPr txBox="1"/>
          <p:nvPr/>
        </p:nvSpPr>
        <p:spPr>
          <a:xfrm>
            <a:off x="320242" y="735894"/>
            <a:ext cx="10270500" cy="5093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lgn="ctr">
              <a:buClr>
                <a:schemeClr val="dk1"/>
              </a:buClr>
              <a:buSzPts val="1100"/>
            </a:pPr>
            <a:r>
              <a:rPr lang="tr-TR" sz="1900" b="1" dirty="0">
                <a:solidFill>
                  <a:schemeClr val="dk1"/>
                </a:solidFill>
                <a:latin typeface="Candara"/>
                <a:ea typeface="Candara"/>
                <a:cs typeface="Candara"/>
                <a:sym typeface="Candara"/>
              </a:rPr>
              <a:t>Atspindžio forma</a:t>
            </a:r>
          </a:p>
          <a:p>
            <a:pPr marL="0" marR="0" lvl="0" indent="0" algn="ctr"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buFont typeface="Candara"/>
              <a:buAutoNum type="arabicPeriod"/>
            </a:pPr>
            <a:r>
              <a:rPr lang="lt-LT" dirty="0">
                <a:solidFill>
                  <a:schemeClr val="dk1"/>
                </a:solidFill>
                <a:latin typeface="Candara"/>
                <a:ea typeface="Candara"/>
                <a:cs typeface="Candara"/>
                <a:sym typeface="Candara"/>
              </a:rPr>
              <a:t>Apibendrinkite pagrindines įžvalgas, gautas apie mūsų kaimo kultūrinį paveldą šiandien.</a:t>
            </a: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lt-LT" dirty="0">
                <a:solidFill>
                  <a:schemeClr val="dk1"/>
                </a:solidFill>
                <a:latin typeface="Candara"/>
                <a:ea typeface="Candara"/>
                <a:cs typeface="Candara"/>
                <a:sym typeface="Candara"/>
              </a:rPr>
              <a:t>2 - Prašome trumpai apibūdinti vieną ar du veiklos aspektus, kurie jums pasirodė ypač įdomūs.</a:t>
            </a:r>
          </a:p>
          <a:p>
            <a:pPr lvl="0">
              <a:buClr>
                <a:schemeClr val="dk1"/>
              </a:buClr>
              <a:buSzPts val="1100"/>
            </a:pPr>
            <a:endParaRPr lang="lt-LT"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tr-TR" dirty="0">
                <a:solidFill>
                  <a:schemeClr val="dk1"/>
                </a:solidFill>
                <a:latin typeface="Candara"/>
                <a:ea typeface="Candara"/>
                <a:cs typeface="Candara"/>
                <a:sym typeface="Candara"/>
              </a:rPr>
              <a:t>3 - Apibūdinkite savo emocinę būseną veiklos metu.</a:t>
            </a:r>
          </a:p>
          <a:p>
            <a:pPr marL="0" marR="0" lvl="0" indent="22860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indent="762000">
              <a:buClr>
                <a:schemeClr val="dk1"/>
              </a:buClr>
              <a:buSzPts val="1100"/>
            </a:pPr>
            <a:r>
              <a:rPr lang="tr-TR" dirty="0">
                <a:solidFill>
                  <a:schemeClr val="dk1"/>
                </a:solidFill>
                <a:latin typeface="Candara"/>
                <a:ea typeface="Candara"/>
                <a:cs typeface="Candara"/>
                <a:sym typeface="Candara"/>
              </a:rPr>
              <a:t>Susijaudinęs, smalsus, sutrikęs, nuobodžiaujantis</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lt-LT" dirty="0">
                <a:solidFill>
                  <a:schemeClr val="dk1"/>
                </a:solidFill>
                <a:latin typeface="Candara"/>
                <a:ea typeface="Candara"/>
                <a:cs typeface="Candara"/>
                <a:sym typeface="Candara"/>
              </a:rPr>
              <a:t>4 - Kaip jautėtės veiklos metu? </a:t>
            </a:r>
          </a:p>
          <a:p>
            <a:pPr lvl="0">
              <a:buClr>
                <a:schemeClr val="dk1"/>
              </a:buClr>
              <a:buSzPts val="1100"/>
            </a:pPr>
            <a:r>
              <a:rPr lang="lt-LT" dirty="0">
                <a:solidFill>
                  <a:schemeClr val="dk1"/>
                </a:solidFill>
                <a:latin typeface="Candara"/>
                <a:ea typeface="Candara"/>
                <a:cs typeface="Candara"/>
                <a:sym typeface="Candara"/>
              </a:rPr>
              <a:t>a- Buvau susijaudinęs dėl dalyvavimo veikloje.</a:t>
            </a:r>
          </a:p>
          <a:p>
            <a:pPr lvl="0">
              <a:buClr>
                <a:schemeClr val="dk1"/>
              </a:buClr>
              <a:buSzPts val="1100"/>
            </a:pPr>
            <a:r>
              <a:rPr lang="lt-LT" dirty="0">
                <a:solidFill>
                  <a:schemeClr val="dk1"/>
                </a:solidFill>
                <a:latin typeface="Candara"/>
                <a:ea typeface="Candara"/>
                <a:cs typeface="Candara"/>
                <a:sym typeface="Candara"/>
              </a:rPr>
              <a:t>b- Buvau smalsus dėl veiklos turinio.</a:t>
            </a:r>
          </a:p>
          <a:p>
            <a:pPr lvl="0">
              <a:buClr>
                <a:schemeClr val="dk1"/>
              </a:buClr>
              <a:buSzPts val="1100"/>
            </a:pPr>
            <a:r>
              <a:rPr lang="lt-LT" dirty="0">
                <a:solidFill>
                  <a:schemeClr val="dk1"/>
                </a:solidFill>
                <a:latin typeface="Candara"/>
                <a:ea typeface="Candara"/>
                <a:cs typeface="Candara"/>
                <a:sym typeface="Candara"/>
              </a:rPr>
              <a:t>c- Tema manęs nedomino.</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44" name="Google Shape;344;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3d603143a6_1_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0" name="Google Shape;350;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g33d603143a6_1_24"/>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a:buClr>
                <a:schemeClr val="dk1"/>
              </a:buClr>
              <a:buSzPts val="3600"/>
            </a:pPr>
            <a:r>
              <a:rPr lang="lt-LT" sz="3600" b="1" dirty="0">
                <a:solidFill>
                  <a:schemeClr val="lt1"/>
                </a:solidFill>
                <a:latin typeface="Candara"/>
                <a:ea typeface="Candara"/>
                <a:cs typeface="Candara"/>
                <a:sym typeface="Candara"/>
              </a:rPr>
              <a:t>3 priedas – Atsiliepimų forma 2/2</a:t>
            </a: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353" name="Google Shape;353;g33d603143a6_1_24"/>
          <p:cNvSpPr txBox="1"/>
          <p:nvPr/>
        </p:nvSpPr>
        <p:spPr>
          <a:xfrm>
            <a:off x="320242" y="735894"/>
            <a:ext cx="10270500" cy="5710500"/>
          </a:xfrm>
          <a:prstGeom prst="rect">
            <a:avLst/>
          </a:prstGeom>
          <a:noFill/>
          <a:ln>
            <a:noFill/>
          </a:ln>
        </p:spPr>
        <p:txBody>
          <a:bodyPr spcFirstLastPara="1" wrap="square" lIns="91425" tIns="45700" rIns="91425" bIns="45700" anchor="t" anchorCtr="0">
            <a:spAutoFit/>
          </a:bodyPr>
          <a:lstStyle/>
          <a:p>
            <a:pPr lvl="0" algn="ctr">
              <a:buSzPts val="1900"/>
            </a:pPr>
            <a:r>
              <a:rPr lang="lt-LT" sz="1900" b="1" dirty="0">
                <a:solidFill>
                  <a:schemeClr val="dk1"/>
                </a:solidFill>
                <a:latin typeface="Candara"/>
                <a:ea typeface="Candara"/>
                <a:cs typeface="Candara"/>
                <a:sym typeface="Candara"/>
              </a:rPr>
              <a:t>Atsiliepimų forma</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buFont typeface="Candara"/>
              <a:buAutoNum type="arabicPeriod" startAt="5"/>
            </a:pPr>
            <a:r>
              <a:rPr lang="lt-LT" dirty="0">
                <a:solidFill>
                  <a:schemeClr val="dk1"/>
                </a:solidFill>
                <a:latin typeface="Candara"/>
                <a:ea typeface="Candara"/>
                <a:cs typeface="Candara"/>
                <a:sym typeface="Candara"/>
              </a:rPr>
              <a:t>Ar veikla buvo lengvai suprantama? Prašome pažymėti ratuku.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indent="228600">
              <a:buSzPts val="1400"/>
            </a:pPr>
            <a:r>
              <a:rPr lang="lt-LT" dirty="0">
                <a:solidFill>
                  <a:schemeClr val="dk1"/>
                </a:solidFill>
                <a:latin typeface="Candara"/>
                <a:ea typeface="Candara"/>
                <a:cs typeface="Candara"/>
                <a:sym typeface="Candara"/>
              </a:rPr>
              <a:t>a-Instrukcijos buvo aiškios ir lengvai suprantamos.</a:t>
            </a:r>
          </a:p>
          <a:p>
            <a:pPr lvl="0" indent="228600">
              <a:buSzPts val="1400"/>
            </a:pPr>
            <a:r>
              <a:rPr lang="lt-LT" dirty="0">
                <a:solidFill>
                  <a:schemeClr val="dk1"/>
                </a:solidFill>
                <a:latin typeface="Candara"/>
                <a:ea typeface="Candara"/>
                <a:cs typeface="Candara"/>
                <a:sym typeface="Candara"/>
              </a:rPr>
              <a:t>b- Medžiaga buvo patenkinama, bet ją būtų galima pateikti aiškiau.</a:t>
            </a:r>
          </a:p>
          <a:p>
            <a:pPr lvl="0" indent="228600">
              <a:buSzPts val="1400"/>
            </a:pPr>
            <a:r>
              <a:rPr lang="lt-LT" dirty="0">
                <a:solidFill>
                  <a:schemeClr val="dk1"/>
                </a:solidFill>
                <a:latin typeface="Candara"/>
                <a:ea typeface="Candara"/>
                <a:cs typeface="Candara"/>
                <a:sym typeface="Candara"/>
              </a:rPr>
              <a:t>c- Man buvo sunku ją suprasti.</a:t>
            </a: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buFont typeface="Candara"/>
              <a:buAutoNum type="arabicPeriod" startAt="5"/>
            </a:pPr>
            <a:r>
              <a:rPr lang="tr-TR" dirty="0">
                <a:solidFill>
                  <a:schemeClr val="dk1"/>
                </a:solidFill>
                <a:latin typeface="Candara"/>
                <a:ea typeface="Candara"/>
                <a:cs typeface="Candara"/>
                <a:sym typeface="Candara"/>
              </a:rPr>
              <a:t>Nurodykite, kuris veiklos aspektas jums patiko labiausiai.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buFont typeface="Candara"/>
              <a:buAutoNum type="arabicPeriod" startAt="5"/>
            </a:pPr>
            <a:r>
              <a:rPr lang="lt-LT" dirty="0">
                <a:solidFill>
                  <a:schemeClr val="dk1"/>
                </a:solidFill>
                <a:latin typeface="Candara"/>
                <a:ea typeface="Candara"/>
                <a:cs typeface="Candara"/>
                <a:sym typeface="Candara"/>
              </a:rPr>
              <a:t>Siekiant optimizuoti šios veiklos ateities kartojimus, kokie pakeitimai galėtų būti padaryti?</a:t>
            </a:r>
          </a:p>
          <a:p>
            <a:pPr lvl="0">
              <a:buClr>
                <a:schemeClr val="dk1"/>
              </a:buClr>
              <a:buSzPts val="1400"/>
              <a:buFont typeface="Candara"/>
              <a:buAutoNum type="arabicPeriod" startAt="5"/>
            </a:pPr>
            <a:endParaRPr lang="lt-LT"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54" name="Google Shape;354;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982350" y="2074775"/>
            <a:ext cx="9932400" cy="800179"/>
          </a:xfrm>
          <a:prstGeom prst="rect">
            <a:avLst/>
          </a:prstGeom>
          <a:noFill/>
          <a:ln>
            <a:noFill/>
          </a:ln>
        </p:spPr>
        <p:txBody>
          <a:bodyPr spcFirstLastPara="1" wrap="square" lIns="91425" tIns="45700" rIns="91425" bIns="45700" anchor="t" anchorCtr="0">
            <a:spAutoFit/>
          </a:bodyPr>
          <a:lstStyle/>
          <a:p>
            <a:pPr lvl="0" algn="ctr">
              <a:spcBef>
                <a:spcPts val="1200"/>
              </a:spcBef>
              <a:buSzPts val="3600"/>
            </a:pPr>
            <a:r>
              <a:rPr lang="pt-BR" sz="3600" b="1" dirty="0">
                <a:solidFill>
                  <a:srgbClr val="FFFFFF"/>
                </a:solidFill>
                <a:latin typeface="Candara"/>
                <a:ea typeface="Candara"/>
                <a:cs typeface="Candara"/>
                <a:sym typeface="Candara"/>
              </a:rPr>
              <a:t>1 PAMOKA: KULTŪRINIS PAVELDAS IR TVARUMAS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3" name="Google Shape;223;p1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Interaktyvi veikla (1/4)</a:t>
            </a:r>
          </a:p>
        </p:txBody>
      </p:sp>
      <p:sp>
        <p:nvSpPr>
          <p:cNvPr id="226" name="Google Shape;226;p13"/>
          <p:cNvSpPr txBox="1"/>
          <p:nvPr/>
        </p:nvSpPr>
        <p:spPr>
          <a:xfrm>
            <a:off x="360486" y="1046079"/>
            <a:ext cx="10911000" cy="4801274"/>
          </a:xfrm>
          <a:prstGeom prst="rect">
            <a:avLst/>
          </a:prstGeom>
          <a:noFill/>
          <a:ln>
            <a:noFill/>
          </a:ln>
        </p:spPr>
        <p:txBody>
          <a:bodyPr spcFirstLastPara="1" wrap="square" lIns="91425" tIns="45700" rIns="91425" bIns="45700" anchor="t" anchorCtr="0">
            <a:spAutoFit/>
          </a:bodyPr>
          <a:lstStyle/>
          <a:p>
            <a:pPr lvl="0">
              <a:buSzPts val="1600"/>
            </a:pPr>
            <a:r>
              <a:rPr lang="tr-TR" sz="1600" b="1" dirty="0">
                <a:solidFill>
                  <a:schemeClr val="dk1"/>
                </a:solidFill>
                <a:latin typeface="Candara"/>
                <a:ea typeface="Candara"/>
                <a:cs typeface="Candara"/>
                <a:sym typeface="Candara"/>
              </a:rPr>
              <a:t>Tikslas:</a:t>
            </a:r>
          </a:p>
          <a:p>
            <a:pPr lvl="0">
              <a:spcBef>
                <a:spcPts val="600"/>
              </a:spcBef>
              <a:buSzPts val="1600"/>
            </a:pPr>
            <a:r>
              <a:rPr lang="lt-LT" sz="1600" dirty="0">
                <a:solidFill>
                  <a:schemeClr val="dk1"/>
                </a:solidFill>
                <a:latin typeface="Candara"/>
                <a:ea typeface="Candara"/>
                <a:cs typeface="Candara"/>
                <a:sym typeface="Candara"/>
              </a:rPr>
              <a:t>Šios veiklos tikslas – padėti mokiniams suprasti pagrindines kultūrinio paveldo sąvokas. Taip pat padėti mokiniams suvokti kultūrinį ir gamtinį paveldą kaip vertingus tvaraus vystymosi išteklius  ir ištirti, kaip paveldo turizmas, tradicinės ekologinės žinios, tvarus žemės ūkis ir </a:t>
            </a:r>
            <a:r>
              <a:rPr lang="lt-LT" sz="1600" dirty="0" err="1">
                <a:solidFill>
                  <a:schemeClr val="dk1"/>
                </a:solidFill>
                <a:latin typeface="Candara"/>
                <a:ea typeface="Candara"/>
                <a:cs typeface="Candara"/>
                <a:sym typeface="Candara"/>
              </a:rPr>
              <a:t>ekokultūrinės</a:t>
            </a:r>
            <a:r>
              <a:rPr lang="lt-LT" sz="1600" dirty="0">
                <a:solidFill>
                  <a:schemeClr val="dk1"/>
                </a:solidFill>
                <a:latin typeface="Candara"/>
                <a:ea typeface="Candara"/>
                <a:cs typeface="Candara"/>
                <a:sym typeface="Candara"/>
              </a:rPr>
              <a:t> įmonės gali sukurti ekonomines galimybes, skatinti vietos gyventojų pragyvenimą ir remti bendruomenės vystymąsi, tuo pačiu išsaugant kultūrinį ir gamtinį turtą.</a:t>
            </a: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lvl="0">
              <a:spcBef>
                <a:spcPts val="600"/>
              </a:spcBef>
              <a:buSzPts val="1600"/>
            </a:pPr>
            <a:r>
              <a:rPr lang="tr-TR" sz="1600" b="1" dirty="0">
                <a:solidFill>
                  <a:schemeClr val="dk1"/>
                </a:solidFill>
                <a:latin typeface="Candara"/>
                <a:ea typeface="Candara"/>
                <a:cs typeface="Candara"/>
                <a:sym typeface="Candara"/>
              </a:rPr>
              <a:t>Reikalingos medžiagos </a:t>
            </a:r>
            <a:r>
              <a:rPr lang="tr-TR" sz="1600" b="1" i="0" u="none" strike="noStrike" cap="none" dirty="0">
                <a:solidFill>
                  <a:schemeClr val="dk1"/>
                </a:solidFill>
                <a:latin typeface="Candara"/>
                <a:ea typeface="Candara"/>
                <a:cs typeface="Candara"/>
                <a:sym typeface="Candara"/>
              </a:rPr>
              <a:t>:</a:t>
            </a:r>
            <a:endParaRPr sz="1400" b="0" i="0" u="none" strike="noStrike" cap="none" dirty="0">
              <a:solidFill>
                <a:srgbClr val="000000"/>
              </a:solidFill>
              <a:latin typeface="Arial"/>
              <a:ea typeface="Arial"/>
              <a:cs typeface="Arial"/>
              <a:sym typeface="Arial"/>
            </a:endParaRPr>
          </a:p>
          <a:p>
            <a:pPr lvl="0">
              <a:spcBef>
                <a:spcPts val="600"/>
              </a:spcBef>
              <a:buSzPts val="1600"/>
            </a:pPr>
            <a:r>
              <a:rPr lang="tr-TR" sz="1600" b="0" i="0" u="none" strike="noStrike" cap="none" dirty="0">
                <a:solidFill>
                  <a:schemeClr val="dk1"/>
                </a:solidFill>
                <a:latin typeface="Candara"/>
                <a:ea typeface="Candara"/>
                <a:cs typeface="Candara"/>
                <a:sym typeface="Candara"/>
              </a:rPr>
              <a:t>  - </a:t>
            </a:r>
            <a:r>
              <a:rPr lang="tr-TR" sz="1600" dirty="0">
                <a:solidFill>
                  <a:schemeClr val="dk1"/>
                </a:solidFill>
                <a:latin typeface="Candara"/>
                <a:ea typeface="Candara"/>
                <a:cs typeface="Candara"/>
                <a:sym typeface="Candara"/>
              </a:rPr>
              <a:t>Balta lenta</a:t>
            </a:r>
            <a:endParaRPr lang="lt-LT" sz="1600" dirty="0">
              <a:solidFill>
                <a:schemeClr val="dk1"/>
              </a:solidFill>
              <a:latin typeface="Candara"/>
              <a:ea typeface="Candara"/>
              <a:cs typeface="Candara"/>
              <a:sym typeface="Candara"/>
            </a:endParaRPr>
          </a:p>
          <a:p>
            <a:pPr marL="285750" lvl="0" indent="-285750">
              <a:spcBef>
                <a:spcPts val="600"/>
              </a:spcBef>
              <a:buSzPts val="1600"/>
              <a:buFontTx/>
              <a:buChar char="-"/>
            </a:pPr>
            <a:r>
              <a:rPr lang="tr-TR" sz="1600" dirty="0">
                <a:solidFill>
                  <a:schemeClr val="dk1"/>
                </a:solidFill>
                <a:latin typeface="Candara"/>
                <a:ea typeface="Candara"/>
                <a:cs typeface="Candara"/>
                <a:sym typeface="Candara"/>
              </a:rPr>
              <a:t>Žymekliai</a:t>
            </a:r>
            <a:endParaRPr lang="lt-LT" sz="1600" dirty="0">
              <a:solidFill>
                <a:schemeClr val="dk1"/>
              </a:solidFill>
              <a:latin typeface="Candara"/>
              <a:ea typeface="Candara"/>
              <a:cs typeface="Candara"/>
              <a:sym typeface="Candara"/>
            </a:endParaRPr>
          </a:p>
          <a:p>
            <a:pPr marL="285750" lvl="0" indent="-285750">
              <a:spcBef>
                <a:spcPts val="600"/>
              </a:spcBef>
              <a:buSzPts val="1600"/>
              <a:buFontTx/>
              <a:buChar char="-"/>
            </a:pPr>
            <a:r>
              <a:rPr lang="tr-TR" sz="1600" dirty="0">
                <a:solidFill>
                  <a:schemeClr val="dk1"/>
                </a:solidFill>
                <a:latin typeface="Candara"/>
                <a:ea typeface="Candara"/>
                <a:cs typeface="Candara"/>
                <a:sym typeface="Candara"/>
              </a:rPr>
              <a:t>Plakato lentos, karikatūros- Internetas</a:t>
            </a: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lvl="0">
              <a:spcBef>
                <a:spcPts val="600"/>
              </a:spcBef>
              <a:buSzPts val="1600"/>
            </a:pPr>
            <a:r>
              <a:rPr lang="tr-TR" sz="1600" b="1" dirty="0">
                <a:solidFill>
                  <a:schemeClr val="dk1"/>
                </a:solidFill>
                <a:latin typeface="Candara"/>
                <a:ea typeface="Candara"/>
                <a:cs typeface="Candara"/>
                <a:sym typeface="Candara"/>
              </a:rPr>
              <a:t>Procedūra:</a:t>
            </a:r>
          </a:p>
          <a:p>
            <a:pPr lvl="0">
              <a:spcBef>
                <a:spcPts val="600"/>
              </a:spcBef>
              <a:buSzPts val="1600"/>
            </a:pPr>
            <a:r>
              <a:rPr lang="lt-LT" sz="1600" dirty="0">
                <a:solidFill>
                  <a:schemeClr val="dk1"/>
                </a:solidFill>
                <a:latin typeface="Candara"/>
                <a:ea typeface="Candara"/>
                <a:cs typeface="Candara"/>
                <a:sym typeface="Candara"/>
              </a:rPr>
              <a:t>Paklauskite mokinių, ką jie žino apie kultūrinį ir gamtinį paveldą. Užrašykite jų atsakymus lentoje. Trumpai paaiškinkite sąvokas „kultūrinis paveldas“ ir „gamtinis paveldas“. Aptarkite, kodėl svarbu išsaugoti kultūrinį ir gamtinį paveldą ateities kartoms.</a:t>
            </a: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2" name="Google Shape;232;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Interaktyvi veikla (2/4) </a:t>
            </a:r>
          </a:p>
        </p:txBody>
      </p:sp>
      <p:sp>
        <p:nvSpPr>
          <p:cNvPr id="235" name="Google Shape;235;p14"/>
          <p:cNvSpPr txBox="1"/>
          <p:nvPr/>
        </p:nvSpPr>
        <p:spPr>
          <a:xfrm>
            <a:off x="360475" y="957800"/>
            <a:ext cx="10698900" cy="52013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lvl="0" algn="just">
              <a:buClr>
                <a:schemeClr val="dk1"/>
              </a:buClr>
              <a:buSzPts val="1100"/>
            </a:pPr>
            <a:r>
              <a:rPr lang="lt-LT" sz="1600" dirty="0">
                <a:solidFill>
                  <a:schemeClr val="dk1"/>
                </a:solidFill>
                <a:latin typeface="Candara"/>
                <a:ea typeface="Candara"/>
                <a:cs typeface="Candara"/>
                <a:sym typeface="Candara"/>
              </a:rPr>
              <a:t>Klasė turėtų būti suskirstyta į mažas poras. Trivialūs klausimai turi būti pateikiami nuosekliai. Kiekvienai grupei suteikiama galimybė atsakyti į klausimą arba varžytis, kas pirmasis parodys, kad nori atsakyti. Toliau pateikiami pavyzdiniai trivialūs klausimai iliustravimo tikslais:</a:t>
            </a:r>
          </a:p>
          <a:p>
            <a:pPr lvl="0" indent="457200" algn="just">
              <a:buClr>
                <a:schemeClr val="dk1"/>
              </a:buClr>
              <a:buSzPts val="1100"/>
            </a:pPr>
            <a:r>
              <a:rPr lang="lt-LT" sz="1600" dirty="0">
                <a:solidFill>
                  <a:schemeClr val="dk1"/>
                </a:solidFill>
                <a:latin typeface="Candara"/>
                <a:ea typeface="Candara"/>
                <a:cs typeface="Candara"/>
                <a:sym typeface="Candara"/>
              </a:rPr>
              <a:t>i- Nurodykite mūsų kaime labiausiai paplitusių tradicinių patiekalų pavadinimus.</a:t>
            </a:r>
          </a:p>
          <a:p>
            <a:pPr lvl="0" indent="457200" algn="just">
              <a:buClr>
                <a:schemeClr val="dk1"/>
              </a:buClr>
              <a:buSzPts val="1100"/>
            </a:pPr>
            <a:r>
              <a:rPr lang="lt-LT" sz="1600" dirty="0">
                <a:solidFill>
                  <a:schemeClr val="dk1"/>
                </a:solidFill>
                <a:latin typeface="Candara"/>
                <a:ea typeface="Candara"/>
                <a:cs typeface="Candara"/>
                <a:sym typeface="Candara"/>
              </a:rPr>
              <a:t>ii- Koks šventė švenčiama pagal tam tikrą paprotį, pavyzdžiui, šokius ar maisto dalijimąsi?</a:t>
            </a:r>
          </a:p>
          <a:p>
            <a:pPr lvl="0" indent="457200" algn="just">
              <a:buClr>
                <a:schemeClr val="dk1"/>
              </a:buClr>
              <a:buSzPts val="1100"/>
            </a:pPr>
            <a:r>
              <a:rPr lang="lt-LT" sz="1600" dirty="0">
                <a:solidFill>
                  <a:schemeClr val="dk1"/>
                </a:solidFill>
                <a:latin typeface="Candara"/>
                <a:ea typeface="Candara"/>
                <a:cs typeface="Candara"/>
                <a:sym typeface="Candara"/>
              </a:rPr>
              <a:t>iii- Koks buvo pagrindinis kaimo gyventojų užsiėmimas prieš 50 metų?</a:t>
            </a:r>
          </a:p>
          <a:p>
            <a:pPr lvl="0" indent="457200" algn="just">
              <a:buClr>
                <a:schemeClr val="dk1"/>
              </a:buClr>
              <a:buSzPts val="1100"/>
            </a:pPr>
            <a:r>
              <a:rPr lang="lt-LT" sz="1600" dirty="0">
                <a:solidFill>
                  <a:schemeClr val="dk1"/>
                </a:solidFill>
                <a:latin typeface="Candara"/>
                <a:ea typeface="Candara"/>
                <a:cs typeface="Candara"/>
                <a:sym typeface="Candara"/>
              </a:rPr>
              <a:t>iv- Kokios medžiagos tradiciškai buvo naudojamos kaimo gyvenamųjų namų statybai?</a:t>
            </a:r>
          </a:p>
          <a:p>
            <a:pPr lvl="0" indent="457200" algn="just">
              <a:buClr>
                <a:schemeClr val="dk1"/>
              </a:buClr>
              <a:buSzPts val="1100"/>
            </a:pPr>
            <a:r>
              <a:rPr lang="lt-LT" sz="1600" dirty="0">
                <a:solidFill>
                  <a:schemeClr val="dk1"/>
                </a:solidFill>
                <a:latin typeface="Candara"/>
                <a:ea typeface="Candara"/>
                <a:cs typeface="Candara"/>
                <a:sym typeface="Candara"/>
              </a:rPr>
              <a:t>v- Apibūdinkite kaimo šventėse laikomasi muzikos ir šokių tradicijas.</a:t>
            </a:r>
          </a:p>
          <a:p>
            <a:pPr marL="0" marR="0" lvl="0" indent="228600" algn="just" rtl="0">
              <a:lnSpc>
                <a:spcPct val="100000"/>
              </a:lnSpc>
              <a:spcBef>
                <a:spcPts val="0"/>
              </a:spcBef>
              <a:spcAft>
                <a:spcPts val="0"/>
              </a:spcAft>
              <a:buClr>
                <a:schemeClr val="dk1"/>
              </a:buClr>
              <a:buSzPts val="1100"/>
              <a:buFont typeface="Arial"/>
              <a:buNone/>
            </a:pPr>
            <a:endParaRPr sz="1600" b="0" i="0" u="none" strike="noStrike" cap="none" dirty="0">
              <a:solidFill>
                <a:schemeClr val="dk1"/>
              </a:solidFill>
              <a:latin typeface="Candara"/>
              <a:ea typeface="Candara"/>
              <a:cs typeface="Candara"/>
              <a:sym typeface="Candara"/>
            </a:endParaRPr>
          </a:p>
          <a:p>
            <a:pPr marL="38100" lvl="0" algn="just">
              <a:buClr>
                <a:schemeClr val="dk1"/>
              </a:buClr>
              <a:buSzPts val="1100"/>
            </a:pPr>
            <a:r>
              <a:rPr lang="lt-LT" sz="1600" dirty="0">
                <a:solidFill>
                  <a:schemeClr val="dk1"/>
                </a:solidFill>
                <a:latin typeface="Candara"/>
                <a:ea typeface="Candara"/>
                <a:cs typeface="Candara"/>
                <a:sym typeface="Candara"/>
              </a:rPr>
              <a:t>Pateikę gerosios praktikos pavyzdį „Take Me to </a:t>
            </a:r>
            <a:r>
              <a:rPr lang="lt-LT" sz="1600" dirty="0" err="1">
                <a:solidFill>
                  <a:schemeClr val="dk1"/>
                </a:solidFill>
                <a:latin typeface="Candara"/>
                <a:ea typeface="Candara"/>
                <a:cs typeface="Candara"/>
                <a:sym typeface="Candara"/>
              </a:rPr>
              <a:t>Your</a:t>
            </a:r>
            <a:r>
              <a:rPr lang="lt-LT" sz="1600" dirty="0">
                <a:solidFill>
                  <a:schemeClr val="dk1"/>
                </a:solidFill>
                <a:latin typeface="Candara"/>
                <a:ea typeface="Candara"/>
                <a:cs typeface="Candara"/>
                <a:sym typeface="Candara"/>
              </a:rPr>
              <a:t> </a:t>
            </a:r>
            <a:r>
              <a:rPr lang="lt-LT" sz="1600" dirty="0" err="1">
                <a:solidFill>
                  <a:schemeClr val="dk1"/>
                </a:solidFill>
                <a:latin typeface="Candara"/>
                <a:ea typeface="Candara"/>
                <a:cs typeface="Candara"/>
                <a:sym typeface="Candara"/>
              </a:rPr>
              <a:t>Village</a:t>
            </a:r>
            <a:r>
              <a:rPr lang="lt-LT" sz="1600" dirty="0">
                <a:solidFill>
                  <a:schemeClr val="dk1"/>
                </a:solidFill>
                <a:latin typeface="Candara"/>
                <a:ea typeface="Candara"/>
                <a:cs typeface="Candara"/>
                <a:sym typeface="Candara"/>
              </a:rPr>
              <a:t>“ (Nukelk mane į savo kaimą) kultūrinio paveldo pristatymo medžiagoje, suskirstykite mokinius į mažas grupes po tris–penkis dalyvius. Kiekvienai grupei turėtų būti paskirta konkreti sritis ar tema, susijusi su kaimo tradicijomis. Tinkamų temų pavyzdžiai:</a:t>
            </a:r>
          </a:p>
          <a:p>
            <a:pPr marL="0" marR="0" lvl="0" indent="457200" algn="just" rtl="0">
              <a:lnSpc>
                <a:spcPct val="100000"/>
              </a:lnSpc>
              <a:spcBef>
                <a:spcPts val="0"/>
              </a:spcBef>
              <a:spcAft>
                <a:spcPts val="0"/>
              </a:spcAft>
              <a:buClr>
                <a:srgbClr val="000000"/>
              </a:buClr>
              <a:buSzPts val="1100"/>
              <a:buFont typeface="Arial"/>
              <a:buNone/>
            </a:pPr>
            <a:endParaRPr sz="1600" b="0" i="0" u="none" strike="noStrike" cap="none" dirty="0">
              <a:solidFill>
                <a:schemeClr val="dk1"/>
              </a:solidFill>
              <a:latin typeface="Candara"/>
              <a:ea typeface="Candara"/>
              <a:cs typeface="Candara"/>
              <a:sym typeface="Candara"/>
            </a:endParaRPr>
          </a:p>
          <a:p>
            <a:pPr lvl="0" indent="457200" algn="just">
              <a:buClr>
                <a:schemeClr val="dk1"/>
              </a:buClr>
              <a:buSzPts val="1100"/>
            </a:pPr>
            <a:r>
              <a:rPr lang="lt-LT" sz="1600" dirty="0">
                <a:solidFill>
                  <a:schemeClr val="dk1"/>
                </a:solidFill>
                <a:latin typeface="Candara"/>
                <a:ea typeface="Candara"/>
                <a:cs typeface="Candara"/>
                <a:sym typeface="Candara"/>
              </a:rPr>
              <a:t>1 grupė – Architektūros tema.</a:t>
            </a:r>
          </a:p>
          <a:p>
            <a:pPr lvl="0" indent="457200" algn="just">
              <a:buClr>
                <a:schemeClr val="dk1"/>
              </a:buClr>
              <a:buSzPts val="1100"/>
            </a:pPr>
            <a:r>
              <a:rPr lang="lt-LT" sz="1600" dirty="0">
                <a:solidFill>
                  <a:schemeClr val="dk1"/>
                </a:solidFill>
                <a:latin typeface="Candara"/>
                <a:ea typeface="Candara"/>
                <a:cs typeface="Candara"/>
                <a:sym typeface="Candara"/>
              </a:rPr>
              <a:t>2 grupė – Kitas diskusijų tema – žemės ūkis.</a:t>
            </a:r>
          </a:p>
          <a:p>
            <a:pPr lvl="0" indent="457200" algn="just">
              <a:buClr>
                <a:schemeClr val="dk1"/>
              </a:buClr>
              <a:buSzPts val="1100"/>
            </a:pPr>
            <a:r>
              <a:rPr lang="lt-LT" sz="1600" dirty="0">
                <a:solidFill>
                  <a:schemeClr val="dk1"/>
                </a:solidFill>
                <a:latin typeface="Candara"/>
                <a:ea typeface="Candara"/>
                <a:cs typeface="Candara"/>
                <a:sym typeface="Candara"/>
              </a:rPr>
              <a:t>3 grupė – Vietos gyventojų kasdienė rutina ir pareigos.</a:t>
            </a:r>
          </a:p>
          <a:p>
            <a:pPr lvl="0" indent="457200" algn="just">
              <a:buClr>
                <a:schemeClr val="dk1"/>
              </a:buClr>
              <a:buSzPts val="1100"/>
            </a:pPr>
            <a:r>
              <a:rPr lang="lt-LT" sz="1600" dirty="0">
                <a:solidFill>
                  <a:schemeClr val="dk1"/>
                </a:solidFill>
                <a:latin typeface="Candara"/>
                <a:ea typeface="Candara"/>
                <a:cs typeface="Candara"/>
                <a:sym typeface="Candara"/>
              </a:rPr>
              <a:t>4 grupė – Vietos daina, kuri šiais laikais nėra populiari.</a:t>
            </a:r>
          </a:p>
          <a:p>
            <a:pPr marL="0" marR="0" lvl="0" indent="45720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1" name="Google Shape;241;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Interaktyvi veikla (3/4) </a:t>
            </a:r>
          </a:p>
        </p:txBody>
      </p:sp>
      <p:sp>
        <p:nvSpPr>
          <p:cNvPr id="244" name="Google Shape;244;p15"/>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45" name="Google Shape;245;p15"/>
          <p:cNvSpPr txBox="1"/>
          <p:nvPr/>
        </p:nvSpPr>
        <p:spPr>
          <a:xfrm>
            <a:off x="460645" y="1196700"/>
            <a:ext cx="10354200" cy="55707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dirty="0">
              <a:solidFill>
                <a:srgbClr val="366091"/>
              </a:solidFill>
              <a:latin typeface="Candara"/>
              <a:ea typeface="Candara"/>
              <a:cs typeface="Candara"/>
              <a:sym typeface="Candara"/>
            </a:endParaRPr>
          </a:p>
          <a:p>
            <a:pPr marL="38100" lvl="0" algn="just">
              <a:buClr>
                <a:schemeClr val="dk1"/>
              </a:buClr>
              <a:buSzPts val="1100"/>
            </a:pPr>
            <a:r>
              <a:rPr lang="lt-LT" sz="1600" b="1" dirty="0">
                <a:solidFill>
                  <a:schemeClr val="dk1"/>
                </a:solidFill>
                <a:latin typeface="Candara"/>
                <a:ea typeface="Candara"/>
                <a:cs typeface="Candara"/>
                <a:sym typeface="Candara"/>
              </a:rPr>
              <a:t> 3 skyrius – </a:t>
            </a:r>
            <a:r>
              <a:rPr lang="lt-LT" sz="1600" dirty="0">
                <a:solidFill>
                  <a:schemeClr val="dk1"/>
                </a:solidFill>
                <a:latin typeface="Candara"/>
                <a:ea typeface="Candara"/>
                <a:cs typeface="Candara"/>
                <a:sym typeface="Candara"/>
              </a:rPr>
              <a:t>Paskutinės veiklos grupė turėtų tęsti darbą. Klausymo trikampių veikloje mokiniai dirba grupėmis po tris: kalbėtojas, </a:t>
            </a:r>
            <a:r>
              <a:rPr lang="lt-LT" sz="1600" dirty="0" err="1">
                <a:solidFill>
                  <a:schemeClr val="dk1"/>
                </a:solidFill>
                <a:latin typeface="Candara"/>
                <a:ea typeface="Candara"/>
                <a:cs typeface="Candara"/>
                <a:sym typeface="Candara"/>
              </a:rPr>
              <a:t>klausėjas</a:t>
            </a:r>
            <a:r>
              <a:rPr lang="lt-LT" sz="1600" dirty="0">
                <a:solidFill>
                  <a:schemeClr val="dk1"/>
                </a:solidFill>
                <a:latin typeface="Candara"/>
                <a:ea typeface="Candara"/>
                <a:cs typeface="Candara"/>
                <a:sym typeface="Candara"/>
              </a:rPr>
              <a:t> ir </a:t>
            </a:r>
            <a:r>
              <a:rPr lang="lt-LT" sz="1600" dirty="0" err="1">
                <a:solidFill>
                  <a:schemeClr val="dk1"/>
                </a:solidFill>
                <a:latin typeface="Candara"/>
                <a:ea typeface="Candara"/>
                <a:cs typeface="Candara"/>
                <a:sym typeface="Candara"/>
              </a:rPr>
              <a:t>užrašinėtojas</a:t>
            </a:r>
            <a:r>
              <a:rPr lang="lt-LT" sz="1600" dirty="0">
                <a:solidFill>
                  <a:schemeClr val="dk1"/>
                </a:solidFill>
                <a:latin typeface="Candara"/>
                <a:ea typeface="Candara"/>
                <a:cs typeface="Candara"/>
                <a:sym typeface="Candara"/>
              </a:rPr>
              <a:t>.</a:t>
            </a:r>
          </a:p>
          <a:p>
            <a:pPr marL="323850" lvl="0" indent="-285750" algn="just">
              <a:buClr>
                <a:schemeClr val="dk1"/>
              </a:buClr>
              <a:buSzPts val="1100"/>
              <a:buFontTx/>
              <a:buChar char="-"/>
            </a:pPr>
            <a:r>
              <a:rPr lang="lt-LT" sz="1600" dirty="0">
                <a:solidFill>
                  <a:schemeClr val="dk1"/>
                </a:solidFill>
                <a:latin typeface="Candara"/>
                <a:ea typeface="Candara"/>
                <a:cs typeface="Candara"/>
                <a:sym typeface="Candara"/>
              </a:rPr>
              <a:t>Kalbėtojas paaiškina temą (arba išreiškia savo nuomonę apie klausimą) pagal instruktoriaus pateiktas instrukcijas. </a:t>
            </a:r>
          </a:p>
          <a:p>
            <a:pPr marL="323850" lvl="0" indent="-285750" algn="just">
              <a:buClr>
                <a:schemeClr val="dk1"/>
              </a:buClr>
              <a:buSzPts val="1100"/>
              <a:buFontTx/>
              <a:buChar char="-"/>
            </a:pPr>
            <a:r>
              <a:rPr lang="lt-LT" sz="1600" dirty="0" err="1">
                <a:solidFill>
                  <a:schemeClr val="dk1"/>
                </a:solidFill>
                <a:latin typeface="Candara"/>
                <a:ea typeface="Candara"/>
                <a:cs typeface="Candara"/>
                <a:sym typeface="Candara"/>
              </a:rPr>
              <a:t>Klausėjas</a:t>
            </a:r>
            <a:r>
              <a:rPr lang="lt-LT" sz="1600" dirty="0">
                <a:solidFill>
                  <a:schemeClr val="dk1"/>
                </a:solidFill>
                <a:latin typeface="Candara"/>
                <a:ea typeface="Candara"/>
                <a:cs typeface="Candara"/>
                <a:sym typeface="Candara"/>
              </a:rPr>
              <a:t> atidžiai klausosi ir prašo paaiškinimų ar papildomos informacijos. </a:t>
            </a:r>
          </a:p>
          <a:p>
            <a:pPr marL="323850" lvl="0" indent="-285750" algn="just">
              <a:buClr>
                <a:schemeClr val="dk1"/>
              </a:buClr>
              <a:buSzPts val="1100"/>
              <a:buFontTx/>
              <a:buChar char="-"/>
            </a:pPr>
            <a:r>
              <a:rPr lang="lt-LT" sz="1600" dirty="0" err="1">
                <a:solidFill>
                  <a:schemeClr val="dk1"/>
                </a:solidFill>
                <a:latin typeface="Candara"/>
                <a:ea typeface="Candara"/>
                <a:cs typeface="Candara"/>
                <a:sym typeface="Candara"/>
              </a:rPr>
              <a:t>Užrašinėtojas</a:t>
            </a:r>
            <a:r>
              <a:rPr lang="lt-LT" sz="1600" dirty="0">
                <a:solidFill>
                  <a:schemeClr val="dk1"/>
                </a:solidFill>
                <a:latin typeface="Candara"/>
                <a:ea typeface="Candara"/>
                <a:cs typeface="Candara"/>
                <a:sym typeface="Candara"/>
              </a:rPr>
              <a:t> stebi šį procesą ir teikia grįžtamąjį ryšį tiek kalbėtojui, tiek </a:t>
            </a:r>
            <a:r>
              <a:rPr lang="lt-LT" sz="1600" dirty="0" err="1">
                <a:solidFill>
                  <a:schemeClr val="dk1"/>
                </a:solidFill>
                <a:latin typeface="Candara"/>
                <a:ea typeface="Candara"/>
                <a:cs typeface="Candara"/>
                <a:sym typeface="Candara"/>
              </a:rPr>
              <a:t>klausėjui</a:t>
            </a:r>
            <a:r>
              <a:rPr lang="lt-LT" sz="1600" dirty="0">
                <a:solidFill>
                  <a:schemeClr val="dk1"/>
                </a:solidFill>
                <a:latin typeface="Candara"/>
                <a:ea typeface="Candara"/>
                <a:cs typeface="Candara"/>
                <a:sym typeface="Candara"/>
              </a:rPr>
              <a:t>.</a:t>
            </a:r>
          </a:p>
          <a:p>
            <a:pPr marL="323850" lvl="0" indent="-285750" algn="just">
              <a:buClr>
                <a:schemeClr val="dk1"/>
              </a:buClr>
              <a:buSzPts val="1100"/>
              <a:buFontTx/>
              <a:buChar char="-"/>
            </a:pPr>
            <a:r>
              <a:rPr lang="lt-LT" sz="1600" dirty="0">
                <a:solidFill>
                  <a:schemeClr val="dk1"/>
                </a:solidFill>
                <a:latin typeface="Candara"/>
                <a:ea typeface="Candara"/>
                <a:cs typeface="Candara"/>
                <a:sym typeface="Candara"/>
              </a:rPr>
              <a:t>Kiekviena grupė atliks tyrimą apie šiuos vietos kultūrinio paveldo aspektus. Po tyrimo šios grupės turėtų parengti trumpą pristatymą, susijusį su jų klausimais. </a:t>
            </a:r>
            <a:endParaRPr sz="1600" i="1" u="none" strike="noStrike" cap="none" dirty="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1" i="1" u="none" strike="noStrike" cap="none" dirty="0">
              <a:solidFill>
                <a:schemeClr val="dk1"/>
              </a:solidFill>
              <a:latin typeface="Candara"/>
              <a:ea typeface="Candara"/>
              <a:cs typeface="Candara"/>
              <a:sym typeface="Candara"/>
            </a:endParaRPr>
          </a:p>
          <a:p>
            <a:pPr lvl="0" indent="457200" algn="just">
              <a:buSzPts val="1600"/>
            </a:pPr>
            <a:r>
              <a:rPr lang="fi-FI" sz="1600" b="1" i="1" dirty="0">
                <a:solidFill>
                  <a:schemeClr val="dk1"/>
                </a:solidFill>
                <a:latin typeface="Candara"/>
                <a:ea typeface="Candara"/>
                <a:cs typeface="Candara"/>
                <a:sym typeface="Candara"/>
              </a:rPr>
              <a:t>1 grupė – kas tai yra ir kodėl tai svarbu?</a:t>
            </a: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andara"/>
              <a:ea typeface="Candara"/>
              <a:cs typeface="Candara"/>
              <a:sym typeface="Candara"/>
            </a:endParaRPr>
          </a:p>
          <a:p>
            <a:pPr marL="457200" lvl="0" algn="just">
              <a:buSzPts val="1600"/>
            </a:pPr>
            <a:r>
              <a:rPr lang="lt-LT" sz="1600" i="1" dirty="0">
                <a:solidFill>
                  <a:schemeClr val="dk1"/>
                </a:solidFill>
                <a:latin typeface="Candara"/>
                <a:ea typeface="Candara"/>
                <a:cs typeface="Candara"/>
                <a:sym typeface="Candara"/>
              </a:rPr>
              <a:t>Galimas atsakymas: Vietinis paveldas yra ryšys tarp žmonių ir jų istorijos, priminimas apie jų bendruomenės kelią, jos kovas ir pasiekimus. Supratimas apie šią istoriją padeda ateities kartoms mokytis iš praeities, kuriant bendruomenę, kuri gerbia ir vertina savo šaknis. </a:t>
            </a:r>
          </a:p>
          <a:p>
            <a:pPr marL="457200" lvl="0" algn="just">
              <a:buSzPts val="1600"/>
            </a:pPr>
            <a:endParaRPr lang="lt-LT" sz="1600" i="1" dirty="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200"/>
              <a:buFont typeface="Arial"/>
              <a:buNone/>
            </a:pPr>
            <a:r>
              <a:rPr lang="tr-TR" sz="1200" b="0" i="0" strike="noStrike" cap="none" dirty="0">
                <a:solidFill>
                  <a:schemeClr val="dk1"/>
                </a:solidFill>
                <a:latin typeface="Arial"/>
                <a:ea typeface="Arial"/>
                <a:cs typeface="Arial"/>
                <a:sym typeface="Arial"/>
              </a:rPr>
              <a:t>        </a:t>
            </a:r>
            <a:endParaRPr sz="1600" b="0" i="0" strike="noStrike" cap="none" dirty="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33d601f4e74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1" name="Google Shape;251;g33d601f4e74_0_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g33d601f4e74_0_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g33d601f4e74_0_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Interaktyvi veikla (4/4) </a:t>
            </a:r>
          </a:p>
        </p:txBody>
      </p:sp>
      <p:sp>
        <p:nvSpPr>
          <p:cNvPr id="254" name="Google Shape;254;g33d601f4e74_0_5"/>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55" name="Google Shape;255;g33d601f4e74_0_5"/>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56" name="Google Shape;256;g33d601f4e74_0_5"/>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457200" lvl="0">
              <a:buClr>
                <a:schemeClr val="dk1"/>
              </a:buClr>
              <a:buSzPts val="1100"/>
            </a:pPr>
            <a:r>
              <a:rPr lang="lt-LT" sz="1600" b="1" i="1" dirty="0">
                <a:solidFill>
                  <a:schemeClr val="dk1"/>
                </a:solidFill>
                <a:latin typeface="Candara"/>
                <a:ea typeface="Candara"/>
                <a:cs typeface="Candara"/>
                <a:sym typeface="Candara"/>
              </a:rPr>
              <a:t>2 grupė – Kokie iššūkiai kyla, kurie kelia grėsmę jos išlikimui?</a:t>
            </a:r>
          </a:p>
          <a:p>
            <a:pPr marL="457200" marR="0" lvl="0" indent="0" algn="l" rtl="0">
              <a:lnSpc>
                <a:spcPct val="100000"/>
              </a:lnSpc>
              <a:spcBef>
                <a:spcPts val="0"/>
              </a:spcBef>
              <a:spcAft>
                <a:spcPts val="0"/>
              </a:spcAft>
              <a:buClr>
                <a:schemeClr val="dk1"/>
              </a:buClr>
              <a:buSzPts val="1100"/>
              <a:buFont typeface="Arial"/>
              <a:buNone/>
            </a:pPr>
            <a:endParaRPr sz="1600" b="1" i="1" u="none" strike="noStrike" cap="none" dirty="0">
              <a:solidFill>
                <a:schemeClr val="dk1"/>
              </a:solidFill>
              <a:latin typeface="Candara"/>
              <a:ea typeface="Candara"/>
              <a:cs typeface="Candara"/>
              <a:sym typeface="Candara"/>
            </a:endParaRPr>
          </a:p>
          <a:p>
            <a:pPr marL="457200" lvl="0" algn="just">
              <a:buSzPts val="1600"/>
            </a:pPr>
            <a:r>
              <a:rPr lang="tr-TR" sz="1600" b="0" i="0" u="none" strike="noStrike" cap="none" dirty="0">
                <a:solidFill>
                  <a:schemeClr val="dk1"/>
                </a:solidFill>
                <a:latin typeface="Candara"/>
                <a:ea typeface="Candara"/>
                <a:cs typeface="Candara"/>
                <a:sym typeface="Candara"/>
              </a:rPr>
              <a:t> </a:t>
            </a:r>
            <a:r>
              <a:rPr lang="lt-LT" sz="1600" i="1" u="sng" dirty="0">
                <a:solidFill>
                  <a:schemeClr val="dk1"/>
                </a:solidFill>
                <a:latin typeface="Candara"/>
                <a:ea typeface="Candara"/>
                <a:cs typeface="Candara"/>
                <a:sym typeface="Candara"/>
              </a:rPr>
              <a:t>Galimas atsakymas</a:t>
            </a:r>
            <a:r>
              <a:rPr lang="lt-LT" sz="1600" i="1" dirty="0">
                <a:solidFill>
                  <a:schemeClr val="dk1"/>
                </a:solidFill>
                <a:latin typeface="Candara"/>
                <a:ea typeface="Candara"/>
                <a:cs typeface="Candara"/>
                <a:sym typeface="Candara"/>
              </a:rPr>
              <a:t>:  Miestų plėtra dažnai veda prie kultūrinio paveldo sunaikinimo. Be miestų plėtros, paveldo vietos gali būti pažeistos dėl kylančios temperatūros, ekstremalių oro sąlygų ir gamtos reiškinių. Oro, vandens ir dirvožemio tarša daro poveikį tiek kultūros paminklams, tiek gamtos ekosistemoms. Deja, paveldo vietos gali būti nusidėvėjusios ir pažeistos dėl didelio lankytojų skaičiaus. Dėl nepakankamo finansavimo trukdoma tinkamai prižiūrėti ir išsaugoti paveldą. Karai ir pilietiniai neramumai veda prie tyčinio ar atsitiktinio paveldo sunaikinimo. Dažnai vagiamos vertybės, o vietos niokojamos ar gadinamos. </a:t>
            </a: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andara"/>
              <a:ea typeface="Candara"/>
              <a:cs typeface="Candara"/>
              <a:sym typeface="Candara"/>
            </a:endParaRPr>
          </a:p>
          <a:p>
            <a:pPr marL="457200" lvl="0">
              <a:buSzPts val="1600"/>
            </a:pPr>
            <a:r>
              <a:rPr lang="lt-LT" sz="1600" dirty="0">
                <a:solidFill>
                  <a:schemeClr val="dk1"/>
                </a:solidFill>
                <a:latin typeface="Candara"/>
                <a:ea typeface="Candara"/>
                <a:cs typeface="Candara"/>
                <a:sym typeface="Candara"/>
              </a:rPr>
              <a:t> 3 ir 4 grupės – Kaip tvarūs metodai gali padėti jį išsaugoti?</a:t>
            </a: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457200" lvl="0" algn="just">
              <a:buClr>
                <a:schemeClr val="dk1"/>
              </a:buClr>
              <a:buSzPts val="1100"/>
            </a:pPr>
            <a:r>
              <a:rPr lang="lt-LT" sz="1600" i="1" u="sng" dirty="0">
                <a:solidFill>
                  <a:schemeClr val="dk1"/>
                </a:solidFill>
                <a:latin typeface="Candara"/>
                <a:ea typeface="Candara"/>
                <a:cs typeface="Candara"/>
                <a:sym typeface="Candara"/>
              </a:rPr>
              <a:t>Galimas atsakymas: </a:t>
            </a:r>
            <a:r>
              <a:rPr lang="lt-LT" sz="1600" i="1" dirty="0">
                <a:solidFill>
                  <a:schemeClr val="dk1"/>
                </a:solidFill>
                <a:latin typeface="Candara"/>
                <a:ea typeface="Candara"/>
                <a:cs typeface="Candara"/>
                <a:sym typeface="Candara"/>
              </a:rPr>
              <a:t>Ekologiškų statybos praktikų kontekste vis daugiau dėmesio skiriama ekologiškų statybinių medžiagų naudojimui. Tvaraus, neinvazinio pobūdžio medžiagų naudojimas remontui ar modifikavimui yra veiksminga priemonė, padedanti išlaikyti paveldo objektų struktūrinį vientisumą, nesukeliant papildomos žalos.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33d601f4e74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2" name="Google Shape;262;g33d601f4e74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33d601f4e74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33d601f4e74_0_1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Interaktyvi veikla (3/3) </a:t>
            </a:r>
          </a:p>
        </p:txBody>
      </p:sp>
      <p:sp>
        <p:nvSpPr>
          <p:cNvPr id="265" name="Google Shape;265;g33d601f4e74_0_1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66" name="Google Shape;266;g33d601f4e74_0_1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67" name="Google Shape;267;g33d601f4e74_0_1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lvl="0">
              <a:buSzPts val="1600"/>
            </a:pPr>
            <a:r>
              <a:rPr lang="lt-LT" sz="1600" b="1" dirty="0">
                <a:solidFill>
                  <a:schemeClr val="dk1"/>
                </a:solidFill>
                <a:latin typeface="Candara"/>
                <a:ea typeface="Candara"/>
                <a:cs typeface="Candara"/>
                <a:sym typeface="Candara"/>
              </a:rPr>
              <a:t> 4 skyrius – </a:t>
            </a:r>
            <a:r>
              <a:rPr lang="lt-LT" sz="1600" dirty="0">
                <a:solidFill>
                  <a:schemeClr val="dk1"/>
                </a:solidFill>
                <a:latin typeface="Candara"/>
                <a:ea typeface="Candara"/>
                <a:cs typeface="Candara"/>
                <a:sym typeface="Candara"/>
              </a:rPr>
              <a:t>Grupėms išdalinkite 1 priede pateiktą pavyzdį, kurį galite pamatyti čia. Grupės parengs mini informavimo programą (bendruomenės atsparumas, tapatybės išsaugojimas ir socialinė sanglauda), skatinančią išsaugoti jų pasirinktą paveldą. Programa gali apimti: </a:t>
            </a:r>
          </a:p>
          <a:p>
            <a:pPr lvl="0">
              <a:buSzPts val="1600"/>
            </a:pPr>
            <a:endParaRPr sz="1600" i="0" u="none" strike="noStrike" cap="none" dirty="0">
              <a:solidFill>
                <a:schemeClr val="dk1"/>
              </a:solidFill>
              <a:latin typeface="Candara"/>
              <a:ea typeface="Candara"/>
              <a:cs typeface="Candara"/>
              <a:sym typeface="Candara"/>
            </a:endParaRPr>
          </a:p>
          <a:p>
            <a:pPr marL="800100" lvl="0" indent="-330200">
              <a:buClr>
                <a:schemeClr val="dk1"/>
              </a:buClr>
              <a:buSzPts val="1600"/>
              <a:buFont typeface="Candara"/>
              <a:buAutoNum type="romanUcPeriod"/>
            </a:pPr>
            <a:r>
              <a:rPr lang="lt-LT" sz="1600" dirty="0">
                <a:solidFill>
                  <a:schemeClr val="dk1"/>
                </a:solidFill>
                <a:latin typeface="Candara"/>
                <a:ea typeface="Candara"/>
                <a:cs typeface="Candara"/>
                <a:sym typeface="Candara"/>
              </a:rPr>
              <a:t>Plakatas: Tai bus kūrybingas plakatas su vaizdais ir pagrindinėmis žinutėmis apie paveldą ir jo apsaugą. Taip pat bus pateiktas įsimintinas šūkis, skatinantis žmones domėtis kultūros paveldu ir jį saugoti.</a:t>
            </a:r>
          </a:p>
          <a:p>
            <a:pPr marL="800100" lvl="0" indent="-330200">
              <a:buClr>
                <a:schemeClr val="dk1"/>
              </a:buClr>
              <a:buSzPts val="1600"/>
              <a:buFont typeface="Candara"/>
              <a:buAutoNum type="romanUcPeriod"/>
            </a:pPr>
            <a:endParaRPr lang="lt-LT" sz="1600" dirty="0">
              <a:solidFill>
                <a:schemeClr val="dk1"/>
              </a:solidFill>
              <a:latin typeface="Candara"/>
              <a:ea typeface="Candara"/>
              <a:cs typeface="Candara"/>
              <a:sym typeface="Candara"/>
            </a:endParaRPr>
          </a:p>
          <a:p>
            <a:pPr marL="800100" lvl="0" indent="-330200">
              <a:spcAft>
                <a:spcPts val="1200"/>
              </a:spcAft>
              <a:buClr>
                <a:schemeClr val="dk1"/>
              </a:buClr>
              <a:buSzPts val="1600"/>
              <a:buFont typeface="Candara"/>
              <a:buAutoNum type="romanUcPeriod"/>
            </a:pPr>
            <a:r>
              <a:rPr lang="lt-LT" sz="1600" dirty="0">
                <a:solidFill>
                  <a:schemeClr val="dk1"/>
                </a:solidFill>
                <a:latin typeface="Candara"/>
                <a:ea typeface="Candara"/>
                <a:cs typeface="Candara"/>
                <a:sym typeface="Candara"/>
              </a:rPr>
              <a:t>Raginimas imtis veiksmų: praktiniai patarimai, kaip žmonės gali prisidėti prie vietos kultūrinio paveldo išsaugojimo (pvz., remti vietos amatininkus, atsakingai lankyti vietas, sužinoti apie tradicines praktikas). (Žr. 2 priedą)</a:t>
            </a:r>
          </a:p>
          <a:p>
            <a:pPr marL="800100" lvl="0" indent="-330200">
              <a:buClr>
                <a:schemeClr val="dk1"/>
              </a:buClr>
              <a:buSzPts val="1600"/>
              <a:buFont typeface="Candara"/>
              <a:buAutoNum type="romanUcPeriod"/>
            </a:pPr>
            <a:r>
              <a:rPr lang="lt-LT" sz="1600" dirty="0">
                <a:solidFill>
                  <a:schemeClr val="dk1"/>
                </a:solidFill>
                <a:latin typeface="Candara"/>
                <a:ea typeface="Candara"/>
                <a:cs typeface="Candara"/>
                <a:sym typeface="Candara"/>
              </a:rPr>
              <a:t>Parengus šiuos produktus, kiekviena grupė turėtų juos pristatyti klasei.</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dirty="0">
                <a:solidFill>
                  <a:schemeClr val="dk1"/>
                </a:solidFill>
                <a:latin typeface="Candara"/>
                <a:ea typeface="Candara"/>
                <a:cs typeface="Candara"/>
                <a:sym typeface="Candara"/>
              </a:rPr>
              <a:t>	</a:t>
            </a:r>
            <a:endParaRPr sz="1600" b="0" i="0" u="none" strike="noStrike" cap="none" dirty="0">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1" i="1" u="none" strike="noStrike" cap="none" dirty="0">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Diskusija ir apmąstymai 1/2</a:t>
            </a:r>
          </a:p>
        </p:txBody>
      </p:sp>
      <p:sp>
        <p:nvSpPr>
          <p:cNvPr id="276" name="Google Shape;276;p16"/>
          <p:cNvSpPr txBox="1"/>
          <p:nvPr/>
        </p:nvSpPr>
        <p:spPr>
          <a:xfrm>
            <a:off x="597847" y="1051365"/>
            <a:ext cx="10086832" cy="5293716"/>
          </a:xfrm>
          <a:prstGeom prst="rect">
            <a:avLst/>
          </a:prstGeom>
          <a:noFill/>
          <a:ln>
            <a:noFill/>
          </a:ln>
        </p:spPr>
        <p:txBody>
          <a:bodyPr spcFirstLastPara="1" wrap="square" lIns="91425" tIns="45700" rIns="91425" bIns="45700" anchor="t" anchorCtr="0">
            <a:spAutoFit/>
          </a:bodyPr>
          <a:lstStyle/>
          <a:p>
            <a:pPr lvl="0" algn="just">
              <a:buSzPts val="1600"/>
            </a:pPr>
            <a:r>
              <a:rPr lang="tr-TR" sz="1600" b="1" dirty="0">
                <a:latin typeface="Candara"/>
                <a:ea typeface="Candara"/>
                <a:cs typeface="Candara"/>
                <a:sym typeface="Candara"/>
              </a:rPr>
              <a:t>Klausimai grupinei diskusijai:</a:t>
            </a:r>
          </a:p>
          <a:p>
            <a:pPr marL="285750" lvl="0" indent="-285750" algn="just">
              <a:spcBef>
                <a:spcPts val="600"/>
              </a:spcBef>
              <a:buClr>
                <a:schemeClr val="dk1"/>
              </a:buClr>
              <a:buSzPts val="1600"/>
              <a:buFont typeface="Candara"/>
              <a:buChar char="-"/>
            </a:pPr>
            <a:r>
              <a:rPr lang="lt-LT" sz="1600" dirty="0">
                <a:solidFill>
                  <a:schemeClr val="dk1"/>
                </a:solidFill>
                <a:latin typeface="Candara"/>
                <a:ea typeface="Candara"/>
                <a:cs typeface="Candara"/>
                <a:sym typeface="Candara"/>
              </a:rPr>
              <a:t>Kodėl reikia išsaugoti kultūrinį paveldą, įskaitant kalbas, paminklus ir tradicijas? Kodėl reikia išsaugoti gamtinį paveldą, įskaitant nacionalinius parkus, ekosistemas ir laukinę gamtą? Būtų naudinga apsvarstyti, kaip kultūrinis ir gamtinis paveldas prisideda prie bendruomenės tapatybės formavimo ir išraiškos. </a:t>
            </a:r>
          </a:p>
          <a:p>
            <a:pPr marL="742950" lvl="1" indent="-285750" algn="just">
              <a:spcBef>
                <a:spcPts val="600"/>
              </a:spcBef>
              <a:buClr>
                <a:schemeClr val="dk1"/>
              </a:buClr>
              <a:buSzPts val="1400"/>
              <a:buFont typeface="Candara"/>
              <a:buChar char="-"/>
            </a:pPr>
            <a:r>
              <a:rPr lang="lt-LT" i="1" dirty="0">
                <a:solidFill>
                  <a:schemeClr val="dk1"/>
                </a:solidFill>
                <a:latin typeface="Candara"/>
                <a:ea typeface="Candara"/>
                <a:cs typeface="Candara"/>
                <a:sym typeface="Candara"/>
              </a:rPr>
              <a:t>Galimas atsakymas: Kultūrinis paveldas suteikia asmenims ir bendruomenėms tapatybės ir priklausomybės jausmą. Jis jungia žmones su jų praeitimi, dabartimi ir ateitimi. </a:t>
            </a:r>
          </a:p>
          <a:p>
            <a:pPr marL="742950" lvl="1" indent="-285750" algn="just">
              <a:spcBef>
                <a:spcPts val="600"/>
              </a:spcBef>
              <a:buClr>
                <a:schemeClr val="dk1"/>
              </a:buClr>
              <a:buSzPts val="1400"/>
              <a:buFont typeface="Candara"/>
              <a:buChar char="-"/>
            </a:pPr>
            <a:r>
              <a:rPr lang="lt-LT" i="1" dirty="0">
                <a:solidFill>
                  <a:schemeClr val="dk1"/>
                </a:solidFill>
                <a:latin typeface="Candara"/>
                <a:ea typeface="Candara"/>
                <a:cs typeface="Candara"/>
                <a:sym typeface="Candara"/>
              </a:rPr>
              <a:t>Galimas atsakymas: Bendras kultūrinis paveldas gali stiprinti socialinius ryšius ir skatinti bendruomenės jausmą, taigi jis skatina skirtingų grupių tarpusavio supratimą ir toleranciją. Be to, kultūrinis paveldas gali prisidėti prie ekonominės plėtros per turizmą, kūrybines industrijas ir kultūros eksportą.</a:t>
            </a:r>
          </a:p>
          <a:p>
            <a:pPr marL="285750" lvl="0" indent="-285750" algn="just">
              <a:spcBef>
                <a:spcPts val="600"/>
              </a:spcBef>
              <a:buClr>
                <a:schemeClr val="dk1"/>
              </a:buClr>
              <a:buSzPts val="1600"/>
              <a:buFont typeface="Candara"/>
              <a:buChar char="-"/>
            </a:pPr>
            <a:r>
              <a:rPr lang="lt-LT" sz="1600" dirty="0">
                <a:solidFill>
                  <a:schemeClr val="dk1"/>
                </a:solidFill>
                <a:latin typeface="Candara"/>
                <a:ea typeface="Candara"/>
                <a:cs typeface="Candara"/>
                <a:sym typeface="Candara"/>
              </a:rPr>
              <a:t>Kokios yra didžiausios grėsmės kultūros paveldui? Pavyzdžiui, kaip urbanizacija ar globalizacija gali paveikti tradicines kultūras? Kokios yra pagrindinės grėsmės gamtos paveldui? Apsvarstykite aplinkos problemų, tokių kaip klimato kaita, miškų kirtimas ir tarša, poveikį.</a:t>
            </a:r>
          </a:p>
          <a:p>
            <a:pPr marL="742950" lvl="1" indent="-285750" algn="just">
              <a:spcBef>
                <a:spcPts val="600"/>
              </a:spcBef>
              <a:buClr>
                <a:schemeClr val="dk1"/>
              </a:buClr>
              <a:buSzPts val="1400"/>
              <a:buFont typeface="Candara"/>
              <a:buChar char="-"/>
            </a:pPr>
            <a:r>
              <a:rPr lang="lt-LT" i="1" dirty="0">
                <a:solidFill>
                  <a:schemeClr val="dk1"/>
                </a:solidFill>
                <a:latin typeface="Candara"/>
                <a:ea typeface="Candara"/>
                <a:cs typeface="Candara"/>
                <a:sym typeface="Candara"/>
              </a:rPr>
              <a:t>Galimas atsakymas: Migruodami į miestus, žmonės gali atsisakyti tradicinių pragyvenimo šaltinių ir žinių sistemų. Tai gali lemti unikalių kultūrinių praktikų ir įgūdžių nykimą. Karai ir konfliktai gali sukelti plačiai paplitusį kultūros paveldo objektų, įskaitant religinius pastatus, muziejus ir archeologines vietas, sunaikinimą.   </a:t>
            </a:r>
          </a:p>
          <a:p>
            <a:pPr marL="742950" lvl="1" indent="-285750" algn="just">
              <a:spcBef>
                <a:spcPts val="600"/>
              </a:spcBef>
              <a:buClr>
                <a:schemeClr val="dk1"/>
              </a:buClr>
              <a:buSzPts val="1400"/>
              <a:buFont typeface="Candara"/>
              <a:buChar char="-"/>
            </a:pPr>
            <a:r>
              <a:rPr lang="lt-LT" i="1" dirty="0">
                <a:solidFill>
                  <a:schemeClr val="dk1"/>
                </a:solidFill>
                <a:latin typeface="Candara"/>
                <a:ea typeface="Candara"/>
                <a:cs typeface="Candara"/>
                <a:sym typeface="Candara"/>
              </a:rPr>
              <a:t>Galimas atsakymas: Klimato kaita gali sukelti dažnesnius ir intensyvesnius gamtinius reiškinius, pavyzdžiui, potvynius, sausras ir audras, kurie gali sugadinti ar sunaikinti kultūros paveldo vietas.  Neteisėta prekyba kultūros artefaktais gali sukelti svarbių kultūros objektų praradimą ir kultūros paveldo išsekimą. </a:t>
            </a: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2" name="Google Shape;282;p17"/>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7"/>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17"/>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tr-TR" sz="3600" b="1" dirty="0">
                <a:solidFill>
                  <a:schemeClr val="lt1"/>
                </a:solidFill>
                <a:latin typeface="Candara"/>
                <a:ea typeface="Candara"/>
                <a:cs typeface="Candara"/>
                <a:sym typeface="Candara"/>
              </a:rPr>
              <a:t>Diskusija ir apmąstymai 1/2</a:t>
            </a:r>
          </a:p>
        </p:txBody>
      </p:sp>
      <p:sp>
        <p:nvSpPr>
          <p:cNvPr id="285" name="Google Shape;285;p17"/>
          <p:cNvSpPr txBox="1"/>
          <p:nvPr/>
        </p:nvSpPr>
        <p:spPr>
          <a:xfrm>
            <a:off x="433485" y="1114739"/>
            <a:ext cx="10477531" cy="4077999"/>
          </a:xfrm>
          <a:prstGeom prst="rect">
            <a:avLst/>
          </a:prstGeom>
          <a:noFill/>
          <a:ln>
            <a:noFill/>
          </a:ln>
        </p:spPr>
        <p:txBody>
          <a:bodyPr spcFirstLastPara="1" wrap="square" lIns="91425" tIns="45700" rIns="91425" bIns="45700" anchor="t" anchorCtr="0">
            <a:spAutoFit/>
          </a:bodyPr>
          <a:lstStyle/>
          <a:p>
            <a:pPr lvl="0">
              <a:buSzPts val="1600"/>
            </a:pPr>
            <a:r>
              <a:rPr lang="tr-TR" sz="1600" b="1" dirty="0">
                <a:latin typeface="Candara"/>
                <a:ea typeface="Candara"/>
                <a:cs typeface="Candara"/>
                <a:sym typeface="Candara"/>
              </a:rPr>
              <a:t>Išvada: </a:t>
            </a: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a:p>
            <a:pPr marL="285750" lvl="0" indent="-285750" algn="just">
              <a:spcBef>
                <a:spcPts val="600"/>
              </a:spcBef>
              <a:buClr>
                <a:schemeClr val="dk1"/>
              </a:buClr>
              <a:buSzPts val="1600"/>
              <a:buFont typeface="Candara"/>
              <a:buChar char="-"/>
            </a:pPr>
            <a:r>
              <a:rPr lang="lt-LT" sz="1600" dirty="0">
                <a:solidFill>
                  <a:schemeClr val="dk1"/>
                </a:solidFill>
                <a:latin typeface="Candara"/>
                <a:ea typeface="Candara"/>
                <a:cs typeface="Candara"/>
                <a:sym typeface="Candara"/>
              </a:rPr>
              <a:t>Mokiniai buvo supažindinti su įvairiais paveldo objektais ir priežastimis, kodėl jie yra svarbūs ne tik vietos, bet ir pasauliniu mastu. Be to, mokiniai suprato, kad šių vertingų paveldo objektų ir tradicijų išsaugojimas ateities kartoms priklauso nuo tvarių praktikų įgyvendinimo.</a:t>
            </a:r>
          </a:p>
          <a:p>
            <a:pPr marL="285750" lvl="0" indent="-285750" algn="just">
              <a:spcBef>
                <a:spcPts val="600"/>
              </a:spcBef>
              <a:buClr>
                <a:schemeClr val="dk1"/>
              </a:buClr>
              <a:buSzPts val="1600"/>
              <a:buFont typeface="Candara"/>
              <a:buChar char="-"/>
            </a:pPr>
            <a:r>
              <a:rPr lang="lt-LT" sz="1600" dirty="0">
                <a:solidFill>
                  <a:schemeClr val="dk1"/>
                </a:solidFill>
                <a:latin typeface="Candara"/>
                <a:ea typeface="Candara"/>
                <a:cs typeface="Candara"/>
                <a:sym typeface="Candara"/>
              </a:rPr>
              <a:t>Taip pat svarbu pabrėžti ryšį tarp vietos ir pasaulinių veiksmų. Mokiniai turėtų suprasti, kad vietos iniciatyvos prisideda prie pasaulinio judėjimo. Vienos kultūrinės praktikos, paminklo ar ekosistemos apsauga gali įkvėpti panašias pastangas visame pasaulyje, taip prisidedant prie tvarios ateities kūrimo visiems.</a:t>
            </a:r>
          </a:p>
          <a:p>
            <a:pPr marL="285750" lvl="0" indent="-285750" algn="just">
              <a:spcBef>
                <a:spcPts val="600"/>
              </a:spcBef>
              <a:buClr>
                <a:schemeClr val="dk1"/>
              </a:buClr>
              <a:buSzPts val="1600"/>
              <a:buFont typeface="Candara"/>
              <a:buChar char="-"/>
            </a:pPr>
            <a:r>
              <a:rPr lang="lt-LT" sz="1600" dirty="0">
                <a:solidFill>
                  <a:schemeClr val="dk1"/>
                </a:solidFill>
                <a:latin typeface="Candara"/>
                <a:ea typeface="Candara"/>
                <a:cs typeface="Candara"/>
                <a:sym typeface="Candara"/>
              </a:rPr>
              <a:t>Mokiniai pristatė kūrybingus plakatus, kuriuose pabrėžė pasirinktų paveldo vietų problemas ir pasiūlė apgalvotus ir realistiškus sprendimus. Jie parodė, kad supranta, kaip klimato kaita, pernelyg intensyvus turizmas, tarša ir sąmoningumo stoka gali paveikti paveldo išsaugojimą. </a:t>
            </a: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1748</Words>
  <Application>Microsoft Office PowerPoint</Application>
  <PresentationFormat>Προσαρμογή</PresentationFormat>
  <Paragraphs>184</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3</cp:revision>
  <dcterms:created xsi:type="dcterms:W3CDTF">2024-06-10T15:48:53Z</dcterms:created>
  <dcterms:modified xsi:type="dcterms:W3CDTF">2026-04-27T08:37:23Z</dcterms:modified>
</cp:coreProperties>
</file>