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1" r:id="rId15"/>
  </p:sldIdLst>
  <p:sldSz cx="12192000" cy="6858000"/>
  <p:notesSz cx="6858000" cy="9144000"/>
  <p:embeddedFontLst>
    <p:embeddedFont>
      <p:font typeface="Candara" pitchFamily="34" charset="0"/>
      <p:regular r:id="rId17"/>
      <p:bold r:id="rId18"/>
      <p:italic r:id="rId19"/>
      <p:boldItalic r:id="rId20"/>
    </p:embeddedFont>
    <p:embeddedFont>
      <p:font typeface="Calibri" pitchFamily="34" charset="0"/>
      <p:regular r:id="rId21"/>
      <p:bold r:id="rId22"/>
      <p:italic r:id="rId23"/>
      <p:boldItalic r:id="rId24"/>
    </p:embeddedFont>
    <p:embeddedFont>
      <p:font typeface="Verdana" pitchFamily="34"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6" roundtripDataSignature="AMtx7miPT1ulBmb3dTLZL2JowuWJLGvUu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26892B-1AA8-4C37-9444-312B0D2E99CD}" v="113" dt="2026-01-16T18:52:00.7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106" d="100"/>
          <a:sy n="106" d="100"/>
        </p:scale>
        <p:origin x="-96" y="-18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5.fntdata"/><Relationship Id="rId42"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36" Type="http://customschemas.google.com/relationships/presentationmetadata" Target="metadata"/><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jolė Butkevičienė" userId="71ab2797-8547-484b-bd93-0617b24d964c" providerId="ADAL" clId="{6F86FD42-C63E-43C3-AD3F-93F4AB532842}"/>
    <pc:docChg chg="undo custSel modSld">
      <pc:chgData name="Nijolė Butkevičienė" userId="71ab2797-8547-484b-bd93-0617b24d964c" providerId="ADAL" clId="{6F86FD42-C63E-43C3-AD3F-93F4AB532842}" dt="2026-01-16T18:52:00.787" v="227"/>
      <pc:docMkLst>
        <pc:docMk/>
      </pc:docMkLst>
      <pc:sldChg chg="modSp mod">
        <pc:chgData name="Nijolė Butkevičienė" userId="71ab2797-8547-484b-bd93-0617b24d964c" providerId="ADAL" clId="{6F86FD42-C63E-43C3-AD3F-93F4AB532842}" dt="2026-01-16T18:21:48.833" v="1" actId="20577"/>
        <pc:sldMkLst>
          <pc:docMk/>
          <pc:sldMk cId="0" sldId="256"/>
        </pc:sldMkLst>
        <pc:spChg chg="mod">
          <ac:chgData name="Nijolė Butkevičienė" userId="71ab2797-8547-484b-bd93-0617b24d964c" providerId="ADAL" clId="{6F86FD42-C63E-43C3-AD3F-93F4AB532842}" dt="2026-01-16T18:21:48.833" v="1" actId="20577"/>
          <ac:spMkLst>
            <pc:docMk/>
            <pc:sldMk cId="0" sldId="256"/>
            <ac:spMk id="85" creationId="{00000000-0000-0000-0000-000000000000}"/>
          </ac:spMkLst>
        </pc:spChg>
      </pc:sldChg>
      <pc:sldChg chg="modSp">
        <pc:chgData name="Nijolė Butkevičienė" userId="71ab2797-8547-484b-bd93-0617b24d964c" providerId="ADAL" clId="{6F86FD42-C63E-43C3-AD3F-93F4AB532842}" dt="2026-01-16T18:21:59.691" v="2"/>
        <pc:sldMkLst>
          <pc:docMk/>
          <pc:sldMk cId="0" sldId="257"/>
        </pc:sldMkLst>
        <pc:spChg chg="mod">
          <ac:chgData name="Nijolė Butkevičienė" userId="71ab2797-8547-484b-bd93-0617b24d964c" providerId="ADAL" clId="{6F86FD42-C63E-43C3-AD3F-93F4AB532842}" dt="2026-01-16T18:21:59.691" v="2"/>
          <ac:spMkLst>
            <pc:docMk/>
            <pc:sldMk cId="0" sldId="257"/>
            <ac:spMk id="97" creationId="{00000000-0000-0000-0000-000000000000}"/>
          </ac:spMkLst>
        </pc:spChg>
      </pc:sldChg>
      <pc:sldChg chg="modSp mod modNotes">
        <pc:chgData name="Nijolė Butkevičienė" userId="71ab2797-8547-484b-bd93-0617b24d964c" providerId="ADAL" clId="{6F86FD42-C63E-43C3-AD3F-93F4AB532842}" dt="2026-01-16T18:22:45.489" v="9" actId="20577"/>
        <pc:sldMkLst>
          <pc:docMk/>
          <pc:sldMk cId="0" sldId="258"/>
        </pc:sldMkLst>
        <pc:spChg chg="mod">
          <ac:chgData name="Nijolė Butkevičienė" userId="71ab2797-8547-484b-bd93-0617b24d964c" providerId="ADAL" clId="{6F86FD42-C63E-43C3-AD3F-93F4AB532842}" dt="2026-01-16T18:22:09.791" v="3"/>
          <ac:spMkLst>
            <pc:docMk/>
            <pc:sldMk cId="0" sldId="258"/>
            <ac:spMk id="105" creationId="{00000000-0000-0000-0000-000000000000}"/>
          </ac:spMkLst>
        </pc:spChg>
        <pc:spChg chg="mod">
          <ac:chgData name="Nijolė Butkevičienė" userId="71ab2797-8547-484b-bd93-0617b24d964c" providerId="ADAL" clId="{6F86FD42-C63E-43C3-AD3F-93F4AB532842}" dt="2026-01-16T18:22:16.282" v="4"/>
          <ac:spMkLst>
            <pc:docMk/>
            <pc:sldMk cId="0" sldId="258"/>
            <ac:spMk id="106" creationId="{00000000-0000-0000-0000-000000000000}"/>
          </ac:spMkLst>
        </pc:spChg>
        <pc:spChg chg="mod">
          <ac:chgData name="Nijolė Butkevičienė" userId="71ab2797-8547-484b-bd93-0617b24d964c" providerId="ADAL" clId="{6F86FD42-C63E-43C3-AD3F-93F4AB532842}" dt="2026-01-16T18:22:45.489" v="9" actId="20577"/>
          <ac:spMkLst>
            <pc:docMk/>
            <pc:sldMk cId="0" sldId="258"/>
            <ac:spMk id="107" creationId="{00000000-0000-0000-0000-000000000000}"/>
          </ac:spMkLst>
        </pc:spChg>
      </pc:sldChg>
      <pc:sldChg chg="modSp modNotes">
        <pc:chgData name="Nijolė Butkevičienė" userId="71ab2797-8547-484b-bd93-0617b24d964c" providerId="ADAL" clId="{6F86FD42-C63E-43C3-AD3F-93F4AB532842}" dt="2026-01-16T18:23:30.570" v="14"/>
        <pc:sldMkLst>
          <pc:docMk/>
          <pc:sldMk cId="0" sldId="259"/>
        </pc:sldMkLst>
        <pc:spChg chg="mod">
          <ac:chgData name="Nijolė Butkevičienė" userId="71ab2797-8547-484b-bd93-0617b24d964c" providerId="ADAL" clId="{6F86FD42-C63E-43C3-AD3F-93F4AB532842}" dt="2026-01-16T18:22:55.132" v="10"/>
          <ac:spMkLst>
            <pc:docMk/>
            <pc:sldMk cId="0" sldId="259"/>
            <ac:spMk id="115" creationId="{00000000-0000-0000-0000-000000000000}"/>
          </ac:spMkLst>
        </pc:spChg>
        <pc:spChg chg="mod">
          <ac:chgData name="Nijolė Butkevičienė" userId="71ab2797-8547-484b-bd93-0617b24d964c" providerId="ADAL" clId="{6F86FD42-C63E-43C3-AD3F-93F4AB532842}" dt="2026-01-16T18:23:02.110" v="11"/>
          <ac:spMkLst>
            <pc:docMk/>
            <pc:sldMk cId="0" sldId="259"/>
            <ac:spMk id="116" creationId="{00000000-0000-0000-0000-000000000000}"/>
          </ac:spMkLst>
        </pc:spChg>
        <pc:spChg chg="mod">
          <ac:chgData name="Nijolė Butkevičienė" userId="71ab2797-8547-484b-bd93-0617b24d964c" providerId="ADAL" clId="{6F86FD42-C63E-43C3-AD3F-93F4AB532842}" dt="2026-01-16T18:23:30.570" v="14"/>
          <ac:spMkLst>
            <pc:docMk/>
            <pc:sldMk cId="0" sldId="259"/>
            <ac:spMk id="117" creationId="{00000000-0000-0000-0000-000000000000}"/>
          </ac:spMkLst>
        </pc:spChg>
        <pc:spChg chg="mod">
          <ac:chgData name="Nijolė Butkevičienė" userId="71ab2797-8547-484b-bd93-0617b24d964c" providerId="ADAL" clId="{6F86FD42-C63E-43C3-AD3F-93F4AB532842}" dt="2026-01-16T18:23:10.811" v="12"/>
          <ac:spMkLst>
            <pc:docMk/>
            <pc:sldMk cId="0" sldId="259"/>
            <ac:spMk id="118" creationId="{00000000-0000-0000-0000-000000000000}"/>
          </ac:spMkLst>
        </pc:spChg>
      </pc:sldChg>
      <pc:sldChg chg="modSp mod modNotes">
        <pc:chgData name="Nijolė Butkevičienė" userId="71ab2797-8547-484b-bd93-0617b24d964c" providerId="ADAL" clId="{6F86FD42-C63E-43C3-AD3F-93F4AB532842}" dt="2026-01-16T18:24:37.337" v="20"/>
        <pc:sldMkLst>
          <pc:docMk/>
          <pc:sldMk cId="0" sldId="260"/>
        </pc:sldMkLst>
        <pc:spChg chg="mod">
          <ac:chgData name="Nijolė Butkevičienė" userId="71ab2797-8547-484b-bd93-0617b24d964c" providerId="ADAL" clId="{6F86FD42-C63E-43C3-AD3F-93F4AB532842}" dt="2026-01-16T18:23:59.341" v="15"/>
          <ac:spMkLst>
            <pc:docMk/>
            <pc:sldMk cId="0" sldId="260"/>
            <ac:spMk id="127" creationId="{00000000-0000-0000-0000-000000000000}"/>
          </ac:spMkLst>
        </pc:spChg>
        <pc:spChg chg="mod">
          <ac:chgData name="Nijolė Butkevičienė" userId="71ab2797-8547-484b-bd93-0617b24d964c" providerId="ADAL" clId="{6F86FD42-C63E-43C3-AD3F-93F4AB532842}" dt="2026-01-16T18:24:07.059" v="16"/>
          <ac:spMkLst>
            <pc:docMk/>
            <pc:sldMk cId="0" sldId="260"/>
            <ac:spMk id="128" creationId="{00000000-0000-0000-0000-000000000000}"/>
          </ac:spMkLst>
        </pc:spChg>
        <pc:spChg chg="mod">
          <ac:chgData name="Nijolė Butkevičienė" userId="71ab2797-8547-484b-bd93-0617b24d964c" providerId="ADAL" clId="{6F86FD42-C63E-43C3-AD3F-93F4AB532842}" dt="2026-01-16T18:24:26.162" v="19" actId="20577"/>
          <ac:spMkLst>
            <pc:docMk/>
            <pc:sldMk cId="0" sldId="260"/>
            <ac:spMk id="129" creationId="{00000000-0000-0000-0000-000000000000}"/>
          </ac:spMkLst>
        </pc:spChg>
        <pc:spChg chg="mod">
          <ac:chgData name="Nijolė Butkevičienė" userId="71ab2797-8547-484b-bd93-0617b24d964c" providerId="ADAL" clId="{6F86FD42-C63E-43C3-AD3F-93F4AB532842}" dt="2026-01-16T18:24:37.337" v="20"/>
          <ac:spMkLst>
            <pc:docMk/>
            <pc:sldMk cId="0" sldId="260"/>
            <ac:spMk id="131" creationId="{00000000-0000-0000-0000-000000000000}"/>
          </ac:spMkLst>
        </pc:spChg>
      </pc:sldChg>
      <pc:sldChg chg="modSp mod modNotes">
        <pc:chgData name="Nijolė Butkevičienė" userId="71ab2797-8547-484b-bd93-0617b24d964c" providerId="ADAL" clId="{6F86FD42-C63E-43C3-AD3F-93F4AB532842}" dt="2026-01-16T18:25:53.168" v="26"/>
        <pc:sldMkLst>
          <pc:docMk/>
          <pc:sldMk cId="0" sldId="261"/>
        </pc:sldMkLst>
        <pc:spChg chg="mod">
          <ac:chgData name="Nijolė Butkevičienė" userId="71ab2797-8547-484b-bd93-0617b24d964c" providerId="ADAL" clId="{6F86FD42-C63E-43C3-AD3F-93F4AB532842}" dt="2026-01-16T18:25:02.444" v="21"/>
          <ac:spMkLst>
            <pc:docMk/>
            <pc:sldMk cId="0" sldId="261"/>
            <ac:spMk id="139" creationId="{00000000-0000-0000-0000-000000000000}"/>
          </ac:spMkLst>
        </pc:spChg>
        <pc:spChg chg="mod">
          <ac:chgData name="Nijolė Butkevičienė" userId="71ab2797-8547-484b-bd93-0617b24d964c" providerId="ADAL" clId="{6F86FD42-C63E-43C3-AD3F-93F4AB532842}" dt="2026-01-16T18:25:44.683" v="25"/>
          <ac:spMkLst>
            <pc:docMk/>
            <pc:sldMk cId="0" sldId="261"/>
            <ac:spMk id="140" creationId="{00000000-0000-0000-0000-000000000000}"/>
          </ac:spMkLst>
        </pc:spChg>
        <pc:spChg chg="mod">
          <ac:chgData name="Nijolė Butkevičienė" userId="71ab2797-8547-484b-bd93-0617b24d964c" providerId="ADAL" clId="{6F86FD42-C63E-43C3-AD3F-93F4AB532842}" dt="2026-01-16T18:25:53.168" v="26"/>
          <ac:spMkLst>
            <pc:docMk/>
            <pc:sldMk cId="0" sldId="261"/>
            <ac:spMk id="142" creationId="{00000000-0000-0000-0000-000000000000}"/>
          </ac:spMkLst>
        </pc:spChg>
      </pc:sldChg>
      <pc:sldChg chg="modSp mod modNotes">
        <pc:chgData name="Nijolė Butkevičienė" userId="71ab2797-8547-484b-bd93-0617b24d964c" providerId="ADAL" clId="{6F86FD42-C63E-43C3-AD3F-93F4AB532842}" dt="2026-01-16T18:26:47.088" v="33" actId="20577"/>
        <pc:sldMkLst>
          <pc:docMk/>
          <pc:sldMk cId="0" sldId="262"/>
        </pc:sldMkLst>
        <pc:spChg chg="mod">
          <ac:chgData name="Nijolė Butkevičienė" userId="71ab2797-8547-484b-bd93-0617b24d964c" providerId="ADAL" clId="{6F86FD42-C63E-43C3-AD3F-93F4AB532842}" dt="2026-01-16T18:26:12.424" v="27"/>
          <ac:spMkLst>
            <pc:docMk/>
            <pc:sldMk cId="0" sldId="262"/>
            <ac:spMk id="150" creationId="{00000000-0000-0000-0000-000000000000}"/>
          </ac:spMkLst>
        </pc:spChg>
        <pc:spChg chg="mod">
          <ac:chgData name="Nijolė Butkevičienė" userId="71ab2797-8547-484b-bd93-0617b24d964c" providerId="ADAL" clId="{6F86FD42-C63E-43C3-AD3F-93F4AB532842}" dt="2026-01-16T18:26:47.088" v="33" actId="20577"/>
          <ac:spMkLst>
            <pc:docMk/>
            <pc:sldMk cId="0" sldId="262"/>
            <ac:spMk id="151" creationId="{00000000-0000-0000-0000-000000000000}"/>
          </ac:spMkLst>
        </pc:spChg>
        <pc:spChg chg="mod">
          <ac:chgData name="Nijolė Butkevičienė" userId="71ab2797-8547-484b-bd93-0617b24d964c" providerId="ADAL" clId="{6F86FD42-C63E-43C3-AD3F-93F4AB532842}" dt="2026-01-16T18:26:19.465" v="28"/>
          <ac:spMkLst>
            <pc:docMk/>
            <pc:sldMk cId="0" sldId="262"/>
            <ac:spMk id="152" creationId="{00000000-0000-0000-0000-000000000000}"/>
          </ac:spMkLst>
        </pc:spChg>
      </pc:sldChg>
      <pc:sldChg chg="modSp mod modNotes">
        <pc:chgData name="Nijolė Butkevičienė" userId="71ab2797-8547-484b-bd93-0617b24d964c" providerId="ADAL" clId="{6F86FD42-C63E-43C3-AD3F-93F4AB532842}" dt="2026-01-16T18:28:56.515" v="48" actId="113"/>
        <pc:sldMkLst>
          <pc:docMk/>
          <pc:sldMk cId="0" sldId="263"/>
        </pc:sldMkLst>
        <pc:spChg chg="mod">
          <ac:chgData name="Nijolė Butkevičienė" userId="71ab2797-8547-484b-bd93-0617b24d964c" providerId="ADAL" clId="{6F86FD42-C63E-43C3-AD3F-93F4AB532842}" dt="2026-01-16T18:27:04.962" v="35"/>
          <ac:spMkLst>
            <pc:docMk/>
            <pc:sldMk cId="0" sldId="263"/>
            <ac:spMk id="160" creationId="{00000000-0000-0000-0000-000000000000}"/>
          </ac:spMkLst>
        </pc:spChg>
        <pc:spChg chg="mod">
          <ac:chgData name="Nijolė Butkevičienė" userId="71ab2797-8547-484b-bd93-0617b24d964c" providerId="ADAL" clId="{6F86FD42-C63E-43C3-AD3F-93F4AB532842}" dt="2026-01-16T18:28:56.515" v="48" actId="113"/>
          <ac:spMkLst>
            <pc:docMk/>
            <pc:sldMk cId="0" sldId="263"/>
            <ac:spMk id="161" creationId="{00000000-0000-0000-0000-000000000000}"/>
          </ac:spMkLst>
        </pc:spChg>
        <pc:spChg chg="mod">
          <ac:chgData name="Nijolė Butkevičienė" userId="71ab2797-8547-484b-bd93-0617b24d964c" providerId="ADAL" clId="{6F86FD42-C63E-43C3-AD3F-93F4AB532842}" dt="2026-01-16T18:27:12.534" v="36"/>
          <ac:spMkLst>
            <pc:docMk/>
            <pc:sldMk cId="0" sldId="263"/>
            <ac:spMk id="162" creationId="{00000000-0000-0000-0000-000000000000}"/>
          </ac:spMkLst>
        </pc:spChg>
        <pc:spChg chg="mod">
          <ac:chgData name="Nijolė Butkevičienė" userId="71ab2797-8547-484b-bd93-0617b24d964c" providerId="ADAL" clId="{6F86FD42-C63E-43C3-AD3F-93F4AB532842}" dt="2026-01-16T18:26:58" v="34"/>
          <ac:spMkLst>
            <pc:docMk/>
            <pc:sldMk cId="0" sldId="263"/>
            <ac:spMk id="164" creationId="{00000000-0000-0000-0000-000000000000}"/>
          </ac:spMkLst>
        </pc:spChg>
      </pc:sldChg>
      <pc:sldChg chg="modSp mod modNotes">
        <pc:chgData name="Nijolė Butkevičienė" userId="71ab2797-8547-484b-bd93-0617b24d964c" providerId="ADAL" clId="{6F86FD42-C63E-43C3-AD3F-93F4AB532842}" dt="2026-01-16T18:29:50.610" v="56" actId="20577"/>
        <pc:sldMkLst>
          <pc:docMk/>
          <pc:sldMk cId="0" sldId="264"/>
        </pc:sldMkLst>
        <pc:spChg chg="mod">
          <ac:chgData name="Nijolė Butkevičienė" userId="71ab2797-8547-484b-bd93-0617b24d964c" providerId="ADAL" clId="{6F86FD42-C63E-43C3-AD3F-93F4AB532842}" dt="2026-01-16T18:29:13.398" v="49"/>
          <ac:spMkLst>
            <pc:docMk/>
            <pc:sldMk cId="0" sldId="264"/>
            <ac:spMk id="172" creationId="{00000000-0000-0000-0000-000000000000}"/>
          </ac:spMkLst>
        </pc:spChg>
        <pc:spChg chg="mod">
          <ac:chgData name="Nijolė Butkevičienė" userId="71ab2797-8547-484b-bd93-0617b24d964c" providerId="ADAL" clId="{6F86FD42-C63E-43C3-AD3F-93F4AB532842}" dt="2026-01-16T18:29:50.610" v="56" actId="20577"/>
          <ac:spMkLst>
            <pc:docMk/>
            <pc:sldMk cId="0" sldId="264"/>
            <ac:spMk id="173" creationId="{00000000-0000-0000-0000-000000000000}"/>
          </ac:spMkLst>
        </pc:spChg>
        <pc:spChg chg="mod">
          <ac:chgData name="Nijolė Butkevičienė" userId="71ab2797-8547-484b-bd93-0617b24d964c" providerId="ADAL" clId="{6F86FD42-C63E-43C3-AD3F-93F4AB532842}" dt="2026-01-16T18:29:20.386" v="50"/>
          <ac:spMkLst>
            <pc:docMk/>
            <pc:sldMk cId="0" sldId="264"/>
            <ac:spMk id="174" creationId="{00000000-0000-0000-0000-000000000000}"/>
          </ac:spMkLst>
        </pc:spChg>
      </pc:sldChg>
      <pc:sldChg chg="modSp modNotes">
        <pc:chgData name="Nijolė Butkevičienė" userId="71ab2797-8547-484b-bd93-0617b24d964c" providerId="ADAL" clId="{6F86FD42-C63E-43C3-AD3F-93F4AB532842}" dt="2026-01-16T18:30:19.269" v="59"/>
        <pc:sldMkLst>
          <pc:docMk/>
          <pc:sldMk cId="0" sldId="265"/>
        </pc:sldMkLst>
        <pc:spChg chg="mod">
          <ac:chgData name="Nijolė Butkevičienė" userId="71ab2797-8547-484b-bd93-0617b24d964c" providerId="ADAL" clId="{6F86FD42-C63E-43C3-AD3F-93F4AB532842}" dt="2026-01-16T18:30:01.831" v="57"/>
          <ac:spMkLst>
            <pc:docMk/>
            <pc:sldMk cId="0" sldId="265"/>
            <ac:spMk id="182" creationId="{00000000-0000-0000-0000-000000000000}"/>
          </ac:spMkLst>
        </pc:spChg>
        <pc:spChg chg="mod">
          <ac:chgData name="Nijolė Butkevičienė" userId="71ab2797-8547-484b-bd93-0617b24d964c" providerId="ADAL" clId="{6F86FD42-C63E-43C3-AD3F-93F4AB532842}" dt="2026-01-16T18:30:19.269" v="59"/>
          <ac:spMkLst>
            <pc:docMk/>
            <pc:sldMk cId="0" sldId="265"/>
            <ac:spMk id="183" creationId="{00000000-0000-0000-0000-000000000000}"/>
          </ac:spMkLst>
        </pc:spChg>
        <pc:spChg chg="mod">
          <ac:chgData name="Nijolė Butkevičienė" userId="71ab2797-8547-484b-bd93-0617b24d964c" providerId="ADAL" clId="{6F86FD42-C63E-43C3-AD3F-93F4AB532842}" dt="2026-01-16T18:30:09.615" v="58"/>
          <ac:spMkLst>
            <pc:docMk/>
            <pc:sldMk cId="0" sldId="265"/>
            <ac:spMk id="184" creationId="{00000000-0000-0000-0000-000000000000}"/>
          </ac:spMkLst>
        </pc:spChg>
      </pc:sldChg>
      <pc:sldChg chg="modSp modNotes">
        <pc:chgData name="Nijolė Butkevičienė" userId="71ab2797-8547-484b-bd93-0617b24d964c" providerId="ADAL" clId="{6F86FD42-C63E-43C3-AD3F-93F4AB532842}" dt="2026-01-16T18:30:58.655" v="62"/>
        <pc:sldMkLst>
          <pc:docMk/>
          <pc:sldMk cId="0" sldId="266"/>
        </pc:sldMkLst>
        <pc:spChg chg="mod">
          <ac:chgData name="Nijolė Butkevičienė" userId="71ab2797-8547-484b-bd93-0617b24d964c" providerId="ADAL" clId="{6F86FD42-C63E-43C3-AD3F-93F4AB532842}" dt="2026-01-16T18:30:33.218" v="60"/>
          <ac:spMkLst>
            <pc:docMk/>
            <pc:sldMk cId="0" sldId="266"/>
            <ac:spMk id="192" creationId="{00000000-0000-0000-0000-000000000000}"/>
          </ac:spMkLst>
        </pc:spChg>
        <pc:spChg chg="mod">
          <ac:chgData name="Nijolė Butkevičienė" userId="71ab2797-8547-484b-bd93-0617b24d964c" providerId="ADAL" clId="{6F86FD42-C63E-43C3-AD3F-93F4AB532842}" dt="2026-01-16T18:30:58.655" v="62"/>
          <ac:spMkLst>
            <pc:docMk/>
            <pc:sldMk cId="0" sldId="266"/>
            <ac:spMk id="193" creationId="{00000000-0000-0000-0000-000000000000}"/>
          </ac:spMkLst>
        </pc:spChg>
        <pc:spChg chg="mod">
          <ac:chgData name="Nijolė Butkevičienė" userId="71ab2797-8547-484b-bd93-0617b24d964c" providerId="ADAL" clId="{6F86FD42-C63E-43C3-AD3F-93F4AB532842}" dt="2026-01-16T18:30:43.799" v="61"/>
          <ac:spMkLst>
            <pc:docMk/>
            <pc:sldMk cId="0" sldId="266"/>
            <ac:spMk id="194" creationId="{00000000-0000-0000-0000-000000000000}"/>
          </ac:spMkLst>
        </pc:spChg>
      </pc:sldChg>
      <pc:sldChg chg="addSp delSp modSp mod modNotes">
        <pc:chgData name="Nijolė Butkevičienė" userId="71ab2797-8547-484b-bd93-0617b24d964c" providerId="ADAL" clId="{6F86FD42-C63E-43C3-AD3F-93F4AB532842}" dt="2026-01-16T18:35:01.386" v="91" actId="478"/>
        <pc:sldMkLst>
          <pc:docMk/>
          <pc:sldMk cId="0" sldId="267"/>
        </pc:sldMkLst>
        <pc:spChg chg="add del mod">
          <ac:chgData name="Nijolė Butkevičienė" userId="71ab2797-8547-484b-bd93-0617b24d964c" providerId="ADAL" clId="{6F86FD42-C63E-43C3-AD3F-93F4AB532842}" dt="2026-01-16T18:35:01.386" v="91" actId="478"/>
          <ac:spMkLst>
            <pc:docMk/>
            <pc:sldMk cId="0" sldId="267"/>
            <ac:spMk id="2" creationId="{4D950C23-9BE2-E407-D25A-3062E8A0D9C5}"/>
          </ac:spMkLst>
        </pc:spChg>
        <pc:spChg chg="mod">
          <ac:chgData name="Nijolė Butkevičienė" userId="71ab2797-8547-484b-bd93-0617b24d964c" providerId="ADAL" clId="{6F86FD42-C63E-43C3-AD3F-93F4AB532842}" dt="2026-01-16T18:31:09.581" v="63"/>
          <ac:spMkLst>
            <pc:docMk/>
            <pc:sldMk cId="0" sldId="267"/>
            <ac:spMk id="202" creationId="{00000000-0000-0000-0000-000000000000}"/>
          </ac:spMkLst>
        </pc:spChg>
        <pc:spChg chg="mod">
          <ac:chgData name="Nijolė Butkevičienė" userId="71ab2797-8547-484b-bd93-0617b24d964c" providerId="ADAL" clId="{6F86FD42-C63E-43C3-AD3F-93F4AB532842}" dt="2026-01-16T18:32:10.226" v="67" actId="1076"/>
          <ac:spMkLst>
            <pc:docMk/>
            <pc:sldMk cId="0" sldId="267"/>
            <ac:spMk id="203" creationId="{00000000-0000-0000-0000-000000000000}"/>
          </ac:spMkLst>
        </pc:spChg>
        <pc:spChg chg="mod">
          <ac:chgData name="Nijolė Butkevičienė" userId="71ab2797-8547-484b-bd93-0617b24d964c" providerId="ADAL" clId="{6F86FD42-C63E-43C3-AD3F-93F4AB532842}" dt="2026-01-16T18:32:17.475" v="68"/>
          <ac:spMkLst>
            <pc:docMk/>
            <pc:sldMk cId="0" sldId="267"/>
            <ac:spMk id="207" creationId="{00000000-0000-0000-0000-000000000000}"/>
          </ac:spMkLst>
        </pc:spChg>
        <pc:picChg chg="del mod ord">
          <ac:chgData name="Nijolė Butkevičienė" userId="71ab2797-8547-484b-bd93-0617b24d964c" providerId="ADAL" clId="{6F86FD42-C63E-43C3-AD3F-93F4AB532842}" dt="2026-01-16T18:33:24.156" v="72" actId="478"/>
          <ac:picMkLst>
            <pc:docMk/>
            <pc:sldMk cId="0" sldId="267"/>
            <ac:picMk id="205" creationId="{00000000-0000-0000-0000-000000000000}"/>
          </ac:picMkLst>
        </pc:picChg>
      </pc:sldChg>
      <pc:sldChg chg="modSp mod modNotes">
        <pc:chgData name="Nijolė Butkevičienė" userId="71ab2797-8547-484b-bd93-0617b24d964c" providerId="ADAL" clId="{6F86FD42-C63E-43C3-AD3F-93F4AB532842}" dt="2026-01-16T18:35:46.718" v="96"/>
        <pc:sldMkLst>
          <pc:docMk/>
          <pc:sldMk cId="0" sldId="268"/>
        </pc:sldMkLst>
        <pc:spChg chg="mod">
          <ac:chgData name="Nijolė Butkevičienė" userId="71ab2797-8547-484b-bd93-0617b24d964c" providerId="ADAL" clId="{6F86FD42-C63E-43C3-AD3F-93F4AB532842}" dt="2026-01-16T18:34:44.589" v="89"/>
          <ac:spMkLst>
            <pc:docMk/>
            <pc:sldMk cId="0" sldId="268"/>
            <ac:spMk id="215" creationId="{00000000-0000-0000-0000-000000000000}"/>
          </ac:spMkLst>
        </pc:spChg>
        <pc:spChg chg="mod">
          <ac:chgData name="Nijolė Butkevičienė" userId="71ab2797-8547-484b-bd93-0617b24d964c" providerId="ADAL" clId="{6F86FD42-C63E-43C3-AD3F-93F4AB532842}" dt="2026-01-16T18:35:46.718" v="96"/>
          <ac:spMkLst>
            <pc:docMk/>
            <pc:sldMk cId="0" sldId="268"/>
            <ac:spMk id="216" creationId="{00000000-0000-0000-0000-000000000000}"/>
          </ac:spMkLst>
        </pc:spChg>
        <pc:spChg chg="mod">
          <ac:chgData name="Nijolė Butkevičienė" userId="71ab2797-8547-484b-bd93-0617b24d964c" providerId="ADAL" clId="{6F86FD42-C63E-43C3-AD3F-93F4AB532842}" dt="2026-01-16T18:35:18.303" v="93" actId="14100"/>
          <ac:spMkLst>
            <pc:docMk/>
            <pc:sldMk cId="0" sldId="268"/>
            <ac:spMk id="217" creationId="{00000000-0000-0000-0000-000000000000}"/>
          </ac:spMkLst>
        </pc:spChg>
      </pc:sldChg>
      <pc:sldChg chg="modSp mod modNotes">
        <pc:chgData name="Nijolė Butkevičienė" userId="71ab2797-8547-484b-bd93-0617b24d964c" providerId="ADAL" clId="{6F86FD42-C63E-43C3-AD3F-93F4AB532842}" dt="2026-01-16T18:37:18.939" v="112"/>
        <pc:sldMkLst>
          <pc:docMk/>
          <pc:sldMk cId="0" sldId="269"/>
        </pc:sldMkLst>
        <pc:spChg chg="mod">
          <ac:chgData name="Nijolė Butkevičienė" userId="71ab2797-8547-484b-bd93-0617b24d964c" providerId="ADAL" clId="{6F86FD42-C63E-43C3-AD3F-93F4AB532842}" dt="2026-01-16T18:35:56.589" v="97"/>
          <ac:spMkLst>
            <pc:docMk/>
            <pc:sldMk cId="0" sldId="269"/>
            <ac:spMk id="225" creationId="{00000000-0000-0000-0000-000000000000}"/>
          </ac:spMkLst>
        </pc:spChg>
        <pc:spChg chg="mod">
          <ac:chgData name="Nijolė Butkevičienė" userId="71ab2797-8547-484b-bd93-0617b24d964c" providerId="ADAL" clId="{6F86FD42-C63E-43C3-AD3F-93F4AB532842}" dt="2026-01-16T18:37:18.939" v="112"/>
          <ac:spMkLst>
            <pc:docMk/>
            <pc:sldMk cId="0" sldId="269"/>
            <ac:spMk id="226" creationId="{00000000-0000-0000-0000-000000000000}"/>
          </ac:spMkLst>
        </pc:spChg>
      </pc:sldChg>
      <pc:sldChg chg="modSp mod modNotes">
        <pc:chgData name="Nijolė Butkevičienė" userId="71ab2797-8547-484b-bd93-0617b24d964c" providerId="ADAL" clId="{6F86FD42-C63E-43C3-AD3F-93F4AB532842}" dt="2026-01-16T18:38:44.729" v="124" actId="20577"/>
        <pc:sldMkLst>
          <pc:docMk/>
          <pc:sldMk cId="0" sldId="270"/>
        </pc:sldMkLst>
        <pc:spChg chg="mod">
          <ac:chgData name="Nijolė Butkevičienė" userId="71ab2797-8547-484b-bd93-0617b24d964c" providerId="ADAL" clId="{6F86FD42-C63E-43C3-AD3F-93F4AB532842}" dt="2026-01-16T18:37:27.777" v="113"/>
          <ac:spMkLst>
            <pc:docMk/>
            <pc:sldMk cId="0" sldId="270"/>
            <ac:spMk id="234" creationId="{00000000-0000-0000-0000-000000000000}"/>
          </ac:spMkLst>
        </pc:spChg>
        <pc:spChg chg="mod">
          <ac:chgData name="Nijolė Butkevičienė" userId="71ab2797-8547-484b-bd93-0617b24d964c" providerId="ADAL" clId="{6F86FD42-C63E-43C3-AD3F-93F4AB532842}" dt="2026-01-16T18:38:44.729" v="124" actId="20577"/>
          <ac:spMkLst>
            <pc:docMk/>
            <pc:sldMk cId="0" sldId="270"/>
            <ac:spMk id="235" creationId="{00000000-0000-0000-0000-000000000000}"/>
          </ac:spMkLst>
        </pc:spChg>
      </pc:sldChg>
      <pc:sldChg chg="modSp mod modNotes">
        <pc:chgData name="Nijolė Butkevičienė" userId="71ab2797-8547-484b-bd93-0617b24d964c" providerId="ADAL" clId="{6F86FD42-C63E-43C3-AD3F-93F4AB532842}" dt="2026-01-16T18:40:17.554" v="135" actId="115"/>
        <pc:sldMkLst>
          <pc:docMk/>
          <pc:sldMk cId="0" sldId="271"/>
        </pc:sldMkLst>
        <pc:spChg chg="mod">
          <ac:chgData name="Nijolė Butkevičienė" userId="71ab2797-8547-484b-bd93-0617b24d964c" providerId="ADAL" clId="{6F86FD42-C63E-43C3-AD3F-93F4AB532842}" dt="2026-01-16T18:39:06.358" v="125"/>
          <ac:spMkLst>
            <pc:docMk/>
            <pc:sldMk cId="0" sldId="271"/>
            <ac:spMk id="243" creationId="{00000000-0000-0000-0000-000000000000}"/>
          </ac:spMkLst>
        </pc:spChg>
        <pc:spChg chg="mod">
          <ac:chgData name="Nijolė Butkevičienė" userId="71ab2797-8547-484b-bd93-0617b24d964c" providerId="ADAL" clId="{6F86FD42-C63E-43C3-AD3F-93F4AB532842}" dt="2026-01-16T18:40:17.554" v="135" actId="115"/>
          <ac:spMkLst>
            <pc:docMk/>
            <pc:sldMk cId="0" sldId="271"/>
            <ac:spMk id="245" creationId="{00000000-0000-0000-0000-000000000000}"/>
          </ac:spMkLst>
        </pc:spChg>
      </pc:sldChg>
      <pc:sldChg chg="modSp mod modNotes">
        <pc:chgData name="Nijolė Butkevičienė" userId="71ab2797-8547-484b-bd93-0617b24d964c" providerId="ADAL" clId="{6F86FD42-C63E-43C3-AD3F-93F4AB532842}" dt="2026-01-16T18:41:11.441" v="142" actId="115"/>
        <pc:sldMkLst>
          <pc:docMk/>
          <pc:sldMk cId="0" sldId="272"/>
        </pc:sldMkLst>
        <pc:spChg chg="mod">
          <ac:chgData name="Nijolė Butkevičienė" userId="71ab2797-8547-484b-bd93-0617b24d964c" providerId="ADAL" clId="{6F86FD42-C63E-43C3-AD3F-93F4AB532842}" dt="2026-01-16T18:40:26.443" v="136"/>
          <ac:spMkLst>
            <pc:docMk/>
            <pc:sldMk cId="0" sldId="272"/>
            <ac:spMk id="253" creationId="{00000000-0000-0000-0000-000000000000}"/>
          </ac:spMkLst>
        </pc:spChg>
        <pc:spChg chg="mod">
          <ac:chgData name="Nijolė Butkevičienė" userId="71ab2797-8547-484b-bd93-0617b24d964c" providerId="ADAL" clId="{6F86FD42-C63E-43C3-AD3F-93F4AB532842}" dt="2026-01-16T18:41:11.441" v="142" actId="115"/>
          <ac:spMkLst>
            <pc:docMk/>
            <pc:sldMk cId="0" sldId="272"/>
            <ac:spMk id="256" creationId="{00000000-0000-0000-0000-000000000000}"/>
          </ac:spMkLst>
        </pc:spChg>
      </pc:sldChg>
      <pc:sldChg chg="modSp mod modNotes">
        <pc:chgData name="Nijolė Butkevičienė" userId="71ab2797-8547-484b-bd93-0617b24d964c" providerId="ADAL" clId="{6F86FD42-C63E-43C3-AD3F-93F4AB532842}" dt="2026-01-16T18:42:31.195" v="153" actId="948"/>
        <pc:sldMkLst>
          <pc:docMk/>
          <pc:sldMk cId="0" sldId="273"/>
        </pc:sldMkLst>
        <pc:spChg chg="mod">
          <ac:chgData name="Nijolė Butkevičienė" userId="71ab2797-8547-484b-bd93-0617b24d964c" providerId="ADAL" clId="{6F86FD42-C63E-43C3-AD3F-93F4AB532842}" dt="2026-01-16T18:41:22.521" v="143"/>
          <ac:spMkLst>
            <pc:docMk/>
            <pc:sldMk cId="0" sldId="273"/>
            <ac:spMk id="264" creationId="{00000000-0000-0000-0000-000000000000}"/>
          </ac:spMkLst>
        </pc:spChg>
        <pc:spChg chg="mod">
          <ac:chgData name="Nijolė Butkevičienė" userId="71ab2797-8547-484b-bd93-0617b24d964c" providerId="ADAL" clId="{6F86FD42-C63E-43C3-AD3F-93F4AB532842}" dt="2026-01-16T18:42:31.195" v="153" actId="948"/>
          <ac:spMkLst>
            <pc:docMk/>
            <pc:sldMk cId="0" sldId="273"/>
            <ac:spMk id="267" creationId="{00000000-0000-0000-0000-000000000000}"/>
          </ac:spMkLst>
        </pc:spChg>
      </pc:sldChg>
      <pc:sldChg chg="modSp mod modNotes">
        <pc:chgData name="Nijolė Butkevičienė" userId="71ab2797-8547-484b-bd93-0617b24d964c" providerId="ADAL" clId="{6F86FD42-C63E-43C3-AD3F-93F4AB532842}" dt="2026-01-16T18:43:49.259" v="160"/>
        <pc:sldMkLst>
          <pc:docMk/>
          <pc:sldMk cId="0" sldId="274"/>
        </pc:sldMkLst>
        <pc:spChg chg="mod">
          <ac:chgData name="Nijolė Butkevičienė" userId="71ab2797-8547-484b-bd93-0617b24d964c" providerId="ADAL" clId="{6F86FD42-C63E-43C3-AD3F-93F4AB532842}" dt="2026-01-16T18:42:44.219" v="154"/>
          <ac:spMkLst>
            <pc:docMk/>
            <pc:sldMk cId="0" sldId="274"/>
            <ac:spMk id="275" creationId="{00000000-0000-0000-0000-000000000000}"/>
          </ac:spMkLst>
        </pc:spChg>
        <pc:spChg chg="mod">
          <ac:chgData name="Nijolė Butkevičienė" userId="71ab2797-8547-484b-bd93-0617b24d964c" providerId="ADAL" clId="{6F86FD42-C63E-43C3-AD3F-93F4AB532842}" dt="2026-01-16T18:43:49.259" v="160"/>
          <ac:spMkLst>
            <pc:docMk/>
            <pc:sldMk cId="0" sldId="274"/>
            <ac:spMk id="276" creationId="{00000000-0000-0000-0000-000000000000}"/>
          </ac:spMkLst>
        </pc:spChg>
      </pc:sldChg>
      <pc:sldChg chg="modSp mod modNotes">
        <pc:chgData name="Nijolė Butkevičienė" userId="71ab2797-8547-484b-bd93-0617b24d964c" providerId="ADAL" clId="{6F86FD42-C63E-43C3-AD3F-93F4AB532842}" dt="2026-01-16T18:44:29.531" v="165" actId="20577"/>
        <pc:sldMkLst>
          <pc:docMk/>
          <pc:sldMk cId="0" sldId="275"/>
        </pc:sldMkLst>
        <pc:spChg chg="mod">
          <ac:chgData name="Nijolė Butkevičienė" userId="71ab2797-8547-484b-bd93-0617b24d964c" providerId="ADAL" clId="{6F86FD42-C63E-43C3-AD3F-93F4AB532842}" dt="2026-01-16T18:43:58.647" v="161"/>
          <ac:spMkLst>
            <pc:docMk/>
            <pc:sldMk cId="0" sldId="275"/>
            <ac:spMk id="284" creationId="{00000000-0000-0000-0000-000000000000}"/>
          </ac:spMkLst>
        </pc:spChg>
        <pc:spChg chg="mod">
          <ac:chgData name="Nijolė Butkevičienė" userId="71ab2797-8547-484b-bd93-0617b24d964c" providerId="ADAL" clId="{6F86FD42-C63E-43C3-AD3F-93F4AB532842}" dt="2026-01-16T18:44:29.531" v="165" actId="20577"/>
          <ac:spMkLst>
            <pc:docMk/>
            <pc:sldMk cId="0" sldId="275"/>
            <ac:spMk id="285" creationId="{00000000-0000-0000-0000-000000000000}"/>
          </ac:spMkLst>
        </pc:spChg>
      </pc:sldChg>
      <pc:sldChg chg="modSp mod modNotes">
        <pc:chgData name="Nijolė Butkevičienė" userId="71ab2797-8547-484b-bd93-0617b24d964c" providerId="ADAL" clId="{6F86FD42-C63E-43C3-AD3F-93F4AB532842}" dt="2026-01-16T18:45:23.560" v="178"/>
        <pc:sldMkLst>
          <pc:docMk/>
          <pc:sldMk cId="0" sldId="276"/>
        </pc:sldMkLst>
        <pc:spChg chg="mod">
          <ac:chgData name="Nijolė Butkevičienė" userId="71ab2797-8547-484b-bd93-0617b24d964c" providerId="ADAL" clId="{6F86FD42-C63E-43C3-AD3F-93F4AB532842}" dt="2026-01-16T18:44:47.909" v="166"/>
          <ac:spMkLst>
            <pc:docMk/>
            <pc:sldMk cId="0" sldId="276"/>
            <ac:spMk id="293" creationId="{00000000-0000-0000-0000-000000000000}"/>
          </ac:spMkLst>
        </pc:spChg>
        <pc:spChg chg="mod">
          <ac:chgData name="Nijolė Butkevičienė" userId="71ab2797-8547-484b-bd93-0617b24d964c" providerId="ADAL" clId="{6F86FD42-C63E-43C3-AD3F-93F4AB532842}" dt="2026-01-16T18:45:23.560" v="178"/>
          <ac:spMkLst>
            <pc:docMk/>
            <pc:sldMk cId="0" sldId="276"/>
            <ac:spMk id="294" creationId="{00000000-0000-0000-0000-000000000000}"/>
          </ac:spMkLst>
        </pc:spChg>
      </pc:sldChg>
      <pc:sldChg chg="modSp modNotes">
        <pc:chgData name="Nijolė Butkevičienė" userId="71ab2797-8547-484b-bd93-0617b24d964c" providerId="ADAL" clId="{6F86FD42-C63E-43C3-AD3F-93F4AB532842}" dt="2026-01-16T18:45:40.646" v="180"/>
        <pc:sldMkLst>
          <pc:docMk/>
          <pc:sldMk cId="0" sldId="277"/>
        </pc:sldMkLst>
        <pc:spChg chg="mod">
          <ac:chgData name="Nijolė Butkevičienė" userId="71ab2797-8547-484b-bd93-0617b24d964c" providerId="ADAL" clId="{6F86FD42-C63E-43C3-AD3F-93F4AB532842}" dt="2026-01-16T18:45:33.284" v="179"/>
          <ac:spMkLst>
            <pc:docMk/>
            <pc:sldMk cId="0" sldId="277"/>
            <ac:spMk id="302" creationId="{00000000-0000-0000-0000-000000000000}"/>
          </ac:spMkLst>
        </pc:spChg>
        <pc:spChg chg="mod">
          <ac:chgData name="Nijolė Butkevičienė" userId="71ab2797-8547-484b-bd93-0617b24d964c" providerId="ADAL" clId="{6F86FD42-C63E-43C3-AD3F-93F4AB532842}" dt="2026-01-16T18:45:40.646" v="180"/>
          <ac:spMkLst>
            <pc:docMk/>
            <pc:sldMk cId="0" sldId="277"/>
            <ac:spMk id="303" creationId="{00000000-0000-0000-0000-000000000000}"/>
          </ac:spMkLst>
        </pc:spChg>
      </pc:sldChg>
      <pc:sldChg chg="modSp mod modNotes">
        <pc:chgData name="Nijolė Butkevičienė" userId="71ab2797-8547-484b-bd93-0617b24d964c" providerId="ADAL" clId="{6F86FD42-C63E-43C3-AD3F-93F4AB532842}" dt="2026-01-16T18:49:20.037" v="204"/>
        <pc:sldMkLst>
          <pc:docMk/>
          <pc:sldMk cId="0" sldId="278"/>
        </pc:sldMkLst>
        <pc:spChg chg="mod">
          <ac:chgData name="Nijolė Butkevičienė" userId="71ab2797-8547-484b-bd93-0617b24d964c" providerId="ADAL" clId="{6F86FD42-C63E-43C3-AD3F-93F4AB532842}" dt="2026-01-16T18:45:51.310" v="181"/>
          <ac:spMkLst>
            <pc:docMk/>
            <pc:sldMk cId="0" sldId="278"/>
            <ac:spMk id="314" creationId="{00000000-0000-0000-0000-000000000000}"/>
          </ac:spMkLst>
        </pc:spChg>
        <pc:spChg chg="mod">
          <ac:chgData name="Nijolė Butkevičienė" userId="71ab2797-8547-484b-bd93-0617b24d964c" providerId="ADAL" clId="{6F86FD42-C63E-43C3-AD3F-93F4AB532842}" dt="2026-01-16T18:46:01.232" v="182"/>
          <ac:spMkLst>
            <pc:docMk/>
            <pc:sldMk cId="0" sldId="278"/>
            <ac:spMk id="315" creationId="{00000000-0000-0000-0000-000000000000}"/>
          </ac:spMkLst>
        </pc:spChg>
        <pc:spChg chg="mod">
          <ac:chgData name="Nijolė Butkevičienė" userId="71ab2797-8547-484b-bd93-0617b24d964c" providerId="ADAL" clId="{6F86FD42-C63E-43C3-AD3F-93F4AB532842}" dt="2026-01-16T18:48:08.761" v="194" actId="14100"/>
          <ac:spMkLst>
            <pc:docMk/>
            <pc:sldMk cId="0" sldId="278"/>
            <ac:spMk id="316" creationId="{00000000-0000-0000-0000-000000000000}"/>
          </ac:spMkLst>
        </pc:spChg>
        <pc:spChg chg="mod">
          <ac:chgData name="Nijolė Butkevičienė" userId="71ab2797-8547-484b-bd93-0617b24d964c" providerId="ADAL" clId="{6F86FD42-C63E-43C3-AD3F-93F4AB532842}" dt="2026-01-16T18:48:12.848" v="195" actId="14100"/>
          <ac:spMkLst>
            <pc:docMk/>
            <pc:sldMk cId="0" sldId="278"/>
            <ac:spMk id="317" creationId="{00000000-0000-0000-0000-000000000000}"/>
          </ac:spMkLst>
        </pc:spChg>
        <pc:spChg chg="mod">
          <ac:chgData name="Nijolė Butkevičienė" userId="71ab2797-8547-484b-bd93-0617b24d964c" providerId="ADAL" clId="{6F86FD42-C63E-43C3-AD3F-93F4AB532842}" dt="2026-01-16T18:48:16.113" v="196" actId="14100"/>
          <ac:spMkLst>
            <pc:docMk/>
            <pc:sldMk cId="0" sldId="278"/>
            <ac:spMk id="318" creationId="{00000000-0000-0000-0000-000000000000}"/>
          </ac:spMkLst>
        </pc:spChg>
        <pc:spChg chg="mod">
          <ac:chgData name="Nijolė Butkevičienė" userId="71ab2797-8547-484b-bd93-0617b24d964c" providerId="ADAL" clId="{6F86FD42-C63E-43C3-AD3F-93F4AB532842}" dt="2026-01-16T18:48:19.170" v="197" actId="14100"/>
          <ac:spMkLst>
            <pc:docMk/>
            <pc:sldMk cId="0" sldId="278"/>
            <ac:spMk id="319" creationId="{00000000-0000-0000-0000-000000000000}"/>
          </ac:spMkLst>
        </pc:spChg>
        <pc:spChg chg="mod">
          <ac:chgData name="Nijolė Butkevičienė" userId="71ab2797-8547-484b-bd93-0617b24d964c" providerId="ADAL" clId="{6F86FD42-C63E-43C3-AD3F-93F4AB532842}" dt="2026-01-16T18:47:12.232" v="190"/>
          <ac:spMkLst>
            <pc:docMk/>
            <pc:sldMk cId="0" sldId="278"/>
            <ac:spMk id="326" creationId="{00000000-0000-0000-0000-000000000000}"/>
          </ac:spMkLst>
        </pc:spChg>
        <pc:spChg chg="mod">
          <ac:chgData name="Nijolė Butkevičienė" userId="71ab2797-8547-484b-bd93-0617b24d964c" providerId="ADAL" clId="{6F86FD42-C63E-43C3-AD3F-93F4AB532842}" dt="2026-01-16T18:46:16.872" v="184" actId="6549"/>
          <ac:spMkLst>
            <pc:docMk/>
            <pc:sldMk cId="0" sldId="278"/>
            <ac:spMk id="328" creationId="{00000000-0000-0000-0000-000000000000}"/>
          </ac:spMkLst>
        </pc:spChg>
        <pc:spChg chg="mod">
          <ac:chgData name="Nijolė Butkevičienė" userId="71ab2797-8547-484b-bd93-0617b24d964c" providerId="ADAL" clId="{6F86FD42-C63E-43C3-AD3F-93F4AB532842}" dt="2026-01-16T18:48:00.594" v="193"/>
          <ac:spMkLst>
            <pc:docMk/>
            <pc:sldMk cId="0" sldId="278"/>
            <ac:spMk id="329" creationId="{00000000-0000-0000-0000-000000000000}"/>
          </ac:spMkLst>
        </pc:spChg>
        <pc:spChg chg="mod">
          <ac:chgData name="Nijolė Butkevičienė" userId="71ab2797-8547-484b-bd93-0617b24d964c" providerId="ADAL" clId="{6F86FD42-C63E-43C3-AD3F-93F4AB532842}" dt="2026-01-16T18:46:32.895" v="186"/>
          <ac:spMkLst>
            <pc:docMk/>
            <pc:sldMk cId="0" sldId="278"/>
            <ac:spMk id="330" creationId="{00000000-0000-0000-0000-000000000000}"/>
          </ac:spMkLst>
        </pc:spChg>
        <pc:spChg chg="mod">
          <ac:chgData name="Nijolė Butkevičienė" userId="71ab2797-8547-484b-bd93-0617b24d964c" providerId="ADAL" clId="{6F86FD42-C63E-43C3-AD3F-93F4AB532842}" dt="2026-01-16T18:48:35.794" v="199"/>
          <ac:spMkLst>
            <pc:docMk/>
            <pc:sldMk cId="0" sldId="278"/>
            <ac:spMk id="331" creationId="{00000000-0000-0000-0000-000000000000}"/>
          </ac:spMkLst>
        </pc:spChg>
        <pc:spChg chg="mod">
          <ac:chgData name="Nijolė Butkevičienė" userId="71ab2797-8547-484b-bd93-0617b24d964c" providerId="ADAL" clId="{6F86FD42-C63E-43C3-AD3F-93F4AB532842}" dt="2026-01-16T18:48:53.263" v="201"/>
          <ac:spMkLst>
            <pc:docMk/>
            <pc:sldMk cId="0" sldId="278"/>
            <ac:spMk id="332" creationId="{00000000-0000-0000-0000-000000000000}"/>
          </ac:spMkLst>
        </pc:spChg>
        <pc:spChg chg="mod">
          <ac:chgData name="Nijolė Butkevičienė" userId="71ab2797-8547-484b-bd93-0617b24d964c" providerId="ADAL" clId="{6F86FD42-C63E-43C3-AD3F-93F4AB532842}" dt="2026-01-16T18:46:48.487" v="188"/>
          <ac:spMkLst>
            <pc:docMk/>
            <pc:sldMk cId="0" sldId="278"/>
            <ac:spMk id="333" creationId="{00000000-0000-0000-0000-000000000000}"/>
          </ac:spMkLst>
        </pc:spChg>
        <pc:spChg chg="mod">
          <ac:chgData name="Nijolė Butkevičienė" userId="71ab2797-8547-484b-bd93-0617b24d964c" providerId="ADAL" clId="{6F86FD42-C63E-43C3-AD3F-93F4AB532842}" dt="2026-01-16T18:49:20.037" v="204"/>
          <ac:spMkLst>
            <pc:docMk/>
            <pc:sldMk cId="0" sldId="278"/>
            <ac:spMk id="334" creationId="{00000000-0000-0000-0000-000000000000}"/>
          </ac:spMkLst>
        </pc:spChg>
        <pc:picChg chg="mod">
          <ac:chgData name="Nijolė Butkevičienė" userId="71ab2797-8547-484b-bd93-0617b24d964c" providerId="ADAL" clId="{6F86FD42-C63E-43C3-AD3F-93F4AB532842}" dt="2026-01-16T18:47:22.124" v="191" actId="14100"/>
          <ac:picMkLst>
            <pc:docMk/>
            <pc:sldMk cId="0" sldId="278"/>
            <ac:picMk id="320" creationId="{00000000-0000-0000-0000-000000000000}"/>
          </ac:picMkLst>
        </pc:picChg>
      </pc:sldChg>
      <pc:sldChg chg="modSp mod modNotes">
        <pc:chgData name="Nijolė Butkevičienė" userId="71ab2797-8547-484b-bd93-0617b24d964c" providerId="ADAL" clId="{6F86FD42-C63E-43C3-AD3F-93F4AB532842}" dt="2026-01-16T18:50:49.392" v="219" actId="20577"/>
        <pc:sldMkLst>
          <pc:docMk/>
          <pc:sldMk cId="0" sldId="279"/>
        </pc:sldMkLst>
        <pc:spChg chg="mod">
          <ac:chgData name="Nijolė Butkevičienė" userId="71ab2797-8547-484b-bd93-0617b24d964c" providerId="ADAL" clId="{6F86FD42-C63E-43C3-AD3F-93F4AB532842}" dt="2026-01-16T18:49:36.712" v="205"/>
          <ac:spMkLst>
            <pc:docMk/>
            <pc:sldMk cId="0" sldId="279"/>
            <ac:spMk id="342" creationId="{00000000-0000-0000-0000-000000000000}"/>
          </ac:spMkLst>
        </pc:spChg>
        <pc:spChg chg="mod">
          <ac:chgData name="Nijolė Butkevičienė" userId="71ab2797-8547-484b-bd93-0617b24d964c" providerId="ADAL" clId="{6F86FD42-C63E-43C3-AD3F-93F4AB532842}" dt="2026-01-16T18:50:49.392" v="219" actId="20577"/>
          <ac:spMkLst>
            <pc:docMk/>
            <pc:sldMk cId="0" sldId="279"/>
            <ac:spMk id="343" creationId="{00000000-0000-0000-0000-000000000000}"/>
          </ac:spMkLst>
        </pc:spChg>
      </pc:sldChg>
      <pc:sldChg chg="modSp mod modNotes">
        <pc:chgData name="Nijolė Butkevičienė" userId="71ab2797-8547-484b-bd93-0617b24d964c" providerId="ADAL" clId="{6F86FD42-C63E-43C3-AD3F-93F4AB532842}" dt="2026-01-16T18:52:00.787" v="227"/>
        <pc:sldMkLst>
          <pc:docMk/>
          <pc:sldMk cId="0" sldId="280"/>
        </pc:sldMkLst>
        <pc:spChg chg="mod">
          <ac:chgData name="Nijolė Butkevičienė" userId="71ab2797-8547-484b-bd93-0617b24d964c" providerId="ADAL" clId="{6F86FD42-C63E-43C3-AD3F-93F4AB532842}" dt="2026-01-16T18:51:00.573" v="220"/>
          <ac:spMkLst>
            <pc:docMk/>
            <pc:sldMk cId="0" sldId="280"/>
            <ac:spMk id="352" creationId="{00000000-0000-0000-0000-000000000000}"/>
          </ac:spMkLst>
        </pc:spChg>
        <pc:spChg chg="mod">
          <ac:chgData name="Nijolė Butkevičienė" userId="71ab2797-8547-484b-bd93-0617b24d964c" providerId="ADAL" clId="{6F86FD42-C63E-43C3-AD3F-93F4AB532842}" dt="2026-01-16T18:52:00.787" v="227"/>
          <ac:spMkLst>
            <pc:docMk/>
            <pc:sldMk cId="0" sldId="280"/>
            <ac:spMk id="35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3" name="Google Shape;9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0" name="Google Shape;10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0" name="Google Shape;11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2" name="Google Shape;12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38983eb5681_0_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4" name="Google Shape;134;g38983eb5681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5" name="Google Shape;14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5" name="Google Shape;15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7" name="Google Shape;16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7" name="Google Shape;177;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7" name="Google Shape;18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7" name="Google Shape;19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0" name="Google Shape;21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a:extLst>
            <a:ext uri="{FF2B5EF4-FFF2-40B4-BE49-F238E27FC236}">
              <a16:creationId xmlns="" xmlns:a16="http://schemas.microsoft.com/office/drawing/2014/main" id="{7CE864AF-9100-B1E2-3CE1-A8F8264BAE83}"/>
            </a:ext>
          </a:extLst>
        </p:cNvPr>
        <p:cNvGrpSpPr/>
        <p:nvPr/>
      </p:nvGrpSpPr>
      <p:grpSpPr>
        <a:xfrm>
          <a:off x="0" y="0"/>
          <a:ext cx="0" cy="0"/>
          <a:chOff x="0" y="0"/>
          <a:chExt cx="0" cy="0"/>
        </a:xfrm>
      </p:grpSpPr>
      <p:sp>
        <p:nvSpPr>
          <p:cNvPr id="75" name="Google Shape;75;p5:notes">
            <a:extLst>
              <a:ext uri="{FF2B5EF4-FFF2-40B4-BE49-F238E27FC236}">
                <a16:creationId xmlns="" xmlns:a16="http://schemas.microsoft.com/office/drawing/2014/main" id="{E8E312FE-9819-45CA-287D-E609954F5821}"/>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 name="Google Shape;76;p5:notes">
            <a:extLst>
              <a:ext uri="{FF2B5EF4-FFF2-40B4-BE49-F238E27FC236}">
                <a16:creationId xmlns="" xmlns:a16="http://schemas.microsoft.com/office/drawing/2014/main" id="{DDD2812F-56FD-D69C-07DB-C565E640668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 xmlns:p14="http://schemas.microsoft.com/office/powerpoint/2010/main" val="235278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2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2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2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2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2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2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2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2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8"/>
          <p:cNvSpPr>
            <a:spLocks noGrp="1"/>
          </p:cNvSpPr>
          <p:nvPr>
            <p:ph type="pic" idx="2"/>
          </p:nvPr>
        </p:nvSpPr>
        <p:spPr>
          <a:xfrm>
            <a:off x="5183188" y="987425"/>
            <a:ext cx="6172200" cy="4873625"/>
          </a:xfrm>
          <a:prstGeom prst="rect">
            <a:avLst/>
          </a:prstGeom>
          <a:noFill/>
          <a:ln>
            <a:noFill/>
          </a:ln>
        </p:spPr>
      </p:sp>
      <p:sp>
        <p:nvSpPr>
          <p:cNvPr id="64" name="Google Shape;64;p2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3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3.png"/><Relationship Id="rId3" Type="http://schemas.openxmlformats.org/officeDocument/2006/relationships/notesSlide" Target="../notesSlides/notesSlide14.xml"/><Relationship Id="rId7" Type="http://schemas.openxmlformats.org/officeDocument/2006/relationships/image" Target="../media/image11.png"/><Relationship Id="rId12"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1.png"/><Relationship Id="rId9"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descr="A logo with a tree in the middle&#10;&#10;Description automatically generated"/>
          <p:cNvPicPr preferRelativeResize="0"/>
          <p:nvPr/>
        </p:nvPicPr>
        <p:blipFill rotWithShape="1">
          <a:blip r:embed="rId3">
            <a:alphaModFix/>
          </a:blip>
          <a:srcRect/>
          <a:stretch/>
        </p:blipFill>
        <p:spPr>
          <a:xfrm>
            <a:off x="5117361" y="401642"/>
            <a:ext cx="1614744" cy="1625941"/>
          </a:xfrm>
          <a:prstGeom prst="rect">
            <a:avLst/>
          </a:prstGeom>
          <a:noFill/>
          <a:ln>
            <a:noFill/>
          </a:ln>
        </p:spPr>
      </p:pic>
      <p:sp>
        <p:nvSpPr>
          <p:cNvPr id="85" name="Google Shape;85;p1"/>
          <p:cNvSpPr txBox="1"/>
          <p:nvPr/>
        </p:nvSpPr>
        <p:spPr>
          <a:xfrm>
            <a:off x="-3" y="2724029"/>
            <a:ext cx="12192000" cy="954067"/>
          </a:xfrm>
          <a:prstGeom prst="rect">
            <a:avLst/>
          </a:prstGeom>
          <a:solidFill>
            <a:srgbClr val="72BC59"/>
          </a:solidFill>
          <a:ln>
            <a:noFill/>
          </a:ln>
        </p:spPr>
        <p:txBody>
          <a:bodyPr spcFirstLastPara="1" wrap="square" lIns="91425" tIns="45700" rIns="91425" bIns="45700" anchor="t" anchorCtr="0">
            <a:spAutoFit/>
          </a:bodyPr>
          <a:lstStyle/>
          <a:p>
            <a:pPr lvl="0" algn="ctr">
              <a:buSzPts val="2800"/>
            </a:pPr>
            <a:r>
              <a:rPr lang="tr-TR" sz="2800" b="1" dirty="0">
                <a:solidFill>
                  <a:srgbClr val="FFFFFF"/>
                </a:solidFill>
                <a:latin typeface="Candara"/>
                <a:ea typeface="Candara"/>
                <a:cs typeface="Candara"/>
                <a:sym typeface="Candara"/>
              </a:rPr>
              <a:t>MOKYMŲ PROGRAMAMOKYMŲ </a:t>
            </a:r>
            <a:endParaRPr lang="lt-LT" sz="2800" b="1" dirty="0">
              <a:solidFill>
                <a:srgbClr val="FFFFFF"/>
              </a:solidFill>
              <a:latin typeface="Candara"/>
              <a:ea typeface="Candara"/>
              <a:cs typeface="Candara"/>
              <a:sym typeface="Candara"/>
            </a:endParaRPr>
          </a:p>
          <a:p>
            <a:pPr lvl="0" algn="ctr">
              <a:buSzPts val="2800"/>
            </a:pPr>
            <a:r>
              <a:rPr lang="tr-TR" sz="2800" b="1" dirty="0">
                <a:solidFill>
                  <a:srgbClr val="FFFFFF"/>
                </a:solidFill>
                <a:latin typeface="Candara"/>
                <a:ea typeface="Candara"/>
                <a:cs typeface="Candara"/>
                <a:sym typeface="Candara"/>
              </a:rPr>
              <a:t>MODULIS 5: Tvarumas </a:t>
            </a:r>
          </a:p>
        </p:txBody>
      </p:sp>
      <p:sp>
        <p:nvSpPr>
          <p:cNvPr id="86" name="Google Shape;86;p1"/>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tr-TR" sz="1600" b="1" i="0" u="none" strike="noStrike" cap="none">
                <a:solidFill>
                  <a:srgbClr val="7F7F7F"/>
                </a:solidFill>
                <a:latin typeface="Calibri"/>
                <a:ea typeface="Calibri"/>
                <a:cs typeface="Calibri"/>
                <a:sym typeface="Calibri"/>
              </a:rPr>
              <a:t>2023-1-EE01-KA220-ADU-000150753</a:t>
            </a:r>
            <a:endParaRPr sz="1400" b="0" i="0" u="none" strike="noStrike" cap="none">
              <a:solidFill>
                <a:schemeClr val="dk1"/>
              </a:solidFill>
              <a:latin typeface="Times New Roman"/>
              <a:ea typeface="Times New Roman"/>
              <a:cs typeface="Times New Roman"/>
              <a:sym typeface="Times New Roman"/>
            </a:endParaRPr>
          </a:p>
        </p:txBody>
      </p:sp>
      <p:sp>
        <p:nvSpPr>
          <p:cNvPr id="9" name="Google Shape;87;p1">
            <a:extLst>
              <a:ext uri="{FF2B5EF4-FFF2-40B4-BE49-F238E27FC236}">
                <a16:creationId xmlns="" xmlns:a16="http://schemas.microsoft.com/office/drawing/2014/main" id="{9FFF2E58-2E28-BE29-B86E-1A0B409A2824}"/>
              </a:ext>
            </a:extLst>
          </p:cNvPr>
          <p:cNvSpPr txBox="1"/>
          <p:nvPr/>
        </p:nvSpPr>
        <p:spPr>
          <a:xfrm>
            <a:off x="2667000" y="6257876"/>
            <a:ext cx="7781925" cy="646290"/>
          </a:xfrm>
          <a:prstGeom prst="rect">
            <a:avLst/>
          </a:prstGeom>
          <a:noFill/>
          <a:ln>
            <a:noFill/>
          </a:ln>
        </p:spPr>
        <p:txBody>
          <a:bodyPr spcFirstLastPara="1" wrap="square" lIns="91425" tIns="45700" rIns="91425" bIns="45700" anchor="t" anchorCtr="0">
            <a:spAutoFit/>
          </a:bodyPr>
          <a:lstStyle/>
          <a:p>
            <a:pPr lvl="0" algn="just">
              <a:buSzPts val="1050"/>
            </a:pPr>
            <a:r>
              <a:rPr lang="lt-LT" sz="1200" i="1" dirty="0" smtClean="0">
                <a:solidFill>
                  <a:schemeClr val="tx1"/>
                </a:solidFill>
                <a:latin typeface="Calibri" panose="020F0502020204030204" pitchFamily="34" charset="0"/>
              </a:rPr>
              <a:t>Finansuoja Europos Sąjunga. Taiau išreikštos nuomonės ir požiūriai yra tik autoriaus (-ių) nuomonės ir požiūriai, kurie nebūtinai atspindi Europos Sąjungos ar Estijos nacionalinės agentūros nuomonę. Nei Europos Sąjunga, nei finansavimą skirianti institucija negali būti laikomos atsakingomis už juos.</a:t>
            </a:r>
            <a:endParaRPr lang="lt-LT" sz="1200" i="1" dirty="0">
              <a:solidFill>
                <a:schemeClr val="tx1"/>
              </a:solidFill>
              <a:latin typeface="Calibri" panose="020F0502020204030204" pitchFamily="34" charset="0"/>
            </a:endParaRPr>
          </a:p>
        </p:txBody>
      </p:sp>
      <p:pic>
        <p:nvPicPr>
          <p:cNvPr id="10" name="9 - Εικόνα" descr="LT_Co-fundedbytheEU_RGB_POS.png"/>
          <p:cNvPicPr>
            <a:picLocks noChangeAspect="1"/>
          </p:cNvPicPr>
          <p:nvPr/>
        </p:nvPicPr>
        <p:blipFill>
          <a:blip r:embed="rId4"/>
          <a:stretch>
            <a:fillRect/>
          </a:stretch>
        </p:blipFill>
        <p:spPr>
          <a:xfrm>
            <a:off x="0" y="6229350"/>
            <a:ext cx="2628900" cy="628650"/>
          </a:xfrm>
          <a:prstGeom prst="rect">
            <a:avLst/>
          </a:prstGeom>
        </p:spPr>
      </p:pic>
      <p:pic>
        <p:nvPicPr>
          <p:cNvPr id="11" name="10 - Εικόνα" descr="cc-brand-1.png"/>
          <p:cNvPicPr>
            <a:picLocks noChangeAspect="1"/>
          </p:cNvPicPr>
          <p:nvPr/>
        </p:nvPicPr>
        <p:blipFill>
          <a:blip r:embed="rId5"/>
          <a:stretch>
            <a:fillRect/>
          </a:stretch>
        </p:blipFill>
        <p:spPr>
          <a:xfrm>
            <a:off x="10553700" y="6008759"/>
            <a:ext cx="1638300" cy="84924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pic>
        <p:nvPicPr>
          <p:cNvPr id="95" name="Google Shape;95;p2" descr="A logo with a tree in the middle&#10;&#10;Description automatically generated"/>
          <p:cNvPicPr preferRelativeResize="0"/>
          <p:nvPr/>
        </p:nvPicPr>
        <p:blipFill rotWithShape="1">
          <a:blip r:embed="rId3">
            <a:alphaModFix/>
          </a:blip>
          <a:srcRect/>
          <a:stretch/>
        </p:blipFill>
        <p:spPr>
          <a:xfrm>
            <a:off x="105509" y="6258460"/>
            <a:ext cx="509952" cy="509952"/>
          </a:xfrm>
          <a:prstGeom prst="rect">
            <a:avLst/>
          </a:prstGeom>
          <a:noFill/>
          <a:ln>
            <a:noFill/>
          </a:ln>
        </p:spPr>
      </p:pic>
      <p:sp>
        <p:nvSpPr>
          <p:cNvPr id="96" name="Google Shape;96;p2"/>
          <p:cNvSpPr/>
          <p:nvPr/>
        </p:nvSpPr>
        <p:spPr>
          <a:xfrm>
            <a:off x="738554" y="1590682"/>
            <a:ext cx="10876084" cy="2858225"/>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2"/>
          <p:cNvSpPr txBox="1"/>
          <p:nvPr/>
        </p:nvSpPr>
        <p:spPr>
          <a:xfrm>
            <a:off x="982350" y="2074775"/>
            <a:ext cx="9932400" cy="800179"/>
          </a:xfrm>
          <a:prstGeom prst="rect">
            <a:avLst/>
          </a:prstGeom>
          <a:noFill/>
          <a:ln>
            <a:noFill/>
          </a:ln>
        </p:spPr>
        <p:txBody>
          <a:bodyPr spcFirstLastPara="1" wrap="square" lIns="91425" tIns="45700" rIns="91425" bIns="45700" anchor="t" anchorCtr="0">
            <a:spAutoFit/>
          </a:bodyPr>
          <a:lstStyle/>
          <a:p>
            <a:pPr lvl="0" algn="ctr">
              <a:spcBef>
                <a:spcPts val="1200"/>
              </a:spcBef>
              <a:buSzPts val="3600"/>
            </a:pPr>
            <a:r>
              <a:rPr lang="pt-BR" sz="3600" b="1" dirty="0">
                <a:solidFill>
                  <a:srgbClr val="FFFFFF"/>
                </a:solidFill>
                <a:latin typeface="Candara"/>
                <a:ea typeface="Candara"/>
                <a:cs typeface="Candara"/>
                <a:sym typeface="Candara"/>
              </a:rPr>
              <a:t>1 PAMOKA: KULTŪRINIS PAVELDAS IR TVARUMAS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pic>
        <p:nvPicPr>
          <p:cNvPr id="102" name="Google Shape;102;p3"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03" name="Google Shape;103;p3"/>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4" name="Google Shape;104;p3"/>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5" name="Google Shape;105;p3"/>
          <p:cNvSpPr txBox="1"/>
          <p:nvPr/>
        </p:nvSpPr>
        <p:spPr>
          <a:xfrm>
            <a:off x="0" y="89588"/>
            <a:ext cx="9646508" cy="646331"/>
          </a:xfrm>
          <a:prstGeom prst="rect">
            <a:avLst/>
          </a:prstGeom>
          <a:noFill/>
          <a:ln>
            <a:noFill/>
          </a:ln>
        </p:spPr>
        <p:txBody>
          <a:bodyPr spcFirstLastPara="1" wrap="square" lIns="91425" tIns="45700" rIns="91425" bIns="45700" anchor="t" anchorCtr="0">
            <a:spAutoFit/>
          </a:bodyPr>
          <a:lstStyle/>
          <a:p>
            <a:pPr marL="457200" lvl="1">
              <a:buSzPts val="3600"/>
            </a:pPr>
            <a:r>
              <a:rPr lang="pt-BR" sz="3600" b="1" dirty="0">
                <a:solidFill>
                  <a:srgbClr val="FFFFFF"/>
                </a:solidFill>
                <a:latin typeface="Candara"/>
                <a:ea typeface="Candara"/>
                <a:cs typeface="Candara"/>
                <a:sym typeface="Candara"/>
              </a:rPr>
              <a:t>APIBRĖŽIMAI IR PAGRINDINĖS SĄVOKOS I</a:t>
            </a:r>
          </a:p>
        </p:txBody>
      </p:sp>
      <p:sp>
        <p:nvSpPr>
          <p:cNvPr id="106" name="Google Shape;106;p3"/>
          <p:cNvSpPr txBox="1"/>
          <p:nvPr/>
        </p:nvSpPr>
        <p:spPr>
          <a:xfrm>
            <a:off x="360486" y="933275"/>
            <a:ext cx="6098058"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2000" b="1" i="0" u="none" strike="noStrike" cap="none" dirty="0">
              <a:solidFill>
                <a:srgbClr val="A99374"/>
              </a:solidFill>
              <a:latin typeface="Candara"/>
              <a:ea typeface="Candara"/>
              <a:cs typeface="Candara"/>
              <a:sym typeface="Candara"/>
            </a:endParaRPr>
          </a:p>
          <a:p>
            <a:pPr lvl="0">
              <a:buSzPts val="2000"/>
            </a:pPr>
            <a:r>
              <a:rPr lang="tr-TR" sz="2000" b="1" i="0" u="none" strike="noStrike" cap="none" dirty="0">
                <a:solidFill>
                  <a:srgbClr val="A99374"/>
                </a:solidFill>
                <a:latin typeface="Candara"/>
                <a:ea typeface="Candara"/>
                <a:cs typeface="Candara"/>
                <a:sym typeface="Candara"/>
              </a:rPr>
              <a:t>1.1. </a:t>
            </a:r>
            <a:r>
              <a:rPr lang="lt-LT" sz="2000" b="1" dirty="0">
                <a:solidFill>
                  <a:srgbClr val="A99374"/>
                </a:solidFill>
                <a:latin typeface="Candara"/>
                <a:ea typeface="Candara"/>
                <a:cs typeface="Candara"/>
                <a:sym typeface="Candara"/>
              </a:rPr>
              <a:t>Kultūrinio paveldo apibrėžimas</a:t>
            </a:r>
            <a:endParaRPr sz="2000" b="1" i="0" u="none" strike="noStrike" cap="none" dirty="0">
              <a:solidFill>
                <a:srgbClr val="A99374"/>
              </a:solidFill>
              <a:latin typeface="Candara"/>
              <a:ea typeface="Candara"/>
              <a:cs typeface="Candara"/>
              <a:sym typeface="Candara"/>
            </a:endParaRPr>
          </a:p>
        </p:txBody>
      </p:sp>
      <p:sp>
        <p:nvSpPr>
          <p:cNvPr id="107" name="Google Shape;107;p3"/>
          <p:cNvSpPr txBox="1"/>
          <p:nvPr/>
        </p:nvSpPr>
        <p:spPr>
          <a:xfrm>
            <a:off x="498450" y="1838517"/>
            <a:ext cx="11117655" cy="297000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3F3F3F"/>
              </a:solidFill>
              <a:latin typeface="Candara"/>
              <a:ea typeface="Candara"/>
              <a:cs typeface="Candara"/>
              <a:sym typeface="Candara"/>
            </a:endParaRPr>
          </a:p>
          <a:p>
            <a:pPr lvl="0">
              <a:spcBef>
                <a:spcPts val="600"/>
              </a:spcBef>
              <a:buSzPts val="1800"/>
            </a:pPr>
            <a:r>
              <a:rPr lang="lt-LT" sz="1800" dirty="0">
                <a:solidFill>
                  <a:srgbClr val="3F3F3F"/>
                </a:solidFill>
                <a:latin typeface="Candara"/>
                <a:ea typeface="Candara"/>
                <a:cs typeface="Candara"/>
                <a:sym typeface="Candara"/>
              </a:rPr>
              <a:t>Kultūrinis ir gamtinis paveldas apima materialius ir nematerialius žmonijos istorijos ir aplinkos aspektus, turinčius kultūrinę, istorinę ir ekologinę reikšmę.</a:t>
            </a:r>
          </a:p>
          <a:p>
            <a:pPr lvl="0">
              <a:spcBef>
                <a:spcPts val="600"/>
              </a:spcBef>
              <a:buSzPts val="1800"/>
            </a:pPr>
            <a:endParaRPr lang="lt-LT" sz="1800" dirty="0">
              <a:solidFill>
                <a:srgbClr val="3F3F3F"/>
              </a:solidFill>
              <a:latin typeface="Candara"/>
              <a:ea typeface="Candara"/>
              <a:cs typeface="Candara"/>
              <a:sym typeface="Candara"/>
            </a:endParaRPr>
          </a:p>
          <a:p>
            <a:pPr lvl="0">
              <a:spcBef>
                <a:spcPts val="600"/>
              </a:spcBef>
              <a:buSzPts val="1800"/>
            </a:pPr>
            <a:r>
              <a:rPr lang="lt-LT" sz="1800" dirty="0">
                <a:solidFill>
                  <a:srgbClr val="3F3F3F"/>
                </a:solidFill>
                <a:latin typeface="Candara"/>
                <a:ea typeface="Candara"/>
                <a:cs typeface="Candara"/>
                <a:sym typeface="Candara"/>
              </a:rPr>
              <a:t>Istoriniai objektai, paminklai, vietinių gyventojų žinių sistemos, biologinės įvairovės židiniai, ekosistemos </a:t>
            </a:r>
            <a:r>
              <a:rPr lang="lt-LT" sz="1800" dirty="0" err="1">
                <a:solidFill>
                  <a:srgbClr val="3F3F3F"/>
                </a:solidFill>
                <a:latin typeface="Candara"/>
                <a:ea typeface="Candara"/>
                <a:cs typeface="Candara"/>
                <a:sym typeface="Candara"/>
              </a:rPr>
              <a:t>irgeologinės</a:t>
            </a:r>
            <a:r>
              <a:rPr lang="lt-LT" sz="1800" dirty="0">
                <a:solidFill>
                  <a:srgbClr val="3F3F3F"/>
                </a:solidFill>
                <a:latin typeface="Candara"/>
                <a:ea typeface="Candara"/>
                <a:cs typeface="Candara"/>
                <a:sym typeface="Candara"/>
              </a:rPr>
              <a:t> formacijos yra kultūrinio paveldo pavyzdžiai.</a:t>
            </a:r>
          </a:p>
          <a:p>
            <a:pPr lvl="0">
              <a:spcBef>
                <a:spcPts val="600"/>
              </a:spcBef>
              <a:buSzPts val="1800"/>
            </a:pPr>
            <a:endParaRPr lang="lt-LT" sz="1800" dirty="0">
              <a:solidFill>
                <a:srgbClr val="3F3F3F"/>
              </a:solidFill>
              <a:latin typeface="Candara"/>
              <a:ea typeface="Candara"/>
              <a:cs typeface="Candara"/>
              <a:sym typeface="Candara"/>
            </a:endParaRPr>
          </a:p>
          <a:p>
            <a:pPr lvl="0">
              <a:spcBef>
                <a:spcPts val="600"/>
              </a:spcBef>
              <a:buSzPts val="1800"/>
            </a:pPr>
            <a:r>
              <a:rPr lang="lt-LT" sz="1800" dirty="0">
                <a:solidFill>
                  <a:srgbClr val="3F3F3F"/>
                </a:solidFill>
                <a:latin typeface="Candara"/>
                <a:ea typeface="Candara"/>
                <a:cs typeface="Candara"/>
                <a:sym typeface="Candara"/>
              </a:rPr>
              <a:t>Kultūrinis ir gamtinis paveldas atspindi žmonijos civilizacijos ir gamtos pasaulio turtingumą ir įvairovę, prisideda prie socialinės sanglaudos, tapatybės formavimo ir ekologinės pusiausvyros.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pic>
        <p:nvPicPr>
          <p:cNvPr id="112" name="Google Shape;112;p4"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13" name="Google Shape;113;p4"/>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4"/>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4"/>
          <p:cNvSpPr txBox="1"/>
          <p:nvPr/>
        </p:nvSpPr>
        <p:spPr>
          <a:xfrm>
            <a:off x="0" y="89588"/>
            <a:ext cx="9646508" cy="646331"/>
          </a:xfrm>
          <a:prstGeom prst="rect">
            <a:avLst/>
          </a:prstGeom>
          <a:noFill/>
          <a:ln>
            <a:noFill/>
          </a:ln>
        </p:spPr>
        <p:txBody>
          <a:bodyPr spcFirstLastPara="1" wrap="square" lIns="91425" tIns="45700" rIns="91425" bIns="45700" anchor="t" anchorCtr="0">
            <a:spAutoFit/>
          </a:bodyPr>
          <a:lstStyle/>
          <a:p>
            <a:pPr marL="457200" lvl="1">
              <a:buSzPts val="3600"/>
            </a:pPr>
            <a:r>
              <a:rPr lang="tr-TR" sz="3600" b="1" dirty="0">
                <a:solidFill>
                  <a:srgbClr val="FFFFFF"/>
                </a:solidFill>
                <a:latin typeface="Candara"/>
                <a:ea typeface="Candara"/>
                <a:cs typeface="Candara"/>
                <a:sym typeface="Candara"/>
              </a:rPr>
              <a:t>APIBRĖŽIMAI IR PAGRINDINĖS SĄVOKOS II</a:t>
            </a:r>
          </a:p>
        </p:txBody>
      </p:sp>
      <p:sp>
        <p:nvSpPr>
          <p:cNvPr id="116" name="Google Shape;116;p4"/>
          <p:cNvSpPr txBox="1"/>
          <p:nvPr/>
        </p:nvSpPr>
        <p:spPr>
          <a:xfrm>
            <a:off x="536611" y="941083"/>
            <a:ext cx="6098100" cy="708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2000" b="1" i="0" u="none" strike="noStrike" cap="none" dirty="0">
              <a:solidFill>
                <a:srgbClr val="A99374"/>
              </a:solidFill>
              <a:latin typeface="Candara"/>
              <a:ea typeface="Candara"/>
              <a:cs typeface="Candara"/>
              <a:sym typeface="Candara"/>
            </a:endParaRPr>
          </a:p>
          <a:p>
            <a:pPr lvl="0">
              <a:buSzPts val="2000"/>
            </a:pPr>
            <a:r>
              <a:rPr lang="tr-TR" sz="2000" b="1" i="0" u="none" strike="noStrike" cap="none" dirty="0">
                <a:solidFill>
                  <a:srgbClr val="A99374"/>
                </a:solidFill>
                <a:latin typeface="Candara"/>
                <a:ea typeface="Candara"/>
                <a:cs typeface="Candara"/>
                <a:sym typeface="Candara"/>
              </a:rPr>
              <a:t>1.2. </a:t>
            </a:r>
            <a:r>
              <a:rPr lang="tr-TR" sz="2000" b="1" dirty="0">
                <a:solidFill>
                  <a:srgbClr val="A99374"/>
                </a:solidFill>
                <a:latin typeface="Candara"/>
                <a:ea typeface="Candara"/>
                <a:cs typeface="Candara"/>
                <a:sym typeface="Candara"/>
              </a:rPr>
              <a:t>Nematerialusis kultūros paveldas </a:t>
            </a:r>
            <a:endParaRPr sz="2000" b="1" i="0" u="none" strike="noStrike" cap="none" dirty="0">
              <a:solidFill>
                <a:srgbClr val="A99374"/>
              </a:solidFill>
              <a:latin typeface="Candara"/>
              <a:ea typeface="Candara"/>
              <a:cs typeface="Candara"/>
              <a:sym typeface="Candara"/>
            </a:endParaRPr>
          </a:p>
        </p:txBody>
      </p:sp>
      <p:sp>
        <p:nvSpPr>
          <p:cNvPr id="117" name="Google Shape;117;p4"/>
          <p:cNvSpPr txBox="1"/>
          <p:nvPr/>
        </p:nvSpPr>
        <p:spPr>
          <a:xfrm>
            <a:off x="385625" y="2538125"/>
            <a:ext cx="10648500" cy="50487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marL="5943600" lvl="0" indent="457200" algn="just" rtl="0">
              <a:spcBef>
                <a:spcPts val="600"/>
              </a:spcBef>
              <a:spcAft>
                <a:spcPts val="0"/>
              </a:spcAft>
              <a:buClr>
                <a:schemeClr val="dk1"/>
              </a:buClr>
              <a:buFont typeface="Arial"/>
              <a:buNone/>
            </a:pPr>
            <a:endParaRPr dirty="0">
              <a:solidFill>
                <a:srgbClr val="3F3F3F"/>
              </a:solidFill>
              <a:latin typeface="Candara"/>
              <a:ea typeface="Candara"/>
              <a:cs typeface="Candara"/>
              <a:sym typeface="Candara"/>
            </a:endParaRPr>
          </a:p>
          <a:p>
            <a:pPr marL="5943600" lvl="0" indent="457200" algn="just" rtl="0">
              <a:spcBef>
                <a:spcPts val="600"/>
              </a:spcBef>
              <a:spcAft>
                <a:spcPts val="0"/>
              </a:spcAft>
              <a:buClr>
                <a:schemeClr val="dk1"/>
              </a:buClr>
              <a:buFont typeface="Arial"/>
              <a:buNone/>
            </a:pPr>
            <a:r>
              <a:rPr lang="tr-TR" dirty="0">
                <a:solidFill>
                  <a:srgbClr val="3F3F3F"/>
                </a:solidFill>
                <a:latin typeface="Candara"/>
                <a:ea typeface="Candara"/>
                <a:cs typeface="Candara"/>
                <a:sym typeface="Candara"/>
              </a:rPr>
              <a:t>     </a:t>
            </a:r>
            <a:endParaRPr dirty="0">
              <a:solidFill>
                <a:srgbClr val="3F3F3F"/>
              </a:solidFill>
              <a:latin typeface="Candara"/>
              <a:ea typeface="Candara"/>
              <a:cs typeface="Candara"/>
              <a:sym typeface="Candara"/>
            </a:endParaRPr>
          </a:p>
          <a:p>
            <a:pPr marL="5943600" lvl="0" indent="457200" algn="just" rtl="0">
              <a:spcBef>
                <a:spcPts val="600"/>
              </a:spcBef>
              <a:spcAft>
                <a:spcPts val="0"/>
              </a:spcAft>
              <a:buClr>
                <a:schemeClr val="dk1"/>
              </a:buClr>
              <a:buFont typeface="Arial"/>
              <a:buNone/>
            </a:pPr>
            <a:r>
              <a:rPr lang="tr-TR" dirty="0">
                <a:solidFill>
                  <a:srgbClr val="3F3F3F"/>
                </a:solidFill>
                <a:latin typeface="Candara"/>
                <a:ea typeface="Candara"/>
                <a:cs typeface="Candara"/>
                <a:sym typeface="Candara"/>
              </a:rPr>
              <a:t>         Source: Freepick</a:t>
            </a:r>
            <a:endParaRPr sz="1600" dirty="0">
              <a:solidFill>
                <a:srgbClr val="595959"/>
              </a:solidFill>
              <a:latin typeface="Candara"/>
              <a:ea typeface="Candara"/>
              <a:cs typeface="Candara"/>
              <a:sym typeface="Candara"/>
            </a:endParaRPr>
          </a:p>
          <a:p>
            <a:pPr marL="0" lvl="0" indent="0" algn="just" rtl="0">
              <a:spcBef>
                <a:spcPts val="0"/>
              </a:spcBef>
              <a:spcAft>
                <a:spcPts val="0"/>
              </a:spcAft>
              <a:buClr>
                <a:schemeClr val="dk1"/>
              </a:buClr>
              <a:buSzPts val="1600"/>
              <a:buFont typeface="Arial"/>
              <a:buNone/>
            </a:pPr>
            <a:endParaRPr sz="1600" dirty="0">
              <a:solidFill>
                <a:srgbClr val="595959"/>
              </a:solidFill>
              <a:latin typeface="Candara"/>
              <a:ea typeface="Candara"/>
              <a:cs typeface="Candara"/>
              <a:sym typeface="Candara"/>
            </a:endParaRPr>
          </a:p>
          <a:p>
            <a:pPr lvl="0" algn="just">
              <a:spcBef>
                <a:spcPts val="600"/>
              </a:spcBef>
              <a:buSzPts val="1600"/>
            </a:pPr>
            <a:r>
              <a:rPr lang="lt-LT" sz="1600" dirty="0">
                <a:solidFill>
                  <a:srgbClr val="595959"/>
                </a:solidFill>
                <a:latin typeface="Candara"/>
                <a:ea typeface="Candara"/>
                <a:cs typeface="Candara"/>
                <a:sym typeface="Candara"/>
              </a:rPr>
              <a:t>Paveldas yra tai, kas perduodama iš kartos į kartą. Kultūra reiškia vertybes, tradicijas ir tapatybę. O nematerialus reiškia neįmanoma paliesti. Sudėjus šiuos žodžius, nematerialus paveldas reiškia tradicijas ir gyvas išraiškas, kurios perduodamos iš kartos į kartą. </a:t>
            </a:r>
          </a:p>
          <a:p>
            <a:pPr marL="0" marR="0" lvl="0" indent="0" algn="just" rtl="0">
              <a:lnSpc>
                <a:spcPct val="100000"/>
              </a:lnSpc>
              <a:spcBef>
                <a:spcPts val="60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lvl="0" algn="just">
              <a:spcBef>
                <a:spcPts val="600"/>
              </a:spcBef>
              <a:buSzPts val="1600"/>
            </a:pPr>
            <a:r>
              <a:rPr lang="lt-LT" sz="1600" dirty="0">
                <a:solidFill>
                  <a:srgbClr val="595959"/>
                </a:solidFill>
                <a:latin typeface="Candara"/>
                <a:ea typeface="Candara"/>
                <a:cs typeface="Candara"/>
                <a:sym typeface="Candara"/>
              </a:rPr>
              <a:t>Jį galima laikyti „gyvuoju paveldu“. Pavyzdžiai: bendruomenės susibūrimai, žodinė istorija, dainos, žinios apie gamtą, gydymo tradicijos, maistas, šventės, tikėjimai, kultūrinės praktikos, amatų įgūdžiai, žemdirbystės ir gyvulininkystės metodai, tradicinė jūrininkystė, maisto gaminimo ir vyno gamybos įgūdžiai ir pan. Šio paveldo elementai yra neatskiriama gyvenimo kaimo ir miesto vietovėse bei tarp vietinių gyventojų dalis. Nematomas kultūros paveldas yra „kartu tradicinis, šiuolaikinis ir gyvas“. Jis yra įtraukus, reprezentatyvus ir grindžiamas bendruomene.</a:t>
            </a:r>
          </a:p>
          <a:p>
            <a:pPr marL="0" marR="0" lvl="0" indent="0" algn="just" rtl="0">
              <a:lnSpc>
                <a:spcPct val="100000"/>
              </a:lnSpc>
              <a:spcBef>
                <a:spcPts val="60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marL="0" marR="0" lvl="0" indent="0" algn="l" rtl="0">
              <a:lnSpc>
                <a:spcPct val="100000"/>
              </a:lnSpc>
              <a:spcBef>
                <a:spcPts val="60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3F3F3F"/>
              </a:solidFill>
              <a:latin typeface="Candara"/>
              <a:ea typeface="Candara"/>
              <a:cs typeface="Candara"/>
              <a:sym typeface="Candara"/>
            </a:endParaRPr>
          </a:p>
        </p:txBody>
      </p:sp>
      <p:sp>
        <p:nvSpPr>
          <p:cNvPr id="118" name="Google Shape;118;p4"/>
          <p:cNvSpPr txBox="1"/>
          <p:nvPr/>
        </p:nvSpPr>
        <p:spPr>
          <a:xfrm>
            <a:off x="385652" y="1854125"/>
            <a:ext cx="6716400" cy="18162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lvl="0" algn="just">
              <a:buClr>
                <a:schemeClr val="dk1"/>
              </a:buClr>
              <a:buSzPts val="1600"/>
            </a:pPr>
            <a:r>
              <a:rPr lang="lt-LT" sz="1600" dirty="0">
                <a:solidFill>
                  <a:srgbClr val="595959"/>
                </a:solidFill>
                <a:latin typeface="Candara"/>
                <a:ea typeface="Candara"/>
                <a:cs typeface="Candara"/>
                <a:sym typeface="Candara"/>
              </a:rPr>
              <a:t>Nematerialusis kultūros paveldas apima praktikas, žinias ir išraiškos formas, kurias bendruomenės pripažįsta kaip savo kultūrinės tapatybės dalį, taip pat su jomis susijusius objektus ir erdves. Perduodamas iš kartos į kartą, šis paveldas laikui bėgant prisitaiko, stiprindamas tapatybę ir pagarbą kultūrų įvairovei. </a:t>
            </a: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3F3F3F"/>
              </a:solidFill>
              <a:latin typeface="Candara"/>
              <a:ea typeface="Candara"/>
              <a:cs typeface="Candara"/>
              <a:sym typeface="Candara"/>
            </a:endParaRPr>
          </a:p>
        </p:txBody>
      </p:sp>
      <p:pic>
        <p:nvPicPr>
          <p:cNvPr id="119" name="Google Shape;119;p4"/>
          <p:cNvPicPr preferRelativeResize="0"/>
          <p:nvPr/>
        </p:nvPicPr>
        <p:blipFill>
          <a:blip r:embed="rId4">
            <a:alphaModFix/>
          </a:blip>
          <a:stretch>
            <a:fillRect/>
          </a:stretch>
        </p:blipFill>
        <p:spPr>
          <a:xfrm>
            <a:off x="7248300" y="915174"/>
            <a:ext cx="3811000" cy="25400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4" name="Google Shape;124;p5"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25" name="Google Shape;125;p5"/>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6" name="Google Shape;126;p5"/>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7" name="Google Shape;127;p5"/>
          <p:cNvSpPr txBox="1"/>
          <p:nvPr/>
        </p:nvSpPr>
        <p:spPr>
          <a:xfrm>
            <a:off x="0" y="89588"/>
            <a:ext cx="9646508" cy="646331"/>
          </a:xfrm>
          <a:prstGeom prst="rect">
            <a:avLst/>
          </a:prstGeom>
          <a:noFill/>
          <a:ln>
            <a:noFill/>
          </a:ln>
        </p:spPr>
        <p:txBody>
          <a:bodyPr spcFirstLastPara="1" wrap="square" lIns="91425" tIns="45700" rIns="91425" bIns="45700" anchor="t" anchorCtr="0">
            <a:spAutoFit/>
          </a:bodyPr>
          <a:lstStyle/>
          <a:p>
            <a:pPr marL="457200" lvl="1">
              <a:buSzPts val="3600"/>
            </a:pPr>
            <a:r>
              <a:rPr lang="tr-TR" sz="3600" b="1" dirty="0">
                <a:solidFill>
                  <a:srgbClr val="FFFFFF"/>
                </a:solidFill>
                <a:latin typeface="Candara"/>
                <a:ea typeface="Candara"/>
                <a:cs typeface="Candara"/>
                <a:sym typeface="Candara"/>
              </a:rPr>
              <a:t>APIBRĖŽIMAI IR PAGRINDINĖS SĄVOKOS III</a:t>
            </a:r>
          </a:p>
        </p:txBody>
      </p:sp>
      <p:sp>
        <p:nvSpPr>
          <p:cNvPr id="128" name="Google Shape;128;p5"/>
          <p:cNvSpPr txBox="1"/>
          <p:nvPr/>
        </p:nvSpPr>
        <p:spPr>
          <a:xfrm>
            <a:off x="360486" y="735918"/>
            <a:ext cx="6098058"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2000" b="1" i="0" u="none" strike="noStrike" cap="none" dirty="0">
              <a:solidFill>
                <a:srgbClr val="A99374"/>
              </a:solidFill>
              <a:latin typeface="Candara"/>
              <a:ea typeface="Candara"/>
              <a:cs typeface="Candara"/>
              <a:sym typeface="Candara"/>
            </a:endParaRPr>
          </a:p>
          <a:p>
            <a:pPr lvl="0">
              <a:buSzPts val="2000"/>
            </a:pPr>
            <a:r>
              <a:rPr lang="tr-TR" sz="2000" b="1" i="0" u="none" strike="noStrike" cap="none" dirty="0">
                <a:solidFill>
                  <a:srgbClr val="A99374"/>
                </a:solidFill>
                <a:latin typeface="Candara"/>
                <a:ea typeface="Candara"/>
                <a:cs typeface="Candara"/>
                <a:sym typeface="Candara"/>
              </a:rPr>
              <a:t>1.2. </a:t>
            </a:r>
            <a:r>
              <a:rPr lang="tr-TR" sz="2000" b="1" dirty="0">
                <a:solidFill>
                  <a:srgbClr val="A99374"/>
                </a:solidFill>
                <a:latin typeface="Candara"/>
                <a:ea typeface="Candara"/>
                <a:cs typeface="Candara"/>
                <a:sym typeface="Candara"/>
              </a:rPr>
              <a:t>Nematerialusis kultūros paveldas </a:t>
            </a:r>
            <a:endParaRPr sz="2000" b="1" i="0" u="none" strike="noStrike" cap="none" dirty="0">
              <a:solidFill>
                <a:srgbClr val="A99374"/>
              </a:solidFill>
              <a:latin typeface="Candara"/>
              <a:ea typeface="Candara"/>
              <a:cs typeface="Candara"/>
              <a:sym typeface="Candara"/>
            </a:endParaRPr>
          </a:p>
        </p:txBody>
      </p:sp>
      <p:sp>
        <p:nvSpPr>
          <p:cNvPr id="129" name="Google Shape;129;p5"/>
          <p:cNvSpPr txBox="1"/>
          <p:nvPr/>
        </p:nvSpPr>
        <p:spPr>
          <a:xfrm>
            <a:off x="451575" y="1764950"/>
            <a:ext cx="7007400" cy="4031833"/>
          </a:xfrm>
          <a:prstGeom prst="rect">
            <a:avLst/>
          </a:prstGeom>
          <a:noFill/>
          <a:ln>
            <a:noFill/>
          </a:ln>
        </p:spPr>
        <p:txBody>
          <a:bodyPr spcFirstLastPara="1" wrap="square" lIns="91425" tIns="45700" rIns="91425" bIns="45700" anchor="t" anchorCtr="0">
            <a:spAutoFit/>
          </a:bodyPr>
          <a:lstStyle/>
          <a:p>
            <a:pPr lvl="0">
              <a:buSzPts val="1600"/>
            </a:pPr>
            <a:r>
              <a:rPr lang="lt-LT" sz="1600" dirty="0">
                <a:solidFill>
                  <a:srgbClr val="595959"/>
                </a:solidFill>
                <a:latin typeface="Candara"/>
                <a:ea typeface="Candara"/>
                <a:cs typeface="Candara"/>
                <a:sym typeface="Candara"/>
              </a:rPr>
              <a:t>2003 m. UNESCO konvencija pabrėžia būtinybę išsaugoti šias kultūros išraiškas ateities kartoms.  Nematerialaus paveldo rūšys: siekiant padėti žmonėms suprasti nematerialų kultūros paveldą, UNESCO konvencijoje jis apibūdinamas plačiomis kategorijomis.</a:t>
            </a:r>
          </a:p>
          <a:p>
            <a:pPr lvl="0">
              <a:buSzPts val="1600"/>
            </a:pPr>
            <a:endParaRPr lang="lt-LT" sz="1600" dirty="0">
              <a:solidFill>
                <a:srgbClr val="595959"/>
              </a:solidFill>
              <a:latin typeface="Candara"/>
              <a:ea typeface="Candara"/>
              <a:cs typeface="Candara"/>
              <a:sym typeface="Candara"/>
            </a:endParaRPr>
          </a:p>
          <a:p>
            <a:pPr lvl="0">
              <a:buSzPts val="1600"/>
            </a:pPr>
            <a:r>
              <a:rPr lang="lt-LT" sz="1600" dirty="0">
                <a:solidFill>
                  <a:srgbClr val="595959"/>
                </a:solidFill>
                <a:latin typeface="Candara"/>
                <a:ea typeface="Candara"/>
                <a:cs typeface="Candara"/>
                <a:sym typeface="Candara"/>
              </a:rPr>
              <a:t>Žodinės tradicijos ir išraiškos: tai gali būti patarlės, mįslės, pasakos, legendos, mitai, epinės dainos ir eilėraščiai, užkalbėjimai, giesmės, dainos ir kt.</a:t>
            </a:r>
          </a:p>
          <a:p>
            <a:pPr lvl="0">
              <a:buSzPts val="1600"/>
            </a:pPr>
            <a:endParaRPr lang="lt-LT" sz="1600" dirty="0">
              <a:solidFill>
                <a:srgbClr val="595959"/>
              </a:solidFill>
              <a:latin typeface="Candara"/>
              <a:ea typeface="Candara"/>
              <a:cs typeface="Candara"/>
              <a:sym typeface="Candara"/>
            </a:endParaRPr>
          </a:p>
          <a:p>
            <a:pPr lvl="0">
              <a:buSzPts val="1600"/>
            </a:pPr>
            <a:r>
              <a:rPr lang="lt-LT" sz="1600" dirty="0">
                <a:solidFill>
                  <a:srgbClr val="595959"/>
                </a:solidFill>
                <a:latin typeface="Candara"/>
                <a:ea typeface="Candara"/>
                <a:cs typeface="Candara"/>
                <a:sym typeface="Candara"/>
              </a:rPr>
              <a:t>Vaizduojamasis menas: tai gali būti muzika, šokis ir dramos menas, pantomima, dainos ir kitos meninės išraiškos formos, perduodamos iš kartos į kartą. Socialinės praktikos, ritualai ir šventės. Tai veiklos, kurios struktūruoja bendruomenių gyvenimą ir yra bendros jų nariams, pavyzdžiui, iniciacijos apeigos, laidotuvių ceremonijos, sezoniniai karnavalai ir derliaus šventės.</a:t>
            </a:r>
            <a:r>
              <a:rPr lang="tr-TR" sz="1600" b="0" i="0" u="none" strike="noStrike" cap="none" dirty="0">
                <a:solidFill>
                  <a:srgbClr val="595959"/>
                </a:solidFill>
                <a:latin typeface="Candara"/>
                <a:ea typeface="Candara"/>
                <a:cs typeface="Candara"/>
                <a:sym typeface="Candara"/>
              </a:rPr>
              <a:t>.</a:t>
            </a:r>
            <a:endParaRPr sz="1600" b="0" i="0" u="none" strike="noStrike" cap="none" dirty="0">
              <a:solidFill>
                <a:srgbClr val="595959"/>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600"/>
              <a:buFont typeface="Arial"/>
              <a:buNone/>
            </a:pPr>
            <a:endParaRPr sz="1600" dirty="0">
              <a:solidFill>
                <a:srgbClr val="595959"/>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600"/>
              <a:buFont typeface="Arial"/>
              <a:buNone/>
            </a:pPr>
            <a:endParaRPr sz="1600" dirty="0">
              <a:solidFill>
                <a:srgbClr val="595959"/>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600"/>
              <a:buFont typeface="Arial"/>
              <a:buNone/>
            </a:pPr>
            <a:endParaRPr sz="1600" dirty="0">
              <a:solidFill>
                <a:srgbClr val="3F3F3F"/>
              </a:solidFill>
              <a:latin typeface="Candara"/>
              <a:ea typeface="Candara"/>
              <a:cs typeface="Candara"/>
              <a:sym typeface="Candara"/>
            </a:endParaRPr>
          </a:p>
        </p:txBody>
      </p:sp>
      <p:pic>
        <p:nvPicPr>
          <p:cNvPr id="130" name="Google Shape;130;p5"/>
          <p:cNvPicPr preferRelativeResize="0"/>
          <p:nvPr/>
        </p:nvPicPr>
        <p:blipFill>
          <a:blip r:embed="rId4">
            <a:alphaModFix/>
          </a:blip>
          <a:stretch>
            <a:fillRect/>
          </a:stretch>
        </p:blipFill>
        <p:spPr>
          <a:xfrm>
            <a:off x="7788747" y="1874168"/>
            <a:ext cx="3644652" cy="2432805"/>
          </a:xfrm>
          <a:prstGeom prst="rect">
            <a:avLst/>
          </a:prstGeom>
          <a:noFill/>
          <a:ln>
            <a:noFill/>
          </a:ln>
        </p:spPr>
      </p:pic>
      <p:sp>
        <p:nvSpPr>
          <p:cNvPr id="131" name="Google Shape;131;p5"/>
          <p:cNvSpPr txBox="1"/>
          <p:nvPr/>
        </p:nvSpPr>
        <p:spPr>
          <a:xfrm>
            <a:off x="7788750" y="4358775"/>
            <a:ext cx="6421800" cy="515700"/>
          </a:xfrm>
          <a:prstGeom prst="rect">
            <a:avLst/>
          </a:prstGeom>
          <a:noFill/>
          <a:ln>
            <a:noFill/>
          </a:ln>
        </p:spPr>
        <p:txBody>
          <a:bodyPr spcFirstLastPara="1" wrap="square" lIns="91425" tIns="45700" rIns="91425" bIns="45700" anchor="t" anchorCtr="0">
            <a:spAutoFit/>
          </a:bodyPr>
          <a:lstStyle/>
          <a:p>
            <a:pPr lvl="0">
              <a:buClr>
                <a:schemeClr val="dk1"/>
              </a:buClr>
            </a:pPr>
            <a:r>
              <a:rPr lang="lt-LT" sz="1150" dirty="0">
                <a:solidFill>
                  <a:schemeClr val="dk1"/>
                </a:solidFill>
                <a:latin typeface="Verdana"/>
                <a:ea typeface="Verdana"/>
                <a:cs typeface="Verdana"/>
                <a:sym typeface="Verdana"/>
              </a:rPr>
              <a:t>Turkijos nacionalinė UNESCO komisija</a:t>
            </a:r>
          </a:p>
          <a:p>
            <a:pPr marL="0" marR="0" lvl="0" indent="0" algn="l" rtl="0">
              <a:lnSpc>
                <a:spcPct val="100000"/>
              </a:lnSpc>
              <a:spcBef>
                <a:spcPts val="0"/>
              </a:spcBef>
              <a:spcAft>
                <a:spcPts val="0"/>
              </a:spcAft>
              <a:buClr>
                <a:srgbClr val="000000"/>
              </a:buClr>
              <a:buSzPts val="1600"/>
              <a:buFont typeface="Arial"/>
              <a:buNone/>
            </a:pPr>
            <a:endParaRPr sz="1600" dirty="0">
              <a:solidFill>
                <a:srgbClr val="3F3F3F"/>
              </a:solidFill>
              <a:latin typeface="Candara"/>
              <a:ea typeface="Candara"/>
              <a:cs typeface="Candara"/>
              <a:sym typeface="Candar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136" name="Google Shape;136;g38983eb5681_0_2"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37" name="Google Shape;137;g38983eb5681_0_2"/>
          <p:cNvSpPr/>
          <p:nvPr/>
        </p:nvSpPr>
        <p:spPr>
          <a:xfrm>
            <a:off x="360486" y="-1"/>
            <a:ext cx="10698900" cy="7359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8" name="Google Shape;138;g38983eb5681_0_2"/>
          <p:cNvSpPr/>
          <p:nvPr/>
        </p:nvSpPr>
        <p:spPr>
          <a:xfrm>
            <a:off x="0" y="0"/>
            <a:ext cx="10911000" cy="735900"/>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9" name="Google Shape;139;g38983eb5681_0_2"/>
          <p:cNvSpPr txBox="1"/>
          <p:nvPr/>
        </p:nvSpPr>
        <p:spPr>
          <a:xfrm>
            <a:off x="0" y="89588"/>
            <a:ext cx="9646500" cy="646500"/>
          </a:xfrm>
          <a:prstGeom prst="rect">
            <a:avLst/>
          </a:prstGeom>
          <a:noFill/>
          <a:ln>
            <a:noFill/>
          </a:ln>
        </p:spPr>
        <p:txBody>
          <a:bodyPr spcFirstLastPara="1" wrap="square" lIns="91425" tIns="45700" rIns="91425" bIns="45700" anchor="t" anchorCtr="0">
            <a:spAutoFit/>
          </a:bodyPr>
          <a:lstStyle/>
          <a:p>
            <a:pPr marL="457200" lvl="1">
              <a:buSzPts val="3600"/>
            </a:pPr>
            <a:r>
              <a:rPr lang="tr-TR" sz="3600" b="1" dirty="0">
                <a:solidFill>
                  <a:srgbClr val="FFFFFF"/>
                </a:solidFill>
                <a:latin typeface="Candara"/>
                <a:ea typeface="Candara"/>
                <a:cs typeface="Candara"/>
                <a:sym typeface="Candara"/>
              </a:rPr>
              <a:t>APIBRĖŽIMAI IR PAGRINDINĖS SĄVOKOS III</a:t>
            </a:r>
          </a:p>
        </p:txBody>
      </p:sp>
      <p:sp>
        <p:nvSpPr>
          <p:cNvPr id="140" name="Google Shape;140;g38983eb5681_0_2"/>
          <p:cNvSpPr txBox="1"/>
          <p:nvPr/>
        </p:nvSpPr>
        <p:spPr>
          <a:xfrm>
            <a:off x="360486" y="1183057"/>
            <a:ext cx="5606700" cy="403183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lvl="0">
              <a:buSzPts val="1600"/>
            </a:pPr>
            <a:r>
              <a:rPr lang="lt-LT" sz="1600" dirty="0">
                <a:solidFill>
                  <a:srgbClr val="595959"/>
                </a:solidFill>
                <a:latin typeface="Candara"/>
                <a:ea typeface="Candara"/>
                <a:cs typeface="Candara"/>
                <a:sym typeface="Candara"/>
              </a:rPr>
              <a:t>Žinios ir praktika, susijusi su gamta ir visata: tai žinios ir įgūdžiai, kuriuos bendruomenės įgijo bendraudamos su gamtine aplinka ir kurie gali būti išreikšti kalba, atmintimi, dvasingumu ar pasaulėžiūra. Tradiciniai architektūros, žemės ūkio, gyvulininkystės ir kulinarijos metodai yra vieni iš susijusių elementų. </a:t>
            </a:r>
          </a:p>
          <a:p>
            <a:pPr lvl="0">
              <a:buSzPts val="1600"/>
            </a:pPr>
            <a:endParaRPr lang="lt-LT" sz="1600" dirty="0">
              <a:solidFill>
                <a:srgbClr val="595959"/>
              </a:solidFill>
              <a:latin typeface="Candara"/>
              <a:ea typeface="Candara"/>
              <a:cs typeface="Candara"/>
              <a:sym typeface="Candara"/>
            </a:endParaRPr>
          </a:p>
          <a:p>
            <a:pPr lvl="0">
              <a:buSzPts val="1600"/>
            </a:pPr>
            <a:r>
              <a:rPr lang="lt-LT" sz="1600" dirty="0">
                <a:solidFill>
                  <a:srgbClr val="595959"/>
                </a:solidFill>
                <a:latin typeface="Candara"/>
                <a:ea typeface="Candara"/>
                <a:cs typeface="Candara"/>
                <a:sym typeface="Candara"/>
              </a:rPr>
              <a:t>Tradiciniai amatai: tai gali skambėti „apčiuopiama“, tačiau iš tiesų tai reiškia su amatu susijusius įgūdžius ir žinias, o ne pačius gaminius. Pavyzdžiai: keramika, medžio dirbiniai, papuošalai ir brangakmeniai, siuvinėjimas, kilimų gamyba, muzikos instrumentai, audimas ir audinių gamyba.</a:t>
            </a: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3F3F3F"/>
              </a:solidFill>
              <a:latin typeface="Candara"/>
              <a:ea typeface="Candara"/>
              <a:cs typeface="Candara"/>
              <a:sym typeface="Candara"/>
            </a:endParaRPr>
          </a:p>
        </p:txBody>
      </p:sp>
      <p:pic>
        <p:nvPicPr>
          <p:cNvPr id="141" name="Google Shape;141;g38983eb5681_0_2"/>
          <p:cNvPicPr preferRelativeResize="0"/>
          <p:nvPr/>
        </p:nvPicPr>
        <p:blipFill>
          <a:blip r:embed="rId4">
            <a:alphaModFix/>
          </a:blip>
          <a:stretch>
            <a:fillRect/>
          </a:stretch>
        </p:blipFill>
        <p:spPr>
          <a:xfrm>
            <a:off x="6108400" y="1370588"/>
            <a:ext cx="5121651" cy="2987276"/>
          </a:xfrm>
          <a:prstGeom prst="rect">
            <a:avLst/>
          </a:prstGeom>
          <a:noFill/>
          <a:ln>
            <a:noFill/>
          </a:ln>
        </p:spPr>
      </p:pic>
      <p:sp>
        <p:nvSpPr>
          <p:cNvPr id="142" name="Google Shape;142;g38983eb5681_0_2"/>
          <p:cNvSpPr txBox="1"/>
          <p:nvPr/>
        </p:nvSpPr>
        <p:spPr>
          <a:xfrm>
            <a:off x="6150550" y="4410150"/>
            <a:ext cx="3000000" cy="400200"/>
          </a:xfrm>
          <a:prstGeom prst="rect">
            <a:avLst/>
          </a:prstGeom>
          <a:noFill/>
          <a:ln>
            <a:noFill/>
          </a:ln>
        </p:spPr>
        <p:txBody>
          <a:bodyPr spcFirstLastPara="1" wrap="square" lIns="91425" tIns="91425" rIns="91425" bIns="91425" anchor="t" anchorCtr="0">
            <a:spAutoFit/>
          </a:bodyPr>
          <a:lstStyle/>
          <a:p>
            <a:pPr lvl="0"/>
            <a:r>
              <a:rPr lang="tr-TR" dirty="0">
                <a:solidFill>
                  <a:srgbClr val="3F3F3F"/>
                </a:solidFill>
                <a:latin typeface="Candara"/>
                <a:ea typeface="Candara"/>
                <a:cs typeface="Candara"/>
                <a:sym typeface="Candara"/>
              </a:rPr>
              <a:t>Šaltinis: Freepick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pic>
        <p:nvPicPr>
          <p:cNvPr id="147" name="Google Shape;147;p6"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48" name="Google Shape;148;p6"/>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9" name="Google Shape;149;p6"/>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0" name="Google Shape;150;p6"/>
          <p:cNvSpPr txBox="1"/>
          <p:nvPr/>
        </p:nvSpPr>
        <p:spPr>
          <a:xfrm>
            <a:off x="0" y="89588"/>
            <a:ext cx="9646508" cy="646331"/>
          </a:xfrm>
          <a:prstGeom prst="rect">
            <a:avLst/>
          </a:prstGeom>
          <a:noFill/>
          <a:ln>
            <a:noFill/>
          </a:ln>
        </p:spPr>
        <p:txBody>
          <a:bodyPr spcFirstLastPara="1" wrap="square" lIns="91425" tIns="45700" rIns="91425" bIns="45700" anchor="t" anchorCtr="0">
            <a:spAutoFit/>
          </a:bodyPr>
          <a:lstStyle/>
          <a:p>
            <a:pPr marL="457200" lvl="1">
              <a:buClr>
                <a:srgbClr val="FFFFFF"/>
              </a:buClr>
              <a:buSzPts val="3600"/>
            </a:pPr>
            <a:r>
              <a:rPr lang="tr-TR" sz="3600" b="1" dirty="0">
                <a:solidFill>
                  <a:srgbClr val="FFFFFF"/>
                </a:solidFill>
                <a:latin typeface="Candara"/>
                <a:ea typeface="Candara"/>
                <a:cs typeface="Candara"/>
                <a:sym typeface="Candara"/>
              </a:rPr>
              <a:t>APIBRĖŽIMAI IR PAGRINDINĖS SĄVOKOS IV</a:t>
            </a:r>
          </a:p>
        </p:txBody>
      </p:sp>
      <p:sp>
        <p:nvSpPr>
          <p:cNvPr id="151" name="Google Shape;151;p6"/>
          <p:cNvSpPr txBox="1"/>
          <p:nvPr/>
        </p:nvSpPr>
        <p:spPr>
          <a:xfrm>
            <a:off x="484053" y="1608653"/>
            <a:ext cx="10206681" cy="360094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3F3F3F"/>
              </a:solidFill>
              <a:latin typeface="Candara"/>
              <a:ea typeface="Candara"/>
              <a:cs typeface="Candara"/>
              <a:sym typeface="Candara"/>
            </a:endParaRPr>
          </a:p>
          <a:p>
            <a:pPr lvl="0">
              <a:spcBef>
                <a:spcPts val="600"/>
              </a:spcBef>
              <a:buSzPts val="1800"/>
            </a:pPr>
            <a:r>
              <a:rPr lang="lt-LT" sz="1800" dirty="0">
                <a:solidFill>
                  <a:srgbClr val="3F3F3F"/>
                </a:solidFill>
                <a:latin typeface="Candara"/>
                <a:ea typeface="Candara"/>
                <a:cs typeface="Candara"/>
                <a:sym typeface="Candara"/>
              </a:rPr>
              <a:t>Tvarus vystymasis siekia subalansuoti ekonomikos augimą, aplinkos apsaugą ir socialinį teisingumą, siekiant užtikrinti dabartinės ir ateities kartų gerovę.</a:t>
            </a:r>
          </a:p>
          <a:p>
            <a:pPr lvl="0">
              <a:spcBef>
                <a:spcPts val="600"/>
              </a:spcBef>
              <a:buSzPts val="1800"/>
            </a:pPr>
            <a:endParaRPr lang="lt-LT" sz="1800" dirty="0">
              <a:solidFill>
                <a:srgbClr val="3F3F3F"/>
              </a:solidFill>
              <a:latin typeface="Candara"/>
              <a:ea typeface="Candara"/>
              <a:cs typeface="Candara"/>
              <a:sym typeface="Candara"/>
            </a:endParaRPr>
          </a:p>
          <a:p>
            <a:pPr lvl="0">
              <a:spcBef>
                <a:spcPts val="600"/>
              </a:spcBef>
              <a:buSzPts val="1800"/>
            </a:pPr>
            <a:r>
              <a:rPr lang="lt-LT" sz="1800" dirty="0">
                <a:solidFill>
                  <a:srgbClr val="3F3F3F"/>
                </a:solidFill>
                <a:latin typeface="Candara"/>
                <a:ea typeface="Candara"/>
                <a:cs typeface="Candara"/>
                <a:sym typeface="Candara"/>
              </a:rPr>
              <a:t>Aplinkos apsauga, socialinė įtrauktis, ekonominė gerovė, kartų lygybė ir kultūros išsaugojimas yra tvarumo principai.</a:t>
            </a:r>
          </a:p>
          <a:p>
            <a:pPr lvl="0">
              <a:spcBef>
                <a:spcPts val="600"/>
              </a:spcBef>
              <a:buSzPts val="1800"/>
            </a:pPr>
            <a:endParaRPr lang="lt-LT" sz="1800" dirty="0">
              <a:solidFill>
                <a:srgbClr val="3F3F3F"/>
              </a:solidFill>
              <a:latin typeface="Candara"/>
              <a:ea typeface="Candara"/>
              <a:cs typeface="Candara"/>
              <a:sym typeface="Candara"/>
            </a:endParaRPr>
          </a:p>
          <a:p>
            <a:pPr lvl="0">
              <a:spcBef>
                <a:spcPts val="600"/>
              </a:spcBef>
              <a:buSzPts val="1800"/>
            </a:pPr>
            <a:r>
              <a:rPr lang="lt-LT" sz="1800" dirty="0">
                <a:solidFill>
                  <a:srgbClr val="3F3F3F"/>
                </a:solidFill>
                <a:latin typeface="Candara"/>
                <a:ea typeface="Candara"/>
                <a:cs typeface="Candara"/>
                <a:sym typeface="Candara"/>
              </a:rPr>
              <a:t>Tvarus vystymasis yra svarbus, nes jis skatina harmoniją tarp žmogaus veiklos ir gamtinės aplinkos, sprendžia tokias globalias problemas kaip klimato kaita, biologinės įvairovės nykimas, skurdas ir nelygybė.</a:t>
            </a:r>
          </a:p>
          <a:p>
            <a:pPr marL="0" marR="0" lvl="0" indent="0" algn="l" rtl="0">
              <a:lnSpc>
                <a:spcPct val="100000"/>
              </a:lnSpc>
              <a:spcBef>
                <a:spcPts val="600"/>
              </a:spcBef>
              <a:spcAft>
                <a:spcPts val="0"/>
              </a:spcAft>
              <a:buClr>
                <a:srgbClr val="000000"/>
              </a:buClr>
              <a:buSzPts val="1800"/>
              <a:buFont typeface="Arial"/>
              <a:buNone/>
            </a:pPr>
            <a:endParaRPr sz="1800" b="0" i="0" u="none" strike="noStrike" cap="none" dirty="0">
              <a:solidFill>
                <a:srgbClr val="3F3F3F"/>
              </a:solidFill>
              <a:latin typeface="Candara"/>
              <a:ea typeface="Candara"/>
              <a:cs typeface="Candara"/>
              <a:sym typeface="Candara"/>
            </a:endParaRPr>
          </a:p>
        </p:txBody>
      </p:sp>
      <p:sp>
        <p:nvSpPr>
          <p:cNvPr id="152" name="Google Shape;152;p6"/>
          <p:cNvSpPr txBox="1"/>
          <p:nvPr/>
        </p:nvSpPr>
        <p:spPr>
          <a:xfrm>
            <a:off x="484053" y="918849"/>
            <a:ext cx="6098058"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2000" b="1" i="0" u="none" strike="noStrike" cap="none" dirty="0">
              <a:solidFill>
                <a:srgbClr val="A99374"/>
              </a:solidFill>
              <a:latin typeface="Candara"/>
              <a:ea typeface="Candara"/>
              <a:cs typeface="Candara"/>
              <a:sym typeface="Candara"/>
            </a:endParaRPr>
          </a:p>
          <a:p>
            <a:pPr lvl="0">
              <a:buSzPts val="2000"/>
            </a:pPr>
            <a:r>
              <a:rPr lang="tr-TR" sz="2000" b="1" i="0" u="none" strike="noStrike" cap="none" dirty="0">
                <a:solidFill>
                  <a:srgbClr val="A99374"/>
                </a:solidFill>
                <a:latin typeface="Candara"/>
                <a:ea typeface="Candara"/>
                <a:cs typeface="Candara"/>
                <a:sym typeface="Candara"/>
              </a:rPr>
              <a:t>1.2. </a:t>
            </a:r>
            <a:r>
              <a:rPr lang="tr-TR" sz="2000" b="1" dirty="0">
                <a:solidFill>
                  <a:srgbClr val="A99374"/>
                </a:solidFill>
                <a:latin typeface="Candara"/>
                <a:ea typeface="Candara"/>
                <a:cs typeface="Candara"/>
                <a:sym typeface="Candara"/>
              </a:rPr>
              <a:t>Tvarus vystymasis </a:t>
            </a:r>
            <a:endParaRPr sz="2000" b="1" i="0" u="none" strike="noStrike" cap="none" dirty="0">
              <a:solidFill>
                <a:srgbClr val="A99374"/>
              </a:solidFill>
              <a:latin typeface="Candara"/>
              <a:ea typeface="Candara"/>
              <a:cs typeface="Candara"/>
              <a:sym typeface="Candar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pic>
        <p:nvPicPr>
          <p:cNvPr id="157" name="Google Shape;157;p7"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58" name="Google Shape;158;p7"/>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9" name="Google Shape;159;p7"/>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0" name="Google Shape;160;p7"/>
          <p:cNvSpPr txBox="1"/>
          <p:nvPr/>
        </p:nvSpPr>
        <p:spPr>
          <a:xfrm>
            <a:off x="0" y="89588"/>
            <a:ext cx="9646508" cy="646331"/>
          </a:xfrm>
          <a:prstGeom prst="rect">
            <a:avLst/>
          </a:prstGeom>
          <a:noFill/>
          <a:ln>
            <a:noFill/>
          </a:ln>
        </p:spPr>
        <p:txBody>
          <a:bodyPr spcFirstLastPara="1" wrap="square" lIns="91425" tIns="45700" rIns="91425" bIns="45700" anchor="t" anchorCtr="0">
            <a:spAutoFit/>
          </a:bodyPr>
          <a:lstStyle/>
          <a:p>
            <a:pPr marL="457200" lvl="1">
              <a:buClr>
                <a:srgbClr val="FFFFFF"/>
              </a:buClr>
              <a:buSzPts val="3600"/>
            </a:pPr>
            <a:r>
              <a:rPr lang="tr-TR" sz="3600" b="1" dirty="0">
                <a:solidFill>
                  <a:srgbClr val="FFFFFF"/>
                </a:solidFill>
                <a:latin typeface="Candara"/>
                <a:ea typeface="Candara"/>
                <a:cs typeface="Candara"/>
                <a:sym typeface="Candara"/>
              </a:rPr>
              <a:t>APIBRĖŽIMAI IR PAGRINDINĖS SĄVOKOS V</a:t>
            </a:r>
          </a:p>
        </p:txBody>
      </p:sp>
      <p:sp>
        <p:nvSpPr>
          <p:cNvPr id="161" name="Google Shape;161;p7"/>
          <p:cNvSpPr txBox="1"/>
          <p:nvPr/>
        </p:nvSpPr>
        <p:spPr>
          <a:xfrm>
            <a:off x="277625" y="1398275"/>
            <a:ext cx="7005000" cy="5386049"/>
          </a:xfrm>
          <a:prstGeom prst="rect">
            <a:avLst/>
          </a:prstGeom>
          <a:noFill/>
          <a:ln>
            <a:noFill/>
          </a:ln>
        </p:spPr>
        <p:txBody>
          <a:bodyPr spcFirstLastPara="1" wrap="square" lIns="91425" tIns="45700" rIns="91425" bIns="45700" anchor="t" anchorCtr="0">
            <a:spAutoFit/>
          </a:bodyPr>
          <a:lstStyle/>
          <a:p>
            <a:pPr lvl="0">
              <a:buSzPts val="1800"/>
            </a:pPr>
            <a:r>
              <a:rPr lang="lt-LT" sz="1600" dirty="0">
                <a:solidFill>
                  <a:srgbClr val="3F3F3F"/>
                </a:solidFill>
                <a:latin typeface="Candara"/>
                <a:ea typeface="Candara"/>
                <a:cs typeface="Candara"/>
                <a:sym typeface="Candara"/>
              </a:rPr>
              <a:t>Tvaraus vystymosi tikslai (SDG), taip pat žinomi kaip pasauliniai tikslai, buvo priimti Jungtinių Tautų Organizacijos 2015 m. kaip visuotinis raginimas imtis veiksmų siekiant panaikinti skurdą, apsaugoti planetą ir užtikrinti, kad iki 2030 m. visi žmonės galėtų mėgautis taika ir gerove. Yra 17 SDG, kurių tikslai yra įvairūs, pavyzdžiui:</a:t>
            </a:r>
          </a:p>
          <a:p>
            <a:pPr marL="0" marR="0" lvl="0" indent="0" algn="l" rtl="0">
              <a:lnSpc>
                <a:spcPct val="100000"/>
              </a:lnSpc>
              <a:spcBef>
                <a:spcPts val="600"/>
              </a:spcBef>
              <a:spcAft>
                <a:spcPts val="0"/>
              </a:spcAft>
              <a:buClr>
                <a:srgbClr val="000000"/>
              </a:buClr>
              <a:buSzPts val="1800"/>
              <a:buFont typeface="Arial"/>
              <a:buNone/>
            </a:pPr>
            <a:endParaRPr sz="1600" b="0" i="1" u="none" strike="noStrike" cap="none" dirty="0">
              <a:solidFill>
                <a:srgbClr val="3F3F3F"/>
              </a:solidFill>
              <a:latin typeface="Candara"/>
              <a:ea typeface="Candara"/>
              <a:cs typeface="Candara"/>
              <a:sym typeface="Candara"/>
            </a:endParaRPr>
          </a:p>
          <a:p>
            <a:pPr marL="457200" lvl="1">
              <a:spcBef>
                <a:spcPts val="600"/>
              </a:spcBef>
              <a:buSzPts val="1800"/>
            </a:pPr>
            <a:r>
              <a:rPr lang="lt-LT" sz="1600" b="1" i="1" dirty="0">
                <a:solidFill>
                  <a:srgbClr val="3F3F3F"/>
                </a:solidFill>
                <a:latin typeface="Candara"/>
                <a:ea typeface="Candara"/>
                <a:cs typeface="Candara"/>
                <a:sym typeface="Candara"/>
              </a:rPr>
              <a:t>9 tikslas. Pramonė, inovacijos ir infrastruktūra: </a:t>
            </a:r>
            <a:r>
              <a:rPr lang="lt-LT" sz="1600" i="1" dirty="0">
                <a:solidFill>
                  <a:srgbClr val="3F3F3F"/>
                </a:solidFill>
                <a:latin typeface="Candara"/>
                <a:ea typeface="Candara"/>
                <a:cs typeface="Candara"/>
                <a:sym typeface="Candara"/>
              </a:rPr>
              <a:t>užtikrinti, kad būtų mažinamas atliekų kiekis, o produktai būtų gaminami ir naudojami aplinką tausojančiu būdu.</a:t>
            </a:r>
          </a:p>
          <a:p>
            <a:pPr marL="457200" lvl="1">
              <a:spcBef>
                <a:spcPts val="600"/>
              </a:spcBef>
              <a:buSzPts val="1800"/>
            </a:pPr>
            <a:r>
              <a:rPr lang="lt-LT" sz="1600" b="1" i="1" dirty="0">
                <a:solidFill>
                  <a:srgbClr val="3F3F3F"/>
                </a:solidFill>
                <a:latin typeface="Candara"/>
                <a:ea typeface="Candara"/>
                <a:cs typeface="Candara"/>
                <a:sym typeface="Candara"/>
              </a:rPr>
              <a:t>10 tikslas. Nelygybės mažinimas: </a:t>
            </a:r>
            <a:r>
              <a:rPr lang="lt-LT" sz="1600" i="1" dirty="0">
                <a:solidFill>
                  <a:srgbClr val="3F3F3F"/>
                </a:solidFill>
                <a:latin typeface="Candara"/>
                <a:ea typeface="Candara"/>
                <a:cs typeface="Candara"/>
                <a:sym typeface="Candara"/>
              </a:rPr>
              <a:t>mažinti nelygybę šalyse ir tarp šalių.</a:t>
            </a:r>
          </a:p>
          <a:p>
            <a:pPr marL="457200" lvl="1">
              <a:spcBef>
                <a:spcPts val="600"/>
              </a:spcBef>
              <a:buSzPts val="1800"/>
            </a:pPr>
            <a:r>
              <a:rPr lang="lt-LT" sz="1600" b="1" i="1" dirty="0">
                <a:solidFill>
                  <a:srgbClr val="3F3F3F"/>
                </a:solidFill>
                <a:latin typeface="Candara"/>
                <a:ea typeface="Candara"/>
                <a:cs typeface="Candara"/>
                <a:sym typeface="Candara"/>
              </a:rPr>
              <a:t>11 tikslas. Tvarūs miestai ir bendruomenės: </a:t>
            </a:r>
            <a:r>
              <a:rPr lang="lt-LT" sz="1600" i="1" dirty="0">
                <a:solidFill>
                  <a:srgbClr val="3F3F3F"/>
                </a:solidFill>
                <a:latin typeface="Candara"/>
                <a:ea typeface="Candara"/>
                <a:cs typeface="Candara"/>
                <a:sym typeface="Candara"/>
              </a:rPr>
              <a:t>užtikrinti, kad kiekvienas turėtų švarią, saugią vietą gyventi, o miestai, miesteliai ir kaimai būtų tobulinami aplinką tausojančiu būdu.</a:t>
            </a:r>
          </a:p>
          <a:p>
            <a:pPr marL="457200" lvl="1">
              <a:spcBef>
                <a:spcPts val="600"/>
              </a:spcBef>
              <a:buSzPts val="1800"/>
            </a:pPr>
            <a:r>
              <a:rPr lang="lt-LT" sz="1600" b="1" i="1" dirty="0">
                <a:solidFill>
                  <a:srgbClr val="3F3F3F"/>
                </a:solidFill>
                <a:latin typeface="Candara"/>
                <a:ea typeface="Candara"/>
                <a:cs typeface="Candara"/>
                <a:sym typeface="Candara"/>
              </a:rPr>
              <a:t>13 tikslas. Klimato veiksmai: </a:t>
            </a:r>
            <a:r>
              <a:rPr lang="lt-LT" sz="1600" i="1" dirty="0">
                <a:solidFill>
                  <a:srgbClr val="3F3F3F"/>
                </a:solidFill>
                <a:latin typeface="Candara"/>
                <a:ea typeface="Candara"/>
                <a:cs typeface="Candara"/>
                <a:sym typeface="Candara"/>
              </a:rPr>
              <a:t>imtis skubių veiksmų kovai su klimato kaita ir jos padariniais.</a:t>
            </a:r>
          </a:p>
          <a:p>
            <a:pPr marL="457200" lvl="1">
              <a:spcBef>
                <a:spcPts val="600"/>
              </a:spcBef>
              <a:buSzPts val="1800"/>
            </a:pPr>
            <a:r>
              <a:rPr lang="lt-LT" sz="1600" b="1" i="1" dirty="0">
                <a:solidFill>
                  <a:srgbClr val="3F3F3F"/>
                </a:solidFill>
                <a:latin typeface="Candara"/>
                <a:ea typeface="Candara"/>
                <a:cs typeface="Candara"/>
                <a:sym typeface="Candara"/>
              </a:rPr>
              <a:t>15 tikslas. Gyvenimas sausumoje: </a:t>
            </a:r>
            <a:r>
              <a:rPr lang="lt-LT" sz="1600" i="1" dirty="0">
                <a:solidFill>
                  <a:srgbClr val="3F3F3F"/>
                </a:solidFill>
                <a:latin typeface="Candara"/>
                <a:ea typeface="Candara"/>
                <a:cs typeface="Candara"/>
                <a:sym typeface="Candara"/>
              </a:rPr>
              <a:t>užtikrinti, kad būtų saugomos visos skirtingos sausumos aplinkos ir gyvūnai</a:t>
            </a:r>
            <a:r>
              <a:rPr lang="lt-LT" sz="1600" b="1" i="1" dirty="0">
                <a:solidFill>
                  <a:srgbClr val="3F3F3F"/>
                </a:solidFill>
                <a:latin typeface="Candara"/>
                <a:ea typeface="Candara"/>
                <a:cs typeface="Candara"/>
                <a:sym typeface="Candara"/>
              </a:rPr>
              <a:t>.</a:t>
            </a:r>
          </a:p>
          <a:p>
            <a:pPr marL="0" marR="0" lvl="0" indent="0" algn="l" rtl="0">
              <a:lnSpc>
                <a:spcPct val="100000"/>
              </a:lnSpc>
              <a:spcBef>
                <a:spcPts val="600"/>
              </a:spcBef>
              <a:spcAft>
                <a:spcPts val="0"/>
              </a:spcAft>
              <a:buClr>
                <a:srgbClr val="000000"/>
              </a:buClr>
              <a:buSzPts val="1800"/>
              <a:buFont typeface="Arial"/>
              <a:buNone/>
            </a:pPr>
            <a:endParaRPr sz="1600" b="0" i="0" u="none" strike="noStrike" cap="none" dirty="0">
              <a:solidFill>
                <a:srgbClr val="3F3F3F"/>
              </a:solidFill>
              <a:latin typeface="Candara"/>
              <a:ea typeface="Candara"/>
              <a:cs typeface="Candara"/>
              <a:sym typeface="Candara"/>
            </a:endParaRPr>
          </a:p>
          <a:p>
            <a:pPr marL="0" marR="0" lvl="0" indent="0" algn="l" rtl="0">
              <a:lnSpc>
                <a:spcPct val="100000"/>
              </a:lnSpc>
              <a:spcBef>
                <a:spcPts val="600"/>
              </a:spcBef>
              <a:spcAft>
                <a:spcPts val="0"/>
              </a:spcAft>
              <a:buClr>
                <a:srgbClr val="000000"/>
              </a:buClr>
              <a:buSzPts val="1800"/>
              <a:buFont typeface="Arial"/>
              <a:buNone/>
            </a:pPr>
            <a:endParaRPr sz="1600" b="0" i="0" u="none" strike="noStrike" cap="none" dirty="0">
              <a:solidFill>
                <a:srgbClr val="3F3F3F"/>
              </a:solidFill>
              <a:latin typeface="Candara"/>
              <a:ea typeface="Candara"/>
              <a:cs typeface="Candara"/>
              <a:sym typeface="Candara"/>
            </a:endParaRPr>
          </a:p>
        </p:txBody>
      </p:sp>
      <p:sp>
        <p:nvSpPr>
          <p:cNvPr id="162" name="Google Shape;162;p7"/>
          <p:cNvSpPr txBox="1"/>
          <p:nvPr/>
        </p:nvSpPr>
        <p:spPr>
          <a:xfrm>
            <a:off x="484053" y="918849"/>
            <a:ext cx="6098058" cy="400110"/>
          </a:xfrm>
          <a:prstGeom prst="rect">
            <a:avLst/>
          </a:prstGeom>
          <a:noFill/>
          <a:ln>
            <a:noFill/>
          </a:ln>
        </p:spPr>
        <p:txBody>
          <a:bodyPr spcFirstLastPara="1" wrap="square" lIns="91425" tIns="45700" rIns="91425" bIns="45700" anchor="t" anchorCtr="0">
            <a:spAutoFit/>
          </a:bodyPr>
          <a:lstStyle/>
          <a:p>
            <a:pPr lvl="0">
              <a:buSzPts val="2000"/>
            </a:pPr>
            <a:r>
              <a:rPr lang="tr-TR" sz="2000" b="1" dirty="0">
                <a:solidFill>
                  <a:srgbClr val="A99374"/>
                </a:solidFill>
                <a:latin typeface="Candara"/>
                <a:ea typeface="Candara"/>
                <a:cs typeface="Candara"/>
                <a:sym typeface="Candara"/>
              </a:rPr>
              <a:t>Tvaraus vystymosi tikslai (SDG)</a:t>
            </a:r>
          </a:p>
        </p:txBody>
      </p:sp>
      <p:pic>
        <p:nvPicPr>
          <p:cNvPr id="163" name="Google Shape;163;p7"/>
          <p:cNvPicPr preferRelativeResize="0"/>
          <p:nvPr/>
        </p:nvPicPr>
        <p:blipFill>
          <a:blip r:embed="rId4">
            <a:alphaModFix/>
          </a:blip>
          <a:stretch>
            <a:fillRect/>
          </a:stretch>
        </p:blipFill>
        <p:spPr>
          <a:xfrm>
            <a:off x="7631675" y="1505425"/>
            <a:ext cx="3898450" cy="2598349"/>
          </a:xfrm>
          <a:prstGeom prst="rect">
            <a:avLst/>
          </a:prstGeom>
          <a:noFill/>
          <a:ln>
            <a:noFill/>
          </a:ln>
        </p:spPr>
      </p:pic>
      <p:sp>
        <p:nvSpPr>
          <p:cNvPr id="164" name="Google Shape;164;p7"/>
          <p:cNvSpPr txBox="1"/>
          <p:nvPr/>
        </p:nvSpPr>
        <p:spPr>
          <a:xfrm>
            <a:off x="7631675" y="4275500"/>
            <a:ext cx="3000000" cy="400200"/>
          </a:xfrm>
          <a:prstGeom prst="rect">
            <a:avLst/>
          </a:prstGeom>
          <a:noFill/>
          <a:ln>
            <a:noFill/>
          </a:ln>
        </p:spPr>
        <p:txBody>
          <a:bodyPr spcFirstLastPara="1" wrap="square" lIns="91425" tIns="91425" rIns="91425" bIns="91425" anchor="t" anchorCtr="0">
            <a:spAutoFit/>
          </a:bodyPr>
          <a:lstStyle/>
          <a:p>
            <a:pPr lvl="0"/>
            <a:r>
              <a:rPr lang="tr-TR" dirty="0">
                <a:solidFill>
                  <a:srgbClr val="3F3F3F"/>
                </a:solidFill>
                <a:latin typeface="Candara"/>
                <a:ea typeface="Candara"/>
                <a:cs typeface="Candara"/>
                <a:sym typeface="Candara"/>
              </a:rPr>
              <a:t>Šaltinis: Freepick</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69" name="Google Shape;169;p8"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70" name="Google Shape;170;p8"/>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1" name="Google Shape;171;p8"/>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2" name="Google Shape;172;p8"/>
          <p:cNvSpPr txBox="1"/>
          <p:nvPr/>
        </p:nvSpPr>
        <p:spPr>
          <a:xfrm>
            <a:off x="0" y="89588"/>
            <a:ext cx="9646508" cy="646331"/>
          </a:xfrm>
          <a:prstGeom prst="rect">
            <a:avLst/>
          </a:prstGeom>
          <a:noFill/>
          <a:ln>
            <a:noFill/>
          </a:ln>
        </p:spPr>
        <p:txBody>
          <a:bodyPr spcFirstLastPara="1" wrap="square" lIns="91425" tIns="45700" rIns="91425" bIns="45700" anchor="t" anchorCtr="0">
            <a:spAutoFit/>
          </a:bodyPr>
          <a:lstStyle/>
          <a:p>
            <a:pPr marL="457200" lvl="1">
              <a:buClr>
                <a:srgbClr val="FFFFFF"/>
              </a:buClr>
              <a:buSzPts val="3600"/>
            </a:pPr>
            <a:r>
              <a:rPr lang="tr-TR" sz="3600" b="1" dirty="0">
                <a:solidFill>
                  <a:srgbClr val="FFFFFF"/>
                </a:solidFill>
                <a:latin typeface="Candara"/>
                <a:ea typeface="Candara"/>
                <a:cs typeface="Candara"/>
                <a:sym typeface="Candara"/>
              </a:rPr>
              <a:t>APIBRĖŽIMAI IR PAGRINDINĖS SĄVOKOS VI</a:t>
            </a:r>
          </a:p>
        </p:txBody>
      </p:sp>
      <p:sp>
        <p:nvSpPr>
          <p:cNvPr id="173" name="Google Shape;173;p8"/>
          <p:cNvSpPr txBox="1"/>
          <p:nvPr/>
        </p:nvSpPr>
        <p:spPr>
          <a:xfrm>
            <a:off x="529320" y="1681081"/>
            <a:ext cx="10206681" cy="3493224"/>
          </a:xfrm>
          <a:prstGeom prst="rect">
            <a:avLst/>
          </a:prstGeom>
          <a:noFill/>
          <a:ln>
            <a:noFill/>
          </a:ln>
        </p:spPr>
        <p:txBody>
          <a:bodyPr spcFirstLastPara="1" wrap="square" lIns="91425" tIns="45700" rIns="91425" bIns="45700" anchor="t" anchorCtr="0">
            <a:spAutoFit/>
          </a:bodyPr>
          <a:lstStyle/>
          <a:p>
            <a:pPr lvl="0">
              <a:buSzPts val="1800"/>
            </a:pPr>
            <a:r>
              <a:rPr lang="lt-LT" sz="1800" dirty="0">
                <a:solidFill>
                  <a:srgbClr val="3F3F3F"/>
                </a:solidFill>
                <a:latin typeface="Candara"/>
                <a:ea typeface="Candara"/>
                <a:cs typeface="Candara"/>
                <a:sym typeface="Candara"/>
              </a:rPr>
              <a:t>Pripažinkite kultūrinio ir gamtinio paveldo išsaugojimo bei tvaraus vystymosi tikslų tarpusavio sąsajas.</a:t>
            </a:r>
          </a:p>
          <a:p>
            <a:pPr lvl="0">
              <a:buSzPts val="1800"/>
            </a:pPr>
            <a:endParaRPr lang="lt-LT" sz="1800" dirty="0">
              <a:solidFill>
                <a:srgbClr val="3F3F3F"/>
              </a:solidFill>
              <a:latin typeface="Candara"/>
              <a:ea typeface="Candara"/>
              <a:cs typeface="Candara"/>
              <a:sym typeface="Candara"/>
            </a:endParaRPr>
          </a:p>
          <a:p>
            <a:pPr lvl="0">
              <a:buSzPts val="1800"/>
            </a:pPr>
            <a:r>
              <a:rPr lang="lt-LT" sz="1800" dirty="0">
                <a:solidFill>
                  <a:srgbClr val="3F3F3F"/>
                </a:solidFill>
                <a:latin typeface="Candara"/>
                <a:ea typeface="Candara"/>
                <a:cs typeface="Candara"/>
                <a:sym typeface="Candara"/>
              </a:rPr>
              <a:t> Suprasti, kaip kultūrinio paveldo išsaugojimas prisideda prie bendruomenės atsparumo, tapatybės išsaugojimo ir socialinės sanglaudos, o gamtinio paveldo išsaugojimas remia ekosistemų paslaugas, biologinės įvairovės išsaugojimą ir atsparumą klimato pokyčiams.</a:t>
            </a:r>
          </a:p>
          <a:p>
            <a:pPr lvl="0">
              <a:buSzPts val="1800"/>
            </a:pPr>
            <a:endParaRPr lang="lt-LT" sz="1800" dirty="0">
              <a:solidFill>
                <a:srgbClr val="3F3F3F"/>
              </a:solidFill>
              <a:latin typeface="Candara"/>
              <a:ea typeface="Candara"/>
              <a:cs typeface="Candara"/>
              <a:sym typeface="Candara"/>
            </a:endParaRPr>
          </a:p>
          <a:p>
            <a:pPr lvl="0">
              <a:buSzPts val="1800"/>
            </a:pPr>
            <a:r>
              <a:rPr lang="lt-LT" sz="1800" dirty="0">
                <a:solidFill>
                  <a:srgbClr val="3F3F3F"/>
                </a:solidFill>
                <a:latin typeface="Candara"/>
                <a:ea typeface="Candara"/>
                <a:cs typeface="Candara"/>
                <a:sym typeface="Candara"/>
              </a:rPr>
              <a:t>Paveldas kaip išteklius: Kultūrinį ir gamtinį paveldą laikyti vertingais tvaraus vystymosi ištekliais.</a:t>
            </a:r>
          </a:p>
          <a:p>
            <a:pPr lvl="0">
              <a:buSzPts val="1800"/>
            </a:pPr>
            <a:endParaRPr lang="lt-LT" sz="1800" dirty="0">
              <a:solidFill>
                <a:srgbClr val="3F3F3F"/>
              </a:solidFill>
              <a:latin typeface="Candara"/>
              <a:ea typeface="Candara"/>
              <a:cs typeface="Candara"/>
              <a:sym typeface="Candara"/>
            </a:endParaRPr>
          </a:p>
          <a:p>
            <a:pPr lvl="0">
              <a:buSzPts val="1800"/>
            </a:pPr>
            <a:r>
              <a:rPr lang="lt-LT" sz="1800" dirty="0">
                <a:solidFill>
                  <a:srgbClr val="3F3F3F"/>
                </a:solidFill>
                <a:latin typeface="Candara"/>
                <a:ea typeface="Candara"/>
                <a:cs typeface="Candara"/>
                <a:sym typeface="Candara"/>
              </a:rPr>
              <a:t>Tyrinėti, kaip paveldo turizmas, tradicinės ekologinės žinios, tvarus žemės ūkis ir </a:t>
            </a:r>
            <a:r>
              <a:rPr lang="lt-LT" sz="1800" dirty="0" err="1">
                <a:solidFill>
                  <a:srgbClr val="3F3F3F"/>
                </a:solidFill>
                <a:latin typeface="Candara"/>
                <a:ea typeface="Candara"/>
                <a:cs typeface="Candara"/>
                <a:sym typeface="Candara"/>
              </a:rPr>
              <a:t>eko</a:t>
            </a:r>
            <a:r>
              <a:rPr lang="lt-LT" sz="1800" dirty="0">
                <a:solidFill>
                  <a:srgbClr val="3F3F3F"/>
                </a:solidFill>
                <a:latin typeface="Candara"/>
                <a:ea typeface="Candara"/>
                <a:cs typeface="Candara"/>
                <a:sym typeface="Candara"/>
              </a:rPr>
              <a:t>-kultūrinės įmonės gali sukurti ekonomines galimybes, skatinti vietos gyventojų pragyvenimą ir remti bendruomenės vystymąsi, tuo pačiu išsaugant kultūrinius ir gamtinius turtus.</a:t>
            </a:r>
          </a:p>
          <a:p>
            <a:pPr marL="0" marR="0" lvl="0" indent="0" algn="l" rtl="0">
              <a:lnSpc>
                <a:spcPct val="100000"/>
              </a:lnSpc>
              <a:spcBef>
                <a:spcPts val="600"/>
              </a:spcBef>
              <a:spcAft>
                <a:spcPts val="0"/>
              </a:spcAft>
              <a:buClr>
                <a:srgbClr val="000000"/>
              </a:buClr>
              <a:buSzPts val="1800"/>
              <a:buFont typeface="Arial"/>
              <a:buNone/>
            </a:pPr>
            <a:endParaRPr sz="1800" b="0" i="0" u="none" strike="noStrike" cap="none" dirty="0">
              <a:solidFill>
                <a:srgbClr val="3F3F3F"/>
              </a:solidFill>
              <a:latin typeface="Candara"/>
              <a:ea typeface="Candara"/>
              <a:cs typeface="Candara"/>
              <a:sym typeface="Candara"/>
            </a:endParaRPr>
          </a:p>
        </p:txBody>
      </p:sp>
      <p:sp>
        <p:nvSpPr>
          <p:cNvPr id="174" name="Google Shape;174;p8"/>
          <p:cNvSpPr txBox="1"/>
          <p:nvPr/>
        </p:nvSpPr>
        <p:spPr>
          <a:xfrm>
            <a:off x="647016" y="972230"/>
            <a:ext cx="6098058" cy="400110"/>
          </a:xfrm>
          <a:prstGeom prst="rect">
            <a:avLst/>
          </a:prstGeom>
          <a:noFill/>
          <a:ln>
            <a:noFill/>
          </a:ln>
        </p:spPr>
        <p:txBody>
          <a:bodyPr spcFirstLastPara="1" wrap="square" lIns="91425" tIns="45700" rIns="91425" bIns="45700" anchor="t" anchorCtr="0">
            <a:spAutoFit/>
          </a:bodyPr>
          <a:lstStyle/>
          <a:p>
            <a:pPr lvl="0">
              <a:buSzPts val="2000"/>
            </a:pPr>
            <a:r>
              <a:rPr lang="tr-TR" sz="2000" b="1" i="0" u="none" strike="noStrike" cap="none" dirty="0">
                <a:solidFill>
                  <a:srgbClr val="A99374"/>
                </a:solidFill>
                <a:latin typeface="Candara"/>
                <a:ea typeface="Candara"/>
                <a:cs typeface="Candara"/>
                <a:sym typeface="Candara"/>
              </a:rPr>
              <a:t>1.3. </a:t>
            </a:r>
            <a:r>
              <a:rPr lang="tr-TR" sz="2000" b="1" dirty="0">
                <a:solidFill>
                  <a:srgbClr val="A99374"/>
                </a:solidFill>
                <a:latin typeface="Candara"/>
                <a:ea typeface="Candara"/>
                <a:cs typeface="Candara"/>
                <a:sym typeface="Candara"/>
              </a:rPr>
              <a:t>Sąsaja</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pic>
        <p:nvPicPr>
          <p:cNvPr id="179" name="Google Shape;179;p9"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80" name="Google Shape;180;p9"/>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1" name="Google Shape;181;p9"/>
          <p:cNvSpPr/>
          <p:nvPr/>
        </p:nvSpPr>
        <p:spPr>
          <a:xfrm>
            <a:off x="0" y="1"/>
            <a:ext cx="10911016" cy="808892"/>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2" name="Google Shape;182;p9"/>
          <p:cNvSpPr txBox="1"/>
          <p:nvPr/>
        </p:nvSpPr>
        <p:spPr>
          <a:xfrm>
            <a:off x="-148281" y="89587"/>
            <a:ext cx="10911016" cy="646331"/>
          </a:xfrm>
          <a:prstGeom prst="rect">
            <a:avLst/>
          </a:prstGeom>
          <a:noFill/>
          <a:ln>
            <a:noFill/>
          </a:ln>
        </p:spPr>
        <p:txBody>
          <a:bodyPr spcFirstLastPara="1" wrap="square" lIns="91425" tIns="45700" rIns="91425" bIns="45700" anchor="t" anchorCtr="0">
            <a:spAutoFit/>
          </a:bodyPr>
          <a:lstStyle/>
          <a:p>
            <a:pPr marL="457200" lvl="1">
              <a:buClr>
                <a:srgbClr val="FFFFFF"/>
              </a:buClr>
              <a:buSzPts val="3600"/>
            </a:pPr>
            <a:r>
              <a:rPr lang="tr-TR" sz="3600" b="1" dirty="0">
                <a:solidFill>
                  <a:srgbClr val="FFFFFF"/>
                </a:solidFill>
                <a:latin typeface="Candara"/>
                <a:ea typeface="Candara"/>
                <a:cs typeface="Candara"/>
                <a:sym typeface="Candara"/>
              </a:rPr>
              <a:t>Geriausia praktika – „Take Me in Your Village“ 1/2</a:t>
            </a:r>
          </a:p>
        </p:txBody>
      </p:sp>
      <p:sp>
        <p:nvSpPr>
          <p:cNvPr id="183" name="Google Shape;183;p9"/>
          <p:cNvSpPr txBox="1"/>
          <p:nvPr/>
        </p:nvSpPr>
        <p:spPr>
          <a:xfrm>
            <a:off x="704335" y="2197893"/>
            <a:ext cx="10206681" cy="3416279"/>
          </a:xfrm>
          <a:prstGeom prst="rect">
            <a:avLst/>
          </a:prstGeom>
          <a:noFill/>
          <a:ln>
            <a:noFill/>
          </a:ln>
        </p:spPr>
        <p:txBody>
          <a:bodyPr spcFirstLastPara="1" wrap="square" lIns="91425" tIns="45700" rIns="91425" bIns="45700" anchor="t" anchorCtr="0">
            <a:spAutoFit/>
          </a:bodyPr>
          <a:lstStyle/>
          <a:p>
            <a:pPr lvl="0">
              <a:buSzPts val="1600"/>
            </a:pPr>
            <a:r>
              <a:rPr lang="tr-TR" sz="1600" b="0" i="0" u="none" strike="noStrike" cap="none" dirty="0">
                <a:solidFill>
                  <a:srgbClr val="3F3F3F"/>
                </a:solidFill>
                <a:latin typeface="Candara"/>
                <a:ea typeface="Candara"/>
                <a:cs typeface="Candara"/>
                <a:sym typeface="Candara"/>
              </a:rPr>
              <a:t> </a:t>
            </a:r>
            <a:r>
              <a:rPr lang="lt-LT" sz="1800" dirty="0">
                <a:solidFill>
                  <a:srgbClr val="3F3F3F"/>
                </a:solidFill>
                <a:latin typeface="Candara"/>
                <a:ea typeface="Candara"/>
                <a:cs typeface="Candara"/>
                <a:sym typeface="Candara"/>
              </a:rPr>
              <a:t>Ypač populiarus tapo Veronikos </a:t>
            </a:r>
            <a:r>
              <a:rPr lang="lt-LT" sz="1800" dirty="0" err="1">
                <a:solidFill>
                  <a:srgbClr val="3F3F3F"/>
                </a:solidFill>
                <a:latin typeface="Candara"/>
                <a:ea typeface="Candara"/>
                <a:cs typeface="Candara"/>
                <a:sym typeface="Candara"/>
              </a:rPr>
              <a:t>Yossifovos</a:t>
            </a:r>
            <a:r>
              <a:rPr lang="lt-LT" sz="1800" dirty="0">
                <a:solidFill>
                  <a:srgbClr val="3F3F3F"/>
                </a:solidFill>
                <a:latin typeface="Candara"/>
                <a:ea typeface="Candara"/>
                <a:cs typeface="Candara"/>
                <a:sym typeface="Candara"/>
              </a:rPr>
              <a:t> iš </a:t>
            </a:r>
            <a:r>
              <a:rPr lang="lt-LT" sz="1800" dirty="0" err="1">
                <a:solidFill>
                  <a:srgbClr val="3F3F3F"/>
                </a:solidFill>
                <a:latin typeface="Candara"/>
                <a:ea typeface="Candara"/>
                <a:cs typeface="Candara"/>
                <a:sym typeface="Candara"/>
              </a:rPr>
              <a:t>Gabrovo</a:t>
            </a:r>
            <a:r>
              <a:rPr lang="lt-LT" sz="1800" dirty="0">
                <a:solidFill>
                  <a:srgbClr val="3F3F3F"/>
                </a:solidFill>
                <a:latin typeface="Candara"/>
                <a:ea typeface="Candara"/>
                <a:cs typeface="Candara"/>
                <a:sym typeface="Candara"/>
              </a:rPr>
              <a:t> projektas „Paimk mane į savo kaimą“. Pagrindinė projekto idėja – kaimuose gyvenantys vyresnio amžiaus žmonės priima jaunimą iš miestų. Šis mobilumas siekia sumažinti atotrūkį tarp jaunimo ir vyresnio amžiaus žmonių bei išsaugoti papročius, vertybes ir tradicijas. </a:t>
            </a:r>
          </a:p>
          <a:p>
            <a:pPr lvl="0">
              <a:buSzPts val="1600"/>
            </a:pPr>
            <a:endParaRPr lang="lt-LT" sz="1800" dirty="0">
              <a:solidFill>
                <a:srgbClr val="3F3F3F"/>
              </a:solidFill>
              <a:latin typeface="Candara"/>
              <a:ea typeface="Candara"/>
              <a:cs typeface="Candara"/>
              <a:sym typeface="Candara"/>
            </a:endParaRPr>
          </a:p>
          <a:p>
            <a:pPr lvl="0">
              <a:buSzPts val="1600"/>
            </a:pPr>
            <a:r>
              <a:rPr lang="lt-LT" sz="1800" dirty="0" err="1">
                <a:solidFill>
                  <a:srgbClr val="3F3F3F"/>
                </a:solidFill>
                <a:latin typeface="Candara"/>
                <a:ea typeface="Candara"/>
                <a:cs typeface="Candara"/>
                <a:sym typeface="Candara"/>
              </a:rPr>
              <a:t>Gabrovo</a:t>
            </a:r>
            <a:r>
              <a:rPr lang="lt-LT" sz="1800" dirty="0">
                <a:solidFill>
                  <a:srgbClr val="3F3F3F"/>
                </a:solidFill>
                <a:latin typeface="Candara"/>
                <a:ea typeface="Candara"/>
                <a:cs typeface="Candara"/>
                <a:sym typeface="Candara"/>
              </a:rPr>
              <a:t> savivaldybė šią idėją gavo iš nacionalinio </a:t>
            </a:r>
            <a:r>
              <a:rPr lang="lt-LT" sz="1800" dirty="0" err="1">
                <a:solidFill>
                  <a:srgbClr val="3F3F3F"/>
                </a:solidFill>
                <a:latin typeface="Candara"/>
                <a:ea typeface="Candara"/>
                <a:cs typeface="Candara"/>
                <a:sym typeface="Candara"/>
              </a:rPr>
              <a:t>esė</a:t>
            </a:r>
            <a:r>
              <a:rPr lang="lt-LT" sz="1800" dirty="0">
                <a:solidFill>
                  <a:srgbClr val="3F3F3F"/>
                </a:solidFill>
                <a:latin typeface="Candara"/>
                <a:ea typeface="Candara"/>
                <a:cs typeface="Candara"/>
                <a:sym typeface="Candara"/>
              </a:rPr>
              <a:t> konkurso, pavadinto „Mano idėjos Bulgarijai 2013“. Daugiau nei 70 žmonių buvo paskatinti dalyvauti šiame projekte, tačiau tik 30 žmonių, kurių amžius buvo nuo 15 iki 29 metų, turėjo galimybę vasarą praleisti penkias dienas kaime. </a:t>
            </a:r>
          </a:p>
          <a:p>
            <a:pPr lvl="0">
              <a:buSzPts val="1600"/>
            </a:pPr>
            <a:endParaRPr lang="lt-LT" sz="1800" dirty="0">
              <a:solidFill>
                <a:srgbClr val="3F3F3F"/>
              </a:solidFill>
              <a:latin typeface="Candara"/>
              <a:ea typeface="Candara"/>
              <a:cs typeface="Candara"/>
              <a:sym typeface="Candara"/>
            </a:endParaRPr>
          </a:p>
          <a:p>
            <a:pPr lvl="0">
              <a:buSzPts val="1600"/>
            </a:pPr>
            <a:r>
              <a:rPr lang="lt-LT" sz="1800" dirty="0">
                <a:solidFill>
                  <a:srgbClr val="3F3F3F"/>
                </a:solidFill>
                <a:latin typeface="Candara"/>
                <a:ea typeface="Candara"/>
                <a:cs typeface="Candara"/>
                <a:sym typeface="Candara"/>
              </a:rPr>
              <a:t>Jaunimas taip pat galės susipažinti su turtinga Bulgarijos folkloro kultūra, išmokti dainuoti ir šokti, dalyvauti įvairių kaimo tradicijų ir ritualų atkūrime. Viena iš populiariausių praėjusių metų veiklų buvo regioninės kulinarinės tradicijos.</a:t>
            </a:r>
          </a:p>
        </p:txBody>
      </p:sp>
      <p:sp>
        <p:nvSpPr>
          <p:cNvPr id="184" name="Google Shape;184;p9"/>
          <p:cNvSpPr txBox="1"/>
          <p:nvPr/>
        </p:nvSpPr>
        <p:spPr>
          <a:xfrm>
            <a:off x="704335" y="1318726"/>
            <a:ext cx="6098058" cy="369332"/>
          </a:xfrm>
          <a:prstGeom prst="rect">
            <a:avLst/>
          </a:prstGeom>
          <a:noFill/>
          <a:ln>
            <a:noFill/>
          </a:ln>
        </p:spPr>
        <p:txBody>
          <a:bodyPr spcFirstLastPara="1" wrap="square" lIns="91425" tIns="45700" rIns="91425" bIns="45700" anchor="t" anchorCtr="0">
            <a:spAutoFit/>
          </a:bodyPr>
          <a:lstStyle/>
          <a:p>
            <a:pPr lvl="0">
              <a:buSzPts val="1800"/>
            </a:pPr>
            <a:r>
              <a:rPr lang="tr-TR" sz="1800" b="1" dirty="0">
                <a:solidFill>
                  <a:srgbClr val="A99374"/>
                </a:solidFill>
                <a:latin typeface="Candara"/>
                <a:ea typeface="Candara"/>
                <a:cs typeface="Candara"/>
                <a:sym typeface="Candara"/>
              </a:rPr>
              <a:t>Paimk mane į savo kaimą</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pic>
        <p:nvPicPr>
          <p:cNvPr id="189" name="Google Shape;189;p10"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90" name="Google Shape;190;p10"/>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1" name="Google Shape;191;p10"/>
          <p:cNvSpPr/>
          <p:nvPr/>
        </p:nvSpPr>
        <p:spPr>
          <a:xfrm>
            <a:off x="0" y="1"/>
            <a:ext cx="10911016" cy="808892"/>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2" name="Google Shape;192;p10"/>
          <p:cNvSpPr txBox="1"/>
          <p:nvPr/>
        </p:nvSpPr>
        <p:spPr>
          <a:xfrm>
            <a:off x="-165961" y="131783"/>
            <a:ext cx="10911016" cy="1354217"/>
          </a:xfrm>
          <a:prstGeom prst="rect">
            <a:avLst/>
          </a:prstGeom>
          <a:noFill/>
          <a:ln>
            <a:noFill/>
          </a:ln>
        </p:spPr>
        <p:txBody>
          <a:bodyPr spcFirstLastPara="1" wrap="square" lIns="91425" tIns="45700" rIns="91425" bIns="45700" anchor="t" anchorCtr="0">
            <a:spAutoFit/>
          </a:bodyPr>
          <a:lstStyle/>
          <a:p>
            <a:pPr marL="457200" lvl="1">
              <a:buSzPts val="3600"/>
            </a:pPr>
            <a:r>
              <a:rPr lang="tr-TR" sz="3600" b="1" dirty="0">
                <a:solidFill>
                  <a:schemeClr val="lt1"/>
                </a:solidFill>
                <a:latin typeface="Candara"/>
                <a:ea typeface="Candara"/>
                <a:cs typeface="Candara"/>
                <a:sym typeface="Candara"/>
              </a:rPr>
              <a:t>Geriausia praktika – „Take Me in Your Village“ 2/2</a:t>
            </a:r>
          </a:p>
          <a:p>
            <a:pPr marL="457200" marR="0" lvl="1" indent="0" algn="l" rtl="0">
              <a:lnSpc>
                <a:spcPct val="100000"/>
              </a:lnSpc>
              <a:spcBef>
                <a:spcPts val="1200"/>
              </a:spcBef>
              <a:spcAft>
                <a:spcPts val="0"/>
              </a:spcAft>
              <a:buClr>
                <a:srgbClr val="000000"/>
              </a:buClr>
              <a:buSzPts val="3600"/>
              <a:buFont typeface="Arial"/>
              <a:buNone/>
            </a:pPr>
            <a:endParaRPr sz="3600" b="0" i="0" u="none" strike="noStrike" cap="none" dirty="0">
              <a:solidFill>
                <a:schemeClr val="dk1"/>
              </a:solidFill>
              <a:latin typeface="Times New Roman"/>
              <a:ea typeface="Times New Roman"/>
              <a:cs typeface="Times New Roman"/>
              <a:sym typeface="Times New Roman"/>
            </a:endParaRPr>
          </a:p>
        </p:txBody>
      </p:sp>
      <p:sp>
        <p:nvSpPr>
          <p:cNvPr id="193" name="Google Shape;193;p10"/>
          <p:cNvSpPr txBox="1"/>
          <p:nvPr/>
        </p:nvSpPr>
        <p:spPr>
          <a:xfrm>
            <a:off x="538374" y="1881022"/>
            <a:ext cx="10206681" cy="3693278"/>
          </a:xfrm>
          <a:prstGeom prst="rect">
            <a:avLst/>
          </a:prstGeom>
          <a:noFill/>
          <a:ln>
            <a:noFill/>
          </a:ln>
        </p:spPr>
        <p:txBody>
          <a:bodyPr spcFirstLastPara="1" wrap="square" lIns="91425" tIns="45700" rIns="91425" bIns="45700" anchor="t" anchorCtr="0">
            <a:spAutoFit/>
          </a:bodyPr>
          <a:lstStyle/>
          <a:p>
            <a:pPr lvl="0">
              <a:buSzPts val="1800"/>
            </a:pPr>
            <a:r>
              <a:rPr lang="lt-LT" sz="1800" dirty="0" err="1">
                <a:solidFill>
                  <a:srgbClr val="3A3838"/>
                </a:solidFill>
                <a:latin typeface="Candara"/>
                <a:ea typeface="Candara"/>
                <a:cs typeface="Candara"/>
                <a:sym typeface="Candara"/>
              </a:rPr>
              <a:t>Gabrovo</a:t>
            </a:r>
            <a:r>
              <a:rPr lang="lt-LT" sz="1800" dirty="0">
                <a:solidFill>
                  <a:srgbClr val="3A3838"/>
                </a:solidFill>
                <a:latin typeface="Candara"/>
                <a:ea typeface="Candara"/>
                <a:cs typeface="Candara"/>
                <a:sym typeface="Candara"/>
              </a:rPr>
              <a:t> savivaldybė taiko „</a:t>
            </a:r>
            <a:r>
              <a:rPr lang="lt-LT" sz="1800" dirty="0" err="1">
                <a:solidFill>
                  <a:srgbClr val="3A3838"/>
                </a:solidFill>
                <a:latin typeface="Candara"/>
                <a:ea typeface="Candara"/>
                <a:cs typeface="Candara"/>
                <a:sym typeface="Candara"/>
              </a:rPr>
              <a:t>Agenda</a:t>
            </a:r>
            <a:r>
              <a:rPr lang="lt-LT" sz="1800" dirty="0">
                <a:solidFill>
                  <a:srgbClr val="3A3838"/>
                </a:solidFill>
                <a:latin typeface="Candara"/>
                <a:ea typeface="Candara"/>
                <a:cs typeface="Candara"/>
                <a:sym typeface="Candara"/>
              </a:rPr>
              <a:t> 21“ kultūrai skirtus principus ir idėjas, įgyvendindama suderintą kultūrinių veiklų ir programų spektrą, įskaitant 2014–2024 m. kultūros strategiją, savivaldybės kultūros programą, paraišką tapti 2014 m. Europos kultūros sostine, dalyvavimą bandomųjų miestų programoje, narystę UNESCO kūrybinių miestų tinkle ir kt. </a:t>
            </a:r>
          </a:p>
          <a:p>
            <a:pPr lvl="0">
              <a:buSzPts val="1800"/>
            </a:pPr>
            <a:endParaRPr lang="lt-LT" sz="1800" dirty="0">
              <a:solidFill>
                <a:srgbClr val="3A3838"/>
              </a:solidFill>
              <a:latin typeface="Candara"/>
              <a:ea typeface="Candara"/>
              <a:cs typeface="Candara"/>
              <a:sym typeface="Candara"/>
            </a:endParaRPr>
          </a:p>
          <a:p>
            <a:pPr lvl="0">
              <a:buSzPts val="1800"/>
            </a:pPr>
            <a:r>
              <a:rPr lang="lt-LT" sz="1800" dirty="0">
                <a:solidFill>
                  <a:srgbClr val="3A3838"/>
                </a:solidFill>
                <a:latin typeface="Candara"/>
                <a:ea typeface="Candara"/>
                <a:cs typeface="Candara"/>
                <a:sym typeface="Candara"/>
              </a:rPr>
              <a:t>Iniciatyva „Take Me </a:t>
            </a:r>
            <a:r>
              <a:rPr lang="lt-LT" sz="1800" dirty="0" err="1">
                <a:solidFill>
                  <a:srgbClr val="3A3838"/>
                </a:solidFill>
                <a:latin typeface="Candara"/>
                <a:ea typeface="Candara"/>
                <a:cs typeface="Candara"/>
                <a:sym typeface="Candara"/>
              </a:rPr>
              <a:t>in</a:t>
            </a:r>
            <a:r>
              <a:rPr lang="lt-LT" sz="1800" dirty="0">
                <a:solidFill>
                  <a:srgbClr val="3A3838"/>
                </a:solidFill>
                <a:latin typeface="Candara"/>
                <a:ea typeface="Candara"/>
                <a:cs typeface="Candara"/>
                <a:sym typeface="Candara"/>
              </a:rPr>
              <a:t> </a:t>
            </a:r>
            <a:r>
              <a:rPr lang="lt-LT" sz="1800" dirty="0" err="1">
                <a:solidFill>
                  <a:srgbClr val="3A3838"/>
                </a:solidFill>
                <a:latin typeface="Candara"/>
                <a:ea typeface="Candara"/>
                <a:cs typeface="Candara"/>
                <a:sym typeface="Candara"/>
              </a:rPr>
              <a:t>Your</a:t>
            </a:r>
            <a:r>
              <a:rPr lang="lt-LT" sz="1800" dirty="0">
                <a:solidFill>
                  <a:srgbClr val="3A3838"/>
                </a:solidFill>
                <a:latin typeface="Candara"/>
                <a:ea typeface="Candara"/>
                <a:cs typeface="Candara"/>
                <a:sym typeface="Candara"/>
              </a:rPr>
              <a:t> </a:t>
            </a:r>
            <a:r>
              <a:rPr lang="lt-LT" sz="1800" dirty="0" err="1">
                <a:solidFill>
                  <a:srgbClr val="3A3838"/>
                </a:solidFill>
                <a:latin typeface="Candara"/>
                <a:ea typeface="Candara"/>
                <a:cs typeface="Candara"/>
                <a:sym typeface="Candara"/>
              </a:rPr>
              <a:t>Village</a:t>
            </a:r>
            <a:r>
              <a:rPr lang="lt-LT" sz="1800" dirty="0">
                <a:solidFill>
                  <a:srgbClr val="3A3838"/>
                </a:solidFill>
                <a:latin typeface="Candara"/>
                <a:ea typeface="Candara"/>
                <a:cs typeface="Candara"/>
                <a:sym typeface="Candara"/>
              </a:rPr>
              <a:t>“ (Paimk mane į savo kaimą) visiškai atitinka šių politikos krypčių tikslus, nes jos tikslas – tyrinėti, išsaugoti ir skatinti </a:t>
            </a:r>
            <a:r>
              <a:rPr lang="lt-LT" sz="1800" dirty="0" err="1">
                <a:solidFill>
                  <a:srgbClr val="3A3838"/>
                </a:solidFill>
                <a:latin typeface="Candara"/>
                <a:ea typeface="Candara"/>
                <a:cs typeface="Candara"/>
                <a:sym typeface="Candara"/>
              </a:rPr>
              <a:t>Gabrovo</a:t>
            </a:r>
            <a:r>
              <a:rPr lang="lt-LT" sz="1800" dirty="0">
                <a:solidFill>
                  <a:srgbClr val="3A3838"/>
                </a:solidFill>
                <a:latin typeface="Candara"/>
                <a:ea typeface="Candara"/>
                <a:cs typeface="Candara"/>
                <a:sym typeface="Candara"/>
              </a:rPr>
              <a:t> kaimo vietovių gyvąjį kultūros paveldą, perduodant žinias, įgūdžius, praktikas, taip pat supratimą, suvokimą ir jautrumą iš vyresnio amžiaus žmonių jaunesniems. </a:t>
            </a:r>
          </a:p>
          <a:p>
            <a:pPr lvl="0">
              <a:buSzPts val="1800"/>
            </a:pPr>
            <a:endParaRPr lang="lt-LT" sz="1800" dirty="0">
              <a:solidFill>
                <a:srgbClr val="3A3838"/>
              </a:solidFill>
              <a:latin typeface="Candara"/>
              <a:ea typeface="Candara"/>
              <a:cs typeface="Candara"/>
              <a:sym typeface="Candara"/>
            </a:endParaRPr>
          </a:p>
          <a:p>
            <a:pPr lvl="0">
              <a:buSzPts val="1800"/>
            </a:pPr>
            <a:r>
              <a:rPr lang="lt-LT" sz="1800" dirty="0">
                <a:solidFill>
                  <a:srgbClr val="3A3838"/>
                </a:solidFill>
                <a:latin typeface="Candara"/>
                <a:ea typeface="Candara"/>
                <a:cs typeface="Candara"/>
                <a:sym typeface="Candara"/>
              </a:rPr>
              <a:t>Projektas veiksmingai plėtoja originalią koncepciją, suburdamas vyresnio amžiaus kaimo gyventojus ir miesto jaunimą, kurie gyvena ir dirba kartu kaimo gamtinėje aplinkoje, kaip „nuomojamus senelius“ ir „skolintus anūkus“. </a:t>
            </a:r>
          </a:p>
        </p:txBody>
      </p:sp>
      <p:sp>
        <p:nvSpPr>
          <p:cNvPr id="194" name="Google Shape;194;p10"/>
          <p:cNvSpPr txBox="1"/>
          <p:nvPr/>
        </p:nvSpPr>
        <p:spPr>
          <a:xfrm>
            <a:off x="538374" y="1303337"/>
            <a:ext cx="6098058" cy="369332"/>
          </a:xfrm>
          <a:prstGeom prst="rect">
            <a:avLst/>
          </a:prstGeom>
          <a:noFill/>
          <a:ln>
            <a:noFill/>
          </a:ln>
        </p:spPr>
        <p:txBody>
          <a:bodyPr spcFirstLastPara="1" wrap="square" lIns="91425" tIns="45700" rIns="91425" bIns="45700" anchor="t" anchorCtr="0">
            <a:spAutoFit/>
          </a:bodyPr>
          <a:lstStyle/>
          <a:p>
            <a:pPr lvl="0">
              <a:buSzPts val="1800"/>
            </a:pPr>
            <a:r>
              <a:rPr lang="tr-TR" sz="1800" b="1" dirty="0">
                <a:solidFill>
                  <a:srgbClr val="A99374"/>
                </a:solidFill>
                <a:latin typeface="Candara"/>
                <a:ea typeface="Candara"/>
                <a:cs typeface="Candara"/>
                <a:sym typeface="Candara"/>
              </a:rPr>
              <a:t>Paimk mane į savo kaimą</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pic>
        <p:nvPicPr>
          <p:cNvPr id="199" name="Google Shape;199;p11"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200" name="Google Shape;200;p11"/>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1" name="Google Shape;201;p11"/>
          <p:cNvSpPr/>
          <p:nvPr/>
        </p:nvSpPr>
        <p:spPr>
          <a:xfrm>
            <a:off x="0" y="1"/>
            <a:ext cx="10911016" cy="808892"/>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2" name="Google Shape;202;p11"/>
          <p:cNvSpPr txBox="1"/>
          <p:nvPr/>
        </p:nvSpPr>
        <p:spPr>
          <a:xfrm>
            <a:off x="-148281" y="89587"/>
            <a:ext cx="10911016" cy="461665"/>
          </a:xfrm>
          <a:prstGeom prst="rect">
            <a:avLst/>
          </a:prstGeom>
          <a:noFill/>
          <a:ln>
            <a:noFill/>
          </a:ln>
        </p:spPr>
        <p:txBody>
          <a:bodyPr spcFirstLastPara="1" wrap="square" lIns="91425" tIns="45700" rIns="91425" bIns="45700" anchor="t" anchorCtr="0">
            <a:spAutoFit/>
          </a:bodyPr>
          <a:lstStyle/>
          <a:p>
            <a:pPr marL="457200" lvl="1">
              <a:buSzPts val="2400"/>
            </a:pPr>
            <a:r>
              <a:rPr lang="tr-TR" sz="2400" b="1" dirty="0">
                <a:solidFill>
                  <a:srgbClr val="FFFFFF"/>
                </a:solidFill>
                <a:latin typeface="Candara"/>
                <a:ea typeface="Candara"/>
                <a:cs typeface="Candara"/>
                <a:sym typeface="Candara"/>
              </a:rPr>
              <a:t>KELETAS APIBRĖŽIMŲ IR SĄVOKŲ 1/2</a:t>
            </a:r>
          </a:p>
        </p:txBody>
      </p:sp>
      <p:sp>
        <p:nvSpPr>
          <p:cNvPr id="203" name="Google Shape;203;p11"/>
          <p:cNvSpPr txBox="1"/>
          <p:nvPr/>
        </p:nvSpPr>
        <p:spPr>
          <a:xfrm>
            <a:off x="570325" y="1770138"/>
            <a:ext cx="6132300" cy="4647386"/>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800"/>
              <a:buFont typeface="Calibri"/>
              <a:buNone/>
            </a:pPr>
            <a:endParaRPr sz="1800" b="1" i="0" u="none" strike="noStrike" cap="none" dirty="0">
              <a:solidFill>
                <a:srgbClr val="A99374"/>
              </a:solidFill>
              <a:latin typeface="Candara"/>
              <a:ea typeface="Candara"/>
              <a:cs typeface="Candara"/>
              <a:sym typeface="Candara"/>
            </a:endParaRPr>
          </a:p>
          <a:p>
            <a:pPr lvl="0" algn="just">
              <a:spcBef>
                <a:spcPts val="600"/>
              </a:spcBef>
              <a:buClr>
                <a:srgbClr val="A99374"/>
              </a:buClr>
              <a:buSzPts val="1800"/>
            </a:pPr>
            <a:r>
              <a:rPr lang="tr-TR" sz="1800" b="1" dirty="0">
                <a:solidFill>
                  <a:srgbClr val="A99374"/>
                </a:solidFill>
                <a:latin typeface="Candara"/>
                <a:ea typeface="Candara"/>
                <a:cs typeface="Candara"/>
                <a:sym typeface="Candara"/>
              </a:rPr>
              <a:t>2019 METŲ EUROPOS KULTŪROS SOSTINĖ, MATERA, BASILIKATA, ITALIJA</a:t>
            </a:r>
          </a:p>
          <a:p>
            <a:pPr marL="0" marR="0" lvl="0" indent="0" algn="just" rtl="0">
              <a:lnSpc>
                <a:spcPct val="100000"/>
              </a:lnSpc>
              <a:spcBef>
                <a:spcPts val="600"/>
              </a:spcBef>
              <a:spcAft>
                <a:spcPts val="0"/>
              </a:spcAft>
              <a:buClr>
                <a:schemeClr val="dk1"/>
              </a:buClr>
              <a:buSzPts val="1800"/>
              <a:buFont typeface="Calibri"/>
              <a:buNone/>
            </a:pPr>
            <a:endParaRPr sz="1800" b="1" i="0" u="none" strike="noStrike" cap="none" dirty="0">
              <a:solidFill>
                <a:schemeClr val="dk1"/>
              </a:solidFill>
              <a:latin typeface="Candara"/>
              <a:ea typeface="Candara"/>
              <a:cs typeface="Candara"/>
              <a:sym typeface="Candara"/>
            </a:endParaRPr>
          </a:p>
          <a:p>
            <a:pPr lvl="0" algn="just">
              <a:spcBef>
                <a:spcPts val="600"/>
              </a:spcBef>
              <a:buClr>
                <a:srgbClr val="3A3838"/>
              </a:buClr>
              <a:buSzPts val="1600"/>
            </a:pPr>
            <a:r>
              <a:rPr lang="tr-TR" sz="1600" b="0" i="0" u="none" strike="noStrike" cap="none" dirty="0">
                <a:solidFill>
                  <a:srgbClr val="3A3838"/>
                </a:solidFill>
                <a:latin typeface="Candara"/>
                <a:ea typeface="Candara"/>
                <a:cs typeface="Candara"/>
                <a:sym typeface="Candara"/>
              </a:rPr>
              <a:t> </a:t>
            </a:r>
            <a:r>
              <a:rPr lang="lt-LT" sz="1600" dirty="0">
                <a:solidFill>
                  <a:srgbClr val="3A3838"/>
                </a:solidFill>
                <a:latin typeface="Candara"/>
                <a:ea typeface="Candara"/>
                <a:cs typeface="Candara"/>
                <a:sym typeface="Candara"/>
              </a:rPr>
              <a:t>Kultūrinis paveldas sudaro pagrindą diskusijoms apie </a:t>
            </a:r>
            <a:r>
              <a:rPr lang="lt-LT" sz="1600" dirty="0" err="1">
                <a:solidFill>
                  <a:srgbClr val="3A3838"/>
                </a:solidFill>
                <a:latin typeface="Candara"/>
                <a:ea typeface="Candara"/>
                <a:cs typeface="Candara"/>
                <a:sym typeface="Candara"/>
              </a:rPr>
              <a:t>Materos</a:t>
            </a:r>
            <a:r>
              <a:rPr lang="lt-LT" sz="1600" dirty="0">
                <a:solidFill>
                  <a:srgbClr val="3A3838"/>
                </a:solidFill>
                <a:latin typeface="Candara"/>
                <a:ea typeface="Candara"/>
                <a:cs typeface="Candara"/>
                <a:sym typeface="Candara"/>
              </a:rPr>
              <a:t> ir Europos dabartį bei ateitį. </a:t>
            </a:r>
            <a:r>
              <a:rPr lang="lt-LT" sz="1600" dirty="0" err="1">
                <a:solidFill>
                  <a:srgbClr val="3A3838"/>
                </a:solidFill>
                <a:latin typeface="Candara"/>
                <a:ea typeface="Candara"/>
                <a:cs typeface="Candara"/>
                <a:sym typeface="Candara"/>
              </a:rPr>
              <a:t>Matera</a:t>
            </a:r>
            <a:r>
              <a:rPr lang="lt-LT" sz="1600" dirty="0">
                <a:solidFill>
                  <a:srgbClr val="3A3838"/>
                </a:solidFill>
                <a:latin typeface="Candara"/>
                <a:ea typeface="Candara"/>
                <a:cs typeface="Candara"/>
                <a:sym typeface="Candara"/>
              </a:rPr>
              <a:t>, paskelbta 2019 m. Europos kultūros sostine, užsibrėžė tikslą imtis pirmaujančio vaidmens judėjime, kurio tikslas – panaikinti kultūros barjerus, visų pirma naudojant naujas technologijas ir palengvinant mokymąsi. Programos požiūris pasižymi gyvybinga ir novatoriška menine jautrumu, kartu su integruojančia politika, kuria siekiama įtraukti tuos, kurie dažnai yra atskirti nuo kultūrinės veiklos, į vieningą projektų sistemą, o ne kurti lygiagrečias projektų linijas.</a:t>
            </a:r>
          </a:p>
          <a:p>
            <a:pPr marL="0" marR="0" lvl="0" indent="0" algn="just" rtl="0">
              <a:lnSpc>
                <a:spcPct val="100000"/>
              </a:lnSpc>
              <a:spcBef>
                <a:spcPts val="600"/>
              </a:spcBef>
              <a:spcAft>
                <a:spcPts val="0"/>
              </a:spcAft>
              <a:buClr>
                <a:srgbClr val="000000"/>
              </a:buClr>
              <a:buSzPts val="1600"/>
              <a:buFont typeface="Arial"/>
              <a:buNone/>
            </a:pPr>
            <a:endParaRPr sz="1600" b="0" i="0" u="none" strike="noStrike" cap="none" dirty="0">
              <a:solidFill>
                <a:srgbClr val="3A3838"/>
              </a:solidFill>
              <a:latin typeface="Candara"/>
              <a:ea typeface="Candara"/>
              <a:cs typeface="Candara"/>
              <a:sym typeface="Candara"/>
            </a:endParaRPr>
          </a:p>
          <a:p>
            <a:pPr marL="0" marR="0" lvl="0" indent="0" algn="just" rtl="0">
              <a:lnSpc>
                <a:spcPct val="100000"/>
              </a:lnSpc>
              <a:spcBef>
                <a:spcPts val="600"/>
              </a:spcBef>
              <a:spcAft>
                <a:spcPts val="0"/>
              </a:spcAft>
              <a:buClr>
                <a:srgbClr val="000000"/>
              </a:buClr>
              <a:buSzPts val="1600"/>
              <a:buFont typeface="Arial"/>
              <a:buNone/>
            </a:pPr>
            <a:endParaRPr sz="1600" b="0" i="0" u="none" strike="noStrike" cap="none" dirty="0">
              <a:solidFill>
                <a:srgbClr val="3A3838"/>
              </a:solidFill>
              <a:latin typeface="Candara"/>
              <a:ea typeface="Candara"/>
              <a:cs typeface="Candara"/>
              <a:sym typeface="Candara"/>
            </a:endParaRPr>
          </a:p>
          <a:p>
            <a:pPr marL="0" marR="0" lvl="0" indent="0" algn="just" rtl="0">
              <a:lnSpc>
                <a:spcPct val="100000"/>
              </a:lnSpc>
              <a:spcBef>
                <a:spcPts val="600"/>
              </a:spcBef>
              <a:spcAft>
                <a:spcPts val="0"/>
              </a:spcAft>
              <a:buClr>
                <a:srgbClr val="000000"/>
              </a:buClr>
              <a:buSzPts val="1600"/>
              <a:buFont typeface="Arial"/>
              <a:buNone/>
            </a:pPr>
            <a:endParaRPr sz="1800" b="0" i="0" u="none" strike="noStrike" cap="none" dirty="0">
              <a:solidFill>
                <a:srgbClr val="3A3838"/>
              </a:solidFill>
              <a:latin typeface="Candara"/>
              <a:ea typeface="Candara"/>
              <a:cs typeface="Candara"/>
              <a:sym typeface="Candara"/>
            </a:endParaRPr>
          </a:p>
        </p:txBody>
      </p:sp>
      <p:sp>
        <p:nvSpPr>
          <p:cNvPr id="204" name="Google Shape;204;p11"/>
          <p:cNvSpPr txBox="1"/>
          <p:nvPr/>
        </p:nvSpPr>
        <p:spPr>
          <a:xfrm>
            <a:off x="570336" y="4209531"/>
            <a:ext cx="8347200" cy="3078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800"/>
              <a:buFont typeface="Arial"/>
              <a:buNone/>
            </a:pPr>
            <a:endParaRPr sz="1400" b="0" i="0" u="none" strike="noStrike" cap="none">
              <a:solidFill>
                <a:srgbClr val="000000"/>
              </a:solidFill>
              <a:latin typeface="Arial"/>
              <a:ea typeface="Arial"/>
              <a:cs typeface="Arial"/>
              <a:sym typeface="Arial"/>
            </a:endParaRPr>
          </a:p>
        </p:txBody>
      </p:sp>
      <p:pic>
        <p:nvPicPr>
          <p:cNvPr id="206" name="Google Shape;206;p11"/>
          <p:cNvPicPr preferRelativeResize="0"/>
          <p:nvPr/>
        </p:nvPicPr>
        <p:blipFill>
          <a:blip r:embed="rId4">
            <a:alphaModFix/>
          </a:blip>
          <a:stretch>
            <a:fillRect/>
          </a:stretch>
        </p:blipFill>
        <p:spPr>
          <a:xfrm>
            <a:off x="7072700" y="1520725"/>
            <a:ext cx="4494251" cy="3151424"/>
          </a:xfrm>
          <a:prstGeom prst="rect">
            <a:avLst/>
          </a:prstGeom>
          <a:noFill/>
          <a:ln>
            <a:noFill/>
          </a:ln>
        </p:spPr>
      </p:pic>
      <p:sp>
        <p:nvSpPr>
          <p:cNvPr id="207" name="Google Shape;207;p11"/>
          <p:cNvSpPr txBox="1"/>
          <p:nvPr/>
        </p:nvSpPr>
        <p:spPr>
          <a:xfrm>
            <a:off x="7072700" y="4672150"/>
            <a:ext cx="3000000" cy="400200"/>
          </a:xfrm>
          <a:prstGeom prst="rect">
            <a:avLst/>
          </a:prstGeom>
          <a:noFill/>
          <a:ln>
            <a:noFill/>
          </a:ln>
        </p:spPr>
        <p:txBody>
          <a:bodyPr spcFirstLastPara="1" wrap="square" lIns="91425" tIns="91425" rIns="91425" bIns="91425" anchor="t" anchorCtr="0">
            <a:spAutoFit/>
          </a:bodyPr>
          <a:lstStyle/>
          <a:p>
            <a:pPr lvl="0"/>
            <a:r>
              <a:rPr lang="tr-TR" dirty="0">
                <a:solidFill>
                  <a:srgbClr val="3F3F3F"/>
                </a:solidFill>
                <a:latin typeface="Candara"/>
                <a:ea typeface="Candara"/>
                <a:cs typeface="Candara"/>
                <a:sym typeface="Candara"/>
              </a:rPr>
              <a:t>Šaltinis: Freepick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pic>
        <p:nvPicPr>
          <p:cNvPr id="212" name="Google Shape;212;p12"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213" name="Google Shape;213;p12"/>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14" name="Google Shape;214;p12"/>
          <p:cNvSpPr/>
          <p:nvPr/>
        </p:nvSpPr>
        <p:spPr>
          <a:xfrm>
            <a:off x="0" y="-1"/>
            <a:ext cx="10911016" cy="808892"/>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15" name="Google Shape;215;p12"/>
          <p:cNvSpPr txBox="1"/>
          <p:nvPr/>
        </p:nvSpPr>
        <p:spPr>
          <a:xfrm>
            <a:off x="-148281" y="89587"/>
            <a:ext cx="10911016" cy="523220"/>
          </a:xfrm>
          <a:prstGeom prst="rect">
            <a:avLst/>
          </a:prstGeom>
          <a:noFill/>
          <a:ln>
            <a:noFill/>
          </a:ln>
        </p:spPr>
        <p:txBody>
          <a:bodyPr spcFirstLastPara="1" wrap="square" lIns="91425" tIns="45700" rIns="91425" bIns="45700" anchor="t" anchorCtr="0">
            <a:spAutoFit/>
          </a:bodyPr>
          <a:lstStyle/>
          <a:p>
            <a:pPr marL="457200" lvl="1">
              <a:buSzPts val="2800"/>
            </a:pPr>
            <a:r>
              <a:rPr lang="tr-TR" sz="2800" b="1" dirty="0">
                <a:solidFill>
                  <a:srgbClr val="FFFFFF"/>
                </a:solidFill>
                <a:latin typeface="Candara"/>
                <a:ea typeface="Candara"/>
                <a:cs typeface="Candara"/>
                <a:sym typeface="Candara"/>
              </a:rPr>
              <a:t>KELETAS APIBRĖŽIMŲ IR SĄVOKŲ 2/2</a:t>
            </a:r>
          </a:p>
        </p:txBody>
      </p:sp>
      <p:sp>
        <p:nvSpPr>
          <p:cNvPr id="216" name="Google Shape;216;p12"/>
          <p:cNvSpPr txBox="1"/>
          <p:nvPr/>
        </p:nvSpPr>
        <p:spPr>
          <a:xfrm>
            <a:off x="570336" y="1937869"/>
            <a:ext cx="10279200" cy="4370387"/>
          </a:xfrm>
          <a:prstGeom prst="rect">
            <a:avLst/>
          </a:prstGeom>
          <a:noFill/>
          <a:ln>
            <a:noFill/>
          </a:ln>
        </p:spPr>
        <p:txBody>
          <a:bodyPr spcFirstLastPara="1" wrap="square" lIns="91425" tIns="45700" rIns="91425" bIns="45700" anchor="t" anchorCtr="0">
            <a:spAutoFit/>
          </a:bodyPr>
          <a:lstStyle/>
          <a:p>
            <a:pPr lvl="0" algn="just">
              <a:buSzPts val="1600"/>
            </a:pPr>
            <a:r>
              <a:rPr lang="lt-LT" sz="1600" dirty="0">
                <a:solidFill>
                  <a:srgbClr val="3A3838"/>
                </a:solidFill>
                <a:latin typeface="Candara"/>
                <a:ea typeface="Candara"/>
                <a:cs typeface="Candara"/>
                <a:sym typeface="Candara"/>
              </a:rPr>
              <a:t>2004 m. Antverpeno miesto taryba nusprendė buvusias „</a:t>
            </a:r>
            <a:r>
              <a:rPr lang="lt-LT" sz="1600" dirty="0" err="1">
                <a:solidFill>
                  <a:srgbClr val="3A3838"/>
                </a:solidFill>
                <a:latin typeface="Candara"/>
                <a:ea typeface="Candara"/>
                <a:cs typeface="Candara"/>
                <a:sym typeface="Candara"/>
              </a:rPr>
              <a:t>Red</a:t>
            </a:r>
            <a:r>
              <a:rPr lang="lt-LT" sz="1600" dirty="0">
                <a:solidFill>
                  <a:srgbClr val="3A3838"/>
                </a:solidFill>
                <a:latin typeface="Candara"/>
                <a:ea typeface="Candara"/>
                <a:cs typeface="Candara"/>
                <a:sym typeface="Candara"/>
              </a:rPr>
              <a:t> </a:t>
            </a:r>
            <a:r>
              <a:rPr lang="lt-LT" sz="1600" dirty="0" err="1">
                <a:solidFill>
                  <a:srgbClr val="3A3838"/>
                </a:solidFill>
                <a:latin typeface="Candara"/>
                <a:ea typeface="Candara"/>
                <a:cs typeface="Candara"/>
                <a:sym typeface="Candara"/>
              </a:rPr>
              <a:t>Star</a:t>
            </a:r>
            <a:r>
              <a:rPr lang="lt-LT" sz="1600" dirty="0">
                <a:solidFill>
                  <a:srgbClr val="3A3838"/>
                </a:solidFill>
                <a:latin typeface="Candara"/>
                <a:ea typeface="Candara"/>
                <a:cs typeface="Candara"/>
                <a:sym typeface="Candara"/>
              </a:rPr>
              <a:t> Line“ laivybos kompanijos patalpas paversti memorialine vieta. Trys buvę sandėliai, kurie anksčiau buvo naudojami kaip kontrolės punktai keleiviams, norintiems emigruoti į Naująjį pasaulį, buvo restauruoti, o 2013 m. rugsėjo mėn. atidarytas naujas „</a:t>
            </a:r>
            <a:r>
              <a:rPr lang="lt-LT" sz="1600" dirty="0" err="1">
                <a:solidFill>
                  <a:srgbClr val="3A3838"/>
                </a:solidFill>
                <a:latin typeface="Candara"/>
                <a:ea typeface="Candara"/>
                <a:cs typeface="Candara"/>
                <a:sym typeface="Candara"/>
              </a:rPr>
              <a:t>Red</a:t>
            </a:r>
            <a:r>
              <a:rPr lang="lt-LT" sz="1600" dirty="0">
                <a:solidFill>
                  <a:srgbClr val="3A3838"/>
                </a:solidFill>
                <a:latin typeface="Candara"/>
                <a:ea typeface="Candara"/>
                <a:cs typeface="Candara"/>
                <a:sym typeface="Candara"/>
              </a:rPr>
              <a:t> </a:t>
            </a:r>
            <a:r>
              <a:rPr lang="lt-LT" sz="1600" dirty="0" err="1">
                <a:solidFill>
                  <a:srgbClr val="3A3838"/>
                </a:solidFill>
                <a:latin typeface="Candara"/>
                <a:ea typeface="Candara"/>
                <a:cs typeface="Candara"/>
                <a:sym typeface="Candara"/>
              </a:rPr>
              <a:t>Star</a:t>
            </a:r>
            <a:r>
              <a:rPr lang="lt-LT" sz="1600" dirty="0">
                <a:solidFill>
                  <a:srgbClr val="3A3838"/>
                </a:solidFill>
                <a:latin typeface="Candara"/>
                <a:ea typeface="Candara"/>
                <a:cs typeface="Candara"/>
                <a:sym typeface="Candara"/>
              </a:rPr>
              <a:t> Line“ muziejus. Iki šiol tai buvo vienintelis migracijos muziejus Europos žemyne, įsikūręs originaliose išvykimo salėse. Muziejus taip pat pabrėžia, kad paveldas neapsiriboja tik pastatais, bet apima ir turtingą vietos nematerialiąją kultūrą.</a:t>
            </a:r>
          </a:p>
          <a:p>
            <a:pPr marL="0" marR="0" lvl="0" indent="0" algn="just" rtl="0">
              <a:lnSpc>
                <a:spcPct val="100000"/>
              </a:lnSpc>
              <a:spcBef>
                <a:spcPts val="0"/>
              </a:spcBef>
              <a:spcAft>
                <a:spcPts val="0"/>
              </a:spcAft>
              <a:buClr>
                <a:srgbClr val="000000"/>
              </a:buClr>
              <a:buSzPts val="1600"/>
              <a:buFont typeface="Arial"/>
              <a:buNone/>
            </a:pPr>
            <a:endParaRPr sz="1600" dirty="0">
              <a:solidFill>
                <a:srgbClr val="3A3838"/>
              </a:solidFill>
              <a:latin typeface="Candara"/>
              <a:ea typeface="Candara"/>
              <a:cs typeface="Candara"/>
              <a:sym typeface="Candara"/>
            </a:endParaRPr>
          </a:p>
          <a:p>
            <a:pPr lvl="0" algn="just">
              <a:buClr>
                <a:schemeClr val="dk1"/>
              </a:buClr>
              <a:buSzPts val="1800"/>
            </a:pPr>
            <a:r>
              <a:rPr lang="tr-TR" sz="1800" b="1" dirty="0">
                <a:solidFill>
                  <a:srgbClr val="A99374"/>
                </a:solidFill>
                <a:latin typeface="Candara"/>
                <a:ea typeface="Candara"/>
                <a:cs typeface="Candara"/>
                <a:sym typeface="Candara"/>
              </a:rPr>
              <a:t>PATIRTYS BALTOJOJE KULTŪROS KNYGOJE, TERRASSA, KATALONĖ, ISPANIJA</a:t>
            </a:r>
          </a:p>
          <a:p>
            <a:pPr marL="0" marR="0" lvl="0" indent="0" algn="just" rtl="0">
              <a:lnSpc>
                <a:spcPct val="100000"/>
              </a:lnSpc>
              <a:spcBef>
                <a:spcPts val="0"/>
              </a:spcBef>
              <a:spcAft>
                <a:spcPts val="0"/>
              </a:spcAft>
              <a:buClr>
                <a:srgbClr val="000000"/>
              </a:buClr>
              <a:buSzPts val="1600"/>
              <a:buFont typeface="Arial"/>
              <a:buNone/>
            </a:pPr>
            <a:endParaRPr sz="1600" dirty="0">
              <a:solidFill>
                <a:srgbClr val="3A3838"/>
              </a:solidFill>
              <a:latin typeface="Candara"/>
              <a:ea typeface="Candara"/>
              <a:cs typeface="Candara"/>
              <a:sym typeface="Candara"/>
            </a:endParaRPr>
          </a:p>
          <a:p>
            <a:pPr lvl="0" algn="just">
              <a:spcBef>
                <a:spcPts val="600"/>
              </a:spcBef>
              <a:buClr>
                <a:schemeClr val="dk1"/>
              </a:buClr>
              <a:buSzPts val="1600"/>
            </a:pPr>
            <a:r>
              <a:rPr lang="lt-LT" sz="1600" dirty="0">
                <a:solidFill>
                  <a:srgbClr val="3A3838"/>
                </a:solidFill>
                <a:latin typeface="Candara"/>
                <a:ea typeface="Candara"/>
                <a:cs typeface="Candara"/>
                <a:sym typeface="Candara"/>
              </a:rPr>
              <a:t>Baltoji knyga apie kultūrą – tai bandymas konsoliduoti ir matomai išreikšti </a:t>
            </a:r>
            <a:r>
              <a:rPr lang="lt-LT" sz="1600" dirty="0" err="1">
                <a:solidFill>
                  <a:srgbClr val="3A3838"/>
                </a:solidFill>
                <a:latin typeface="Candara"/>
                <a:ea typeface="Candara"/>
                <a:cs typeface="Candara"/>
                <a:sym typeface="Candara"/>
              </a:rPr>
              <a:t>Terrassos</a:t>
            </a:r>
            <a:r>
              <a:rPr lang="lt-LT" sz="1600" dirty="0">
                <a:solidFill>
                  <a:srgbClr val="3A3838"/>
                </a:solidFill>
                <a:latin typeface="Candara"/>
                <a:ea typeface="Candara"/>
                <a:cs typeface="Candara"/>
                <a:sym typeface="Candara"/>
              </a:rPr>
              <a:t> miesto materialųjį ir nematerialųjį paveldą, siekiant sustiprinti bendruomenės jausmą, kultūrinę tapatybę ir matomumą. Šio proceso rezultatas – dokumentas, parengtas remiantis diskusijų, darbo grupių ir bendro įsipareigojimo stiprinti kultūrinių iniciatyvų vaidmenį miesto kraštovaizdyje rezultatais. </a:t>
            </a:r>
          </a:p>
          <a:p>
            <a:pPr marL="0" marR="0" lvl="0" indent="0" algn="just" rtl="0">
              <a:lnSpc>
                <a:spcPct val="100000"/>
              </a:lnSpc>
              <a:spcBef>
                <a:spcPts val="0"/>
              </a:spcBef>
              <a:spcAft>
                <a:spcPts val="0"/>
              </a:spcAft>
              <a:buClr>
                <a:srgbClr val="000000"/>
              </a:buClr>
              <a:buSzPts val="1600"/>
              <a:buFont typeface="Arial"/>
              <a:buNone/>
            </a:pPr>
            <a:endParaRPr sz="1600" dirty="0">
              <a:solidFill>
                <a:srgbClr val="3A3838"/>
              </a:solidFill>
              <a:latin typeface="Candara"/>
              <a:ea typeface="Candara"/>
              <a:cs typeface="Candara"/>
              <a:sym typeface="Candara"/>
            </a:endParaRPr>
          </a:p>
          <a:p>
            <a:pPr marL="0" marR="0" lvl="0" indent="0" algn="just" rtl="0">
              <a:lnSpc>
                <a:spcPct val="100000"/>
              </a:lnSpc>
              <a:spcBef>
                <a:spcPts val="600"/>
              </a:spcBef>
              <a:spcAft>
                <a:spcPts val="0"/>
              </a:spcAft>
              <a:buClr>
                <a:srgbClr val="000000"/>
              </a:buClr>
              <a:buSzPts val="1600"/>
              <a:buFont typeface="Arial"/>
              <a:buNone/>
            </a:pPr>
            <a:endParaRPr sz="1600" b="0" i="0" u="none" strike="noStrike" cap="none" dirty="0">
              <a:solidFill>
                <a:srgbClr val="3A3838"/>
              </a:solidFill>
              <a:latin typeface="Candara"/>
              <a:ea typeface="Candara"/>
              <a:cs typeface="Candara"/>
              <a:sym typeface="Candara"/>
            </a:endParaRPr>
          </a:p>
          <a:p>
            <a:pPr marL="0" marR="0" lvl="0" indent="0" algn="just" rtl="0">
              <a:lnSpc>
                <a:spcPct val="100000"/>
              </a:lnSpc>
              <a:spcBef>
                <a:spcPts val="600"/>
              </a:spcBef>
              <a:spcAft>
                <a:spcPts val="0"/>
              </a:spcAft>
              <a:buClr>
                <a:srgbClr val="000000"/>
              </a:buClr>
              <a:buSzPts val="1600"/>
              <a:buFont typeface="Arial"/>
              <a:buNone/>
            </a:pPr>
            <a:endParaRPr sz="1600" b="0" i="0" u="none" strike="noStrike" cap="none" dirty="0">
              <a:solidFill>
                <a:srgbClr val="3A3838"/>
              </a:solidFill>
              <a:latin typeface="Candara"/>
              <a:ea typeface="Candara"/>
              <a:cs typeface="Candara"/>
              <a:sym typeface="Candara"/>
            </a:endParaRPr>
          </a:p>
          <a:p>
            <a:pPr marL="0" marR="0" lvl="0" indent="0" algn="just" rtl="0">
              <a:lnSpc>
                <a:spcPct val="100000"/>
              </a:lnSpc>
              <a:spcBef>
                <a:spcPts val="600"/>
              </a:spcBef>
              <a:spcAft>
                <a:spcPts val="0"/>
              </a:spcAft>
              <a:buClr>
                <a:srgbClr val="000000"/>
              </a:buClr>
              <a:buSzPts val="1600"/>
              <a:buFont typeface="Arial"/>
              <a:buNone/>
            </a:pPr>
            <a:endParaRPr sz="1600" b="0" i="0" u="none" strike="noStrike" cap="none" dirty="0">
              <a:solidFill>
                <a:srgbClr val="3A3838"/>
              </a:solidFill>
              <a:latin typeface="Candara"/>
              <a:ea typeface="Candara"/>
              <a:cs typeface="Candara"/>
              <a:sym typeface="Candara"/>
            </a:endParaRPr>
          </a:p>
        </p:txBody>
      </p:sp>
      <p:sp>
        <p:nvSpPr>
          <p:cNvPr id="217" name="Google Shape;217;p12"/>
          <p:cNvSpPr txBox="1"/>
          <p:nvPr/>
        </p:nvSpPr>
        <p:spPr>
          <a:xfrm>
            <a:off x="570336" y="1475252"/>
            <a:ext cx="7084498" cy="369291"/>
          </a:xfrm>
          <a:prstGeom prst="rect">
            <a:avLst/>
          </a:prstGeom>
          <a:noFill/>
          <a:ln>
            <a:noFill/>
          </a:ln>
        </p:spPr>
        <p:txBody>
          <a:bodyPr spcFirstLastPara="1" wrap="square" lIns="91425" tIns="45700" rIns="91425" bIns="45700" anchor="t" anchorCtr="0">
            <a:spAutoFit/>
          </a:bodyPr>
          <a:lstStyle/>
          <a:p>
            <a:pPr lvl="0">
              <a:buSzPts val="1800"/>
            </a:pPr>
            <a:r>
              <a:rPr lang="tr-TR" sz="1800" b="1" dirty="0">
                <a:solidFill>
                  <a:srgbClr val="A99374"/>
                </a:solidFill>
                <a:latin typeface="Candara"/>
                <a:ea typeface="Candara"/>
                <a:cs typeface="Candara"/>
                <a:sym typeface="Candara"/>
              </a:rPr>
              <a:t>RED STAR LINE MUZIEJUS, ANTWERPENAS, FLANDRIJA, BELGIJA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7">
          <a:extLst>
            <a:ext uri="{FF2B5EF4-FFF2-40B4-BE49-F238E27FC236}">
              <a16:creationId xmlns="" xmlns:a16="http://schemas.microsoft.com/office/drawing/2014/main" id="{9EA4C163-C377-5F3F-82D3-4A560710F417}"/>
            </a:ext>
          </a:extLst>
        </p:cNvPr>
        <p:cNvGrpSpPr/>
        <p:nvPr/>
      </p:nvGrpSpPr>
      <p:grpSpPr>
        <a:xfrm>
          <a:off x="0" y="0"/>
          <a:ext cx="0" cy="0"/>
          <a:chOff x="0" y="0"/>
          <a:chExt cx="0" cy="0"/>
        </a:xfrm>
      </p:grpSpPr>
      <p:pic>
        <p:nvPicPr>
          <p:cNvPr id="78" name="Google Shape;78;p5" descr="A logo with a tree in the middle&#10;&#10;Description automatically generated">
            <a:extLst>
              <a:ext uri="{FF2B5EF4-FFF2-40B4-BE49-F238E27FC236}">
                <a16:creationId xmlns="" xmlns:a16="http://schemas.microsoft.com/office/drawing/2014/main" id="{45074A1D-3119-10C1-BCB2-7F9F0E0F9826}"/>
              </a:ext>
            </a:extLst>
          </p:cNvPr>
          <p:cNvPicPr preferRelativeResize="0"/>
          <p:nvPr/>
        </p:nvPicPr>
        <p:blipFill rotWithShape="1">
          <a:blip r:embed="rId4">
            <a:alphaModFix/>
          </a:blip>
          <a:srcRect/>
          <a:stretch/>
        </p:blipFill>
        <p:spPr>
          <a:xfrm>
            <a:off x="5117361" y="401642"/>
            <a:ext cx="1614744" cy="1625941"/>
          </a:xfrm>
          <a:prstGeom prst="rect">
            <a:avLst/>
          </a:prstGeom>
          <a:noFill/>
          <a:ln>
            <a:noFill/>
          </a:ln>
        </p:spPr>
      </p:pic>
      <p:sp>
        <p:nvSpPr>
          <p:cNvPr id="79" name="Google Shape;79;p5">
            <a:extLst>
              <a:ext uri="{FF2B5EF4-FFF2-40B4-BE49-F238E27FC236}">
                <a16:creationId xmlns="" xmlns:a16="http://schemas.microsoft.com/office/drawing/2014/main" id="{BE77E335-EF72-CE4C-DC9F-3366EF8DE954}"/>
              </a:ext>
            </a:extLst>
          </p:cNvPr>
          <p:cNvSpPr txBox="1"/>
          <p:nvPr/>
        </p:nvSpPr>
        <p:spPr>
          <a:xfrm>
            <a:off x="0" y="2708872"/>
            <a:ext cx="12191999" cy="461624"/>
          </a:xfrm>
          <a:prstGeom prst="rect">
            <a:avLst/>
          </a:prstGeom>
          <a:solidFill>
            <a:srgbClr val="72BC59"/>
          </a:solidFill>
          <a:ln>
            <a:noFill/>
          </a:ln>
        </p:spPr>
        <p:txBody>
          <a:bodyPr spcFirstLastPara="1" wrap="square" lIns="91425" tIns="45700" rIns="91425" bIns="45700" anchor="t" anchorCtr="0">
            <a:spAutoFit/>
          </a:bodyPr>
          <a:lstStyle/>
          <a:p>
            <a:pPr algn="ctr"/>
            <a:r>
              <a:rPr lang="lt-LT" sz="2400" b="1" dirty="0" smtClean="0">
                <a:solidFill>
                  <a:schemeClr val="bg1"/>
                </a:solidFill>
                <a:latin typeface="Candara" pitchFamily="34" charset="0"/>
              </a:rPr>
              <a:t>Ačiū už jūsų dėmesį</a:t>
            </a:r>
          </a:p>
        </p:txBody>
      </p:sp>
      <p:sp>
        <p:nvSpPr>
          <p:cNvPr id="80" name="Google Shape;80;p5">
            <a:extLst>
              <a:ext uri="{FF2B5EF4-FFF2-40B4-BE49-F238E27FC236}">
                <a16:creationId xmlns="" xmlns:a16="http://schemas.microsoft.com/office/drawing/2014/main" id="{5BC8D6D7-24F3-A431-1DB9-07722AF93252}"/>
              </a:ext>
            </a:extLst>
          </p:cNvPr>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dirty="0">
                <a:solidFill>
                  <a:srgbClr val="7F7F7F"/>
                </a:solidFill>
                <a:latin typeface="Calibri"/>
                <a:ea typeface="Calibri"/>
                <a:cs typeface="Calibri"/>
                <a:sym typeface="Calibri"/>
              </a:rPr>
              <a:t>2023-1-EE01-KA220-ADU-000150753</a:t>
            </a:r>
            <a:endParaRPr sz="1400" b="0" i="0" u="none" strike="noStrike" cap="none" dirty="0">
              <a:solidFill>
                <a:schemeClr val="dk1"/>
              </a:solidFill>
              <a:latin typeface="Times New Roman"/>
              <a:ea typeface="Times New Roman"/>
              <a:cs typeface="Times New Roman"/>
              <a:sym typeface="Times New Roman"/>
            </a:endParaRPr>
          </a:p>
        </p:txBody>
      </p:sp>
      <p:pic>
        <p:nvPicPr>
          <p:cNvPr id="84" name="Google Shape;84;p5" descr="A logo of a person holding a pen&#10;&#10;Description automatically generated">
            <a:extLst>
              <a:ext uri="{FF2B5EF4-FFF2-40B4-BE49-F238E27FC236}">
                <a16:creationId xmlns="" xmlns:a16="http://schemas.microsoft.com/office/drawing/2014/main" id="{F9D1DA8D-D4C4-7907-0694-F8605C238371}"/>
              </a:ext>
            </a:extLst>
          </p:cNvPr>
          <p:cNvPicPr preferRelativeResize="0"/>
          <p:nvPr/>
        </p:nvPicPr>
        <p:blipFill rotWithShape="1">
          <a:blip r:embed="rId5">
            <a:alphaModFix/>
          </a:blip>
          <a:srcRect/>
          <a:stretch/>
        </p:blipFill>
        <p:spPr>
          <a:xfrm>
            <a:off x="506364" y="4406422"/>
            <a:ext cx="1018108" cy="1028604"/>
          </a:xfrm>
          <a:prstGeom prst="rect">
            <a:avLst/>
          </a:prstGeom>
          <a:noFill/>
          <a:ln>
            <a:noFill/>
          </a:ln>
        </p:spPr>
      </p:pic>
      <p:sp>
        <p:nvSpPr>
          <p:cNvPr id="2" name="Google Shape;80;p5">
            <a:extLst>
              <a:ext uri="{FF2B5EF4-FFF2-40B4-BE49-F238E27FC236}">
                <a16:creationId xmlns="" xmlns:a16="http://schemas.microsoft.com/office/drawing/2014/main" id="{60AE485B-6786-A879-4B54-0B8C00087AB2}"/>
              </a:ext>
            </a:extLst>
          </p:cNvPr>
          <p:cNvSpPr txBox="1"/>
          <p:nvPr/>
        </p:nvSpPr>
        <p:spPr>
          <a:xfrm>
            <a:off x="3218507" y="3480723"/>
            <a:ext cx="6096000" cy="523180"/>
          </a:xfrm>
          <a:prstGeom prst="rect">
            <a:avLst/>
          </a:prstGeom>
          <a:noFill/>
          <a:ln>
            <a:noFill/>
          </a:ln>
        </p:spPr>
        <p:txBody>
          <a:bodyPr spcFirstLastPara="1" wrap="square" lIns="91425" tIns="45700" rIns="91425" bIns="45700" anchor="t" anchorCtr="0">
            <a:spAutoFit/>
          </a:bodyPr>
          <a:lstStyle/>
          <a:p>
            <a:pPr algn="ctr">
              <a:buSzPts val="1600"/>
            </a:pPr>
            <a:r>
              <a:rPr lang="en-US" sz="2800" b="1" dirty="0" err="1" smtClean="0">
                <a:solidFill>
                  <a:schemeClr val="bg1">
                    <a:lumMod val="50000"/>
                  </a:schemeClr>
                </a:solidFill>
                <a:latin typeface="Candara" pitchFamily="34" charset="0"/>
              </a:rPr>
              <a:t>Partneriai</a:t>
            </a:r>
            <a:r>
              <a:rPr lang="en-GB" sz="2800" b="1" i="0" u="none" strike="noStrike" cap="none" dirty="0" smtClean="0">
                <a:solidFill>
                  <a:schemeClr val="bg1">
                    <a:lumMod val="50000"/>
                  </a:schemeClr>
                </a:solidFill>
                <a:latin typeface="Candara" pitchFamily="34" charset="0"/>
                <a:ea typeface="Calibri"/>
                <a:cs typeface="Calibri"/>
                <a:sym typeface="Calibri"/>
              </a:rPr>
              <a:t> </a:t>
            </a:r>
            <a:endParaRPr sz="2800" b="0" i="0" u="none" strike="noStrike" cap="none" dirty="0">
              <a:solidFill>
                <a:schemeClr val="bg1">
                  <a:lumMod val="50000"/>
                </a:schemeClr>
              </a:solidFill>
              <a:latin typeface="Candara" pitchFamily="34" charset="0"/>
              <a:ea typeface="Times New Roman"/>
              <a:cs typeface="Times New Roman"/>
              <a:sym typeface="Times New Roman"/>
            </a:endParaRPr>
          </a:p>
        </p:txBody>
      </p:sp>
      <p:pic>
        <p:nvPicPr>
          <p:cNvPr id="1026" name="Picture 2" descr="A green text on a black background&#10;&#10;Description automatically generated">
            <a:extLst>
              <a:ext uri="{FF2B5EF4-FFF2-40B4-BE49-F238E27FC236}">
                <a16:creationId xmlns="" xmlns:a16="http://schemas.microsoft.com/office/drawing/2014/main" id="{3B45D439-3297-79AA-CACA-7096D6D590B0}"/>
              </a:ext>
            </a:extLst>
          </p:cNvPr>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1962338" y="4752724"/>
            <a:ext cx="1676400" cy="400050"/>
          </a:xfrm>
          <a:prstGeom prst="rect">
            <a:avLst/>
          </a:prstGeom>
          <a:noFill/>
          <a:extLst>
            <a:ext uri="{909E8E84-426E-40DD-AFC4-6F175D3DCCD1}">
              <a14:hiddenFill xmlns="" xmlns:a14="http://schemas.microsoft.com/office/drawing/2010/main">
                <a:solidFill>
                  <a:srgbClr val="FFFFFF"/>
                </a:solidFill>
              </a14:hiddenFill>
            </a:ext>
          </a:extLst>
        </p:spPr>
      </p:pic>
      <p:pic>
        <p:nvPicPr>
          <p:cNvPr id="1028" name="Picture 4">
            <a:extLst>
              <a:ext uri="{FF2B5EF4-FFF2-40B4-BE49-F238E27FC236}">
                <a16:creationId xmlns="" xmlns:a16="http://schemas.microsoft.com/office/drawing/2014/main" id="{CEACFF9F-2E19-236D-B5DE-BA61F8D477D4}"/>
              </a:ext>
            </a:extLst>
          </p:cNvPr>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3969614" y="4704157"/>
            <a:ext cx="866775" cy="5429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0" name="Picture 6" descr="A red bird on a green leaf&#10;&#10;Description automatically generated">
            <a:extLst>
              <a:ext uri="{FF2B5EF4-FFF2-40B4-BE49-F238E27FC236}">
                <a16:creationId xmlns="" xmlns:a16="http://schemas.microsoft.com/office/drawing/2014/main" id="{64376610-9F6A-7D97-9F5A-E9A5DBD20FBE}"/>
              </a:ext>
            </a:extLst>
          </p:cNvPr>
          <p:cNvPicPr>
            <a:picLocks noChangeAspect="1" noChangeArrowheads="1"/>
          </p:cNvPicPr>
          <p:nvPr/>
        </p:nvPicPr>
        <p:blipFill>
          <a:blip r:embed="rId8">
            <a:extLst>
              <a:ext uri="{28A0092B-C50C-407E-A947-70E740481C1C}">
                <a14:useLocalDpi xmlns="" xmlns:a14="http://schemas.microsoft.com/office/drawing/2010/main" val="0"/>
              </a:ext>
            </a:extLst>
          </a:blip>
          <a:srcRect/>
          <a:stretch>
            <a:fillRect/>
          </a:stretch>
        </p:blipFill>
        <p:spPr bwMode="auto">
          <a:xfrm>
            <a:off x="5167265" y="4723206"/>
            <a:ext cx="971550" cy="5048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2" name="Picture 8" descr="Icon&#10;&#10;Description automatically generated">
            <a:extLst>
              <a:ext uri="{FF2B5EF4-FFF2-40B4-BE49-F238E27FC236}">
                <a16:creationId xmlns="" xmlns:a16="http://schemas.microsoft.com/office/drawing/2014/main" id="{787E2769-AEC9-4756-9372-748CDF945564}"/>
              </a:ext>
            </a:extLst>
          </p:cNvPr>
          <p:cNvPicPr>
            <a:picLocks noChangeAspect="1" noChangeArrowheads="1"/>
          </p:cNvPicPr>
          <p:nvPr/>
        </p:nvPicPr>
        <p:blipFill>
          <a:blip r:embed="rId9">
            <a:extLst>
              <a:ext uri="{28A0092B-C50C-407E-A947-70E740481C1C}">
                <a14:useLocalDpi xmlns="" xmlns:a14="http://schemas.microsoft.com/office/drawing/2010/main" val="0"/>
              </a:ext>
            </a:extLst>
          </a:blip>
          <a:srcRect/>
          <a:stretch>
            <a:fillRect/>
          </a:stretch>
        </p:blipFill>
        <p:spPr bwMode="auto">
          <a:xfrm>
            <a:off x="6535659" y="4630211"/>
            <a:ext cx="1257300" cy="5810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4" name="Picture 10" descr="A building with red lights&#10;&#10;Description automatically generated">
            <a:extLst>
              <a:ext uri="{FF2B5EF4-FFF2-40B4-BE49-F238E27FC236}">
                <a16:creationId xmlns="" xmlns:a16="http://schemas.microsoft.com/office/drawing/2014/main" id="{31B41789-03F6-70DF-6C37-3B809119B07B}"/>
              </a:ext>
            </a:extLst>
          </p:cNvPr>
          <p:cNvPicPr>
            <a:picLocks noChangeAspect="1" noChangeArrowheads="1"/>
          </p:cNvPicPr>
          <p:nvPr/>
        </p:nvPicPr>
        <p:blipFill>
          <a:blip r:embed="rId10">
            <a:extLst>
              <a:ext uri="{28A0092B-C50C-407E-A947-70E740481C1C}">
                <a14:useLocalDpi xmlns="" xmlns:a14="http://schemas.microsoft.com/office/drawing/2010/main" val="0"/>
              </a:ext>
            </a:extLst>
          </a:blip>
          <a:srcRect/>
          <a:stretch>
            <a:fillRect/>
          </a:stretch>
        </p:blipFill>
        <p:spPr bwMode="auto">
          <a:xfrm>
            <a:off x="8328717" y="4619374"/>
            <a:ext cx="771525" cy="533400"/>
          </a:xfrm>
          <a:prstGeom prst="rect">
            <a:avLst/>
          </a:prstGeom>
          <a:noFill/>
          <a:extLst>
            <a:ext uri="{909E8E84-426E-40DD-AFC4-6F175D3DCCD1}">
              <a14:hiddenFill xmlns="" xmlns:a14="http://schemas.microsoft.com/office/drawing/2010/main">
                <a:solidFill>
                  <a:srgbClr val="FFFFFF"/>
                </a:solidFill>
              </a14:hiddenFill>
            </a:ext>
          </a:extLst>
        </p:spPr>
      </p:pic>
      <p:pic>
        <p:nvPicPr>
          <p:cNvPr id="1036" name="Picture 12" descr="A blue and black logo&#10;&#10;Description automatically generated">
            <a:extLst>
              <a:ext uri="{FF2B5EF4-FFF2-40B4-BE49-F238E27FC236}">
                <a16:creationId xmlns="" xmlns:a16="http://schemas.microsoft.com/office/drawing/2014/main" id="{C9B3BA7D-83AB-3CA7-81BA-35DE5F9EB790}"/>
              </a:ext>
            </a:extLst>
          </p:cNvPr>
          <p:cNvPicPr>
            <a:picLocks noChangeAspect="1" noChangeArrowheads="1"/>
          </p:cNvPicPr>
          <p:nvPr/>
        </p:nvPicPr>
        <p:blipFill>
          <a:blip r:embed="rId11">
            <a:extLst>
              <a:ext uri="{28A0092B-C50C-407E-A947-70E740481C1C}">
                <a14:useLocalDpi xmlns="" xmlns:a14="http://schemas.microsoft.com/office/drawing/2010/main" val="0"/>
              </a:ext>
            </a:extLst>
          </a:blip>
          <a:srcRect/>
          <a:stretch>
            <a:fillRect/>
          </a:stretch>
        </p:blipFill>
        <p:spPr bwMode="auto">
          <a:xfrm>
            <a:off x="9803732" y="4843604"/>
            <a:ext cx="1881904" cy="309170"/>
          </a:xfrm>
          <a:prstGeom prst="rect">
            <a:avLst/>
          </a:prstGeom>
          <a:noFill/>
          <a:extLst>
            <a:ext uri="{909E8E84-426E-40DD-AFC4-6F175D3DCCD1}">
              <a14:hiddenFill xmlns="" xmlns:a14="http://schemas.microsoft.com/office/drawing/2010/main">
                <a:solidFill>
                  <a:srgbClr val="FFFFFF"/>
                </a:solidFill>
              </a14:hiddenFill>
            </a:ext>
          </a:extLst>
        </p:spPr>
      </p:pic>
      <p:sp>
        <p:nvSpPr>
          <p:cNvPr id="16" name="Google Shape;87;p1">
            <a:extLst>
              <a:ext uri="{FF2B5EF4-FFF2-40B4-BE49-F238E27FC236}">
                <a16:creationId xmlns="" xmlns:a16="http://schemas.microsoft.com/office/drawing/2014/main" id="{9FFF2E58-2E28-BE29-B86E-1A0B409A2824}"/>
              </a:ext>
            </a:extLst>
          </p:cNvPr>
          <p:cNvSpPr txBox="1"/>
          <p:nvPr/>
        </p:nvSpPr>
        <p:spPr>
          <a:xfrm>
            <a:off x="2667000" y="6257876"/>
            <a:ext cx="7781925" cy="646290"/>
          </a:xfrm>
          <a:prstGeom prst="rect">
            <a:avLst/>
          </a:prstGeom>
          <a:noFill/>
          <a:ln>
            <a:noFill/>
          </a:ln>
        </p:spPr>
        <p:txBody>
          <a:bodyPr spcFirstLastPara="1" wrap="square" lIns="91425" tIns="45700" rIns="91425" bIns="45700" anchor="t" anchorCtr="0">
            <a:spAutoFit/>
          </a:bodyPr>
          <a:lstStyle/>
          <a:p>
            <a:pPr lvl="0" algn="just">
              <a:buSzPts val="1050"/>
            </a:pPr>
            <a:r>
              <a:rPr lang="lt-LT" sz="1200" i="1" dirty="0" smtClean="0">
                <a:solidFill>
                  <a:schemeClr val="tx1"/>
                </a:solidFill>
                <a:latin typeface="Calibri" panose="020F0502020204030204" pitchFamily="34" charset="0"/>
              </a:rPr>
              <a:t>Finansuoja Europos Sąjunga. Taiau išreikštos nuomonės ir požiūriai yra tik autoriaus (-ių) nuomonės ir požiūriai, kurie nebūtinai atspindi Europos Sąjungos ar Estijos nacionalinės agentūros nuomonę. Nei Europos Sąjunga, nei finansavimą skirianti institucija negali būti laikomos atsakingomis už juos.</a:t>
            </a:r>
            <a:endParaRPr lang="lt-LT" sz="1200" i="1" dirty="0">
              <a:solidFill>
                <a:schemeClr val="tx1"/>
              </a:solidFill>
              <a:latin typeface="Calibri" panose="020F0502020204030204" pitchFamily="34" charset="0"/>
            </a:endParaRPr>
          </a:p>
        </p:txBody>
      </p:sp>
      <p:pic>
        <p:nvPicPr>
          <p:cNvPr id="17" name="16 - Εικόνα" descr="LT_Co-fundedbytheEU_RGB_POS.png"/>
          <p:cNvPicPr>
            <a:picLocks noChangeAspect="1"/>
          </p:cNvPicPr>
          <p:nvPr/>
        </p:nvPicPr>
        <p:blipFill>
          <a:blip r:embed="rId12"/>
          <a:stretch>
            <a:fillRect/>
          </a:stretch>
        </p:blipFill>
        <p:spPr>
          <a:xfrm>
            <a:off x="0" y="6229350"/>
            <a:ext cx="2628900" cy="628650"/>
          </a:xfrm>
          <a:prstGeom prst="rect">
            <a:avLst/>
          </a:prstGeom>
        </p:spPr>
      </p:pic>
      <p:pic>
        <p:nvPicPr>
          <p:cNvPr id="18" name="17 - Εικόνα" descr="cc-brand-1.png"/>
          <p:cNvPicPr>
            <a:picLocks noChangeAspect="1"/>
          </p:cNvPicPr>
          <p:nvPr/>
        </p:nvPicPr>
        <p:blipFill>
          <a:blip r:embed="rId13"/>
          <a:stretch>
            <a:fillRect/>
          </a:stretch>
        </p:blipFill>
        <p:spPr>
          <a:xfrm>
            <a:off x="10553700" y="6008759"/>
            <a:ext cx="1638300" cy="849241"/>
          </a:xfrm>
          <a:prstGeom prst="rect">
            <a:avLst/>
          </a:prstGeom>
        </p:spPr>
      </p:pic>
    </p:spTree>
    <p:custDataLst>
      <p:tags r:id="rId1"/>
    </p:custDataLst>
    <p:extLst>
      <p:ext uri="{BB962C8B-B14F-4D97-AF65-F5344CB8AC3E}">
        <p14:creationId xmlns="" xmlns:p14="http://schemas.microsoft.com/office/powerpoint/2010/main" val="1229119951"/>
      </p:ext>
    </p:extLst>
  </p:cSld>
  <p:clrMapOvr>
    <a:masterClrMapping/>
  </p:clrMapOvr>
  <mc:AlternateContent xmlns:mc="http://schemas.openxmlformats.org/markup-compatibility/2006">
    <mc:Choice xmlns="" xmlns:p14="http://schemas.microsoft.com/office/powerpoint/2010/main" Requires="p14">
      <p:transition spd="slow" p14:dur="3400" advClick="0" advTm="2000">
        <p14:reveal/>
      </p:transition>
    </mc:Choice>
    <mc:Fallback>
      <p:transition spd="slow" advClick="0" advTm="2000">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SLIDE_INDENT_LEVEL" val="1"/>
  <p:tag name="ISPRING_CUSTOM_TIMING_USED" val="0"/>
  <p:tag name="GENSWF_SLIDE_UID" val="{566D9898-A9F0-4ABE-A76C-E164E5C73CE1}:274"/>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1586</Words>
  <Application>Microsoft Office PowerPoint</Application>
  <PresentationFormat>Προσαρμογή</PresentationFormat>
  <Paragraphs>109</Paragraphs>
  <Slides>14</Slides>
  <Notes>14</Notes>
  <HiddenSlides>0</HiddenSlides>
  <MMClips>0</MMClips>
  <ScaleCrop>false</ScaleCrop>
  <HeadingPairs>
    <vt:vector size="6" baseType="variant">
      <vt:variant>
        <vt:lpstr>Γραμματοσειρές που χρησιμοποιούνται</vt:lpstr>
      </vt:variant>
      <vt:variant>
        <vt:i4>5</vt:i4>
      </vt:variant>
      <vt:variant>
        <vt:lpstr>Θέμα</vt:lpstr>
      </vt:variant>
      <vt:variant>
        <vt:i4>1</vt:i4>
      </vt:variant>
      <vt:variant>
        <vt:lpstr>Τίτλοι διαφανειών</vt:lpstr>
      </vt:variant>
      <vt:variant>
        <vt:i4>14</vt:i4>
      </vt:variant>
    </vt:vector>
  </HeadingPairs>
  <TitlesOfParts>
    <vt:vector size="20" baseType="lpstr">
      <vt:lpstr>Arial</vt:lpstr>
      <vt:lpstr>Candara</vt:lpstr>
      <vt:lpstr>Calibri</vt:lpstr>
      <vt:lpstr>Times New Roman</vt:lpstr>
      <vt:lpstr>Verdana</vt:lpstr>
      <vt:lpstr>Office Theme</vt:lpstr>
      <vt:lpstr>Διαφάνεια 1</vt:lpstr>
      <vt:lpstr>Διαφάνεια 2</vt:lpstr>
      <vt:lpstr>Διαφάνεια 3</vt:lpstr>
      <vt:lpstr>Διαφάνεια 4</vt:lpstr>
      <vt:lpstr>Διαφάνεια 5</vt:lpstr>
      <vt:lpstr>Διαφάνεια 6</vt:lpstr>
      <vt:lpstr>Διαφάνεια 7</vt:lpstr>
      <vt:lpstr>Διαφάνεια 8</vt:lpstr>
      <vt:lpstr>Διαφάνεια 9</vt:lpstr>
      <vt:lpstr>Διαφάνεια 10</vt:lpstr>
      <vt:lpstr>Διαφάνεια 11</vt:lpstr>
      <vt:lpstr>Διαφάνεια 12</vt:lpstr>
      <vt:lpstr>Διαφάνεια 13</vt:lpstr>
      <vt:lpstr>Διαφάνεια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Maria Fernandez</dc:creator>
  <cp:lastModifiedBy>Νικολέττα</cp:lastModifiedBy>
  <cp:revision>2</cp:revision>
  <dcterms:created xsi:type="dcterms:W3CDTF">2024-06-10T15:48:53Z</dcterms:created>
  <dcterms:modified xsi:type="dcterms:W3CDTF">2026-04-27T08:36:59Z</dcterms:modified>
</cp:coreProperties>
</file>