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75" r:id="rId2"/>
    <p:sldId id="257" r:id="rId3"/>
    <p:sldId id="264" r:id="rId4"/>
    <p:sldId id="274" r:id="rId5"/>
    <p:sldId id="266" r:id="rId6"/>
    <p:sldId id="276"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rsFjJMKn6cJwSNC4KOBprr2Ao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9369E-2D43-4460-B8DE-9D80B5DF59C1}" v="36" dt="2026-01-18T15:03:49.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06" d="100"/>
          <a:sy n="106" d="100"/>
        </p:scale>
        <p:origin x="-96" y="22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undo custSel modSld">
      <pc:chgData name="Nijolė Butkevičienė" userId="71ab2797-8547-484b-bd93-0617b24d964c" providerId="ADAL" clId="{6F86FD42-C63E-43C3-AD3F-93F4AB532842}" dt="2026-01-18T15:32:51.675" v="209" actId="20577"/>
      <pc:docMkLst>
        <pc:docMk/>
      </pc:docMkLst>
      <pc:sldChg chg="modSp mod">
        <pc:chgData name="Nijolė Butkevičienė" userId="71ab2797-8547-484b-bd93-0617b24d964c" providerId="ADAL" clId="{6F86FD42-C63E-43C3-AD3F-93F4AB532842}" dt="2026-01-18T14:48:43.639" v="28" actId="6549"/>
        <pc:sldMkLst>
          <pc:docMk/>
          <pc:sldMk cId="0" sldId="257"/>
        </pc:sldMkLst>
        <pc:spChg chg="mod">
          <ac:chgData name="Nijolė Butkevičienė" userId="71ab2797-8547-484b-bd93-0617b24d964c" providerId="ADAL" clId="{6F86FD42-C63E-43C3-AD3F-93F4AB532842}" dt="2026-01-18T14:48:43.639" v="28" actId="6549"/>
          <ac:spMkLst>
            <pc:docMk/>
            <pc:sldMk cId="0" sldId="257"/>
            <ac:spMk id="95" creationId="{00000000-0000-0000-0000-000000000000}"/>
          </ac:spMkLst>
        </pc:spChg>
      </pc:sldChg>
      <pc:sldChg chg="modSp mod">
        <pc:chgData name="Nijolė Butkevičienė" userId="71ab2797-8547-484b-bd93-0617b24d964c" providerId="ADAL" clId="{6F86FD42-C63E-43C3-AD3F-93F4AB532842}" dt="2026-01-18T14:50:05.317" v="41" actId="5793"/>
        <pc:sldMkLst>
          <pc:docMk/>
          <pc:sldMk cId="0" sldId="258"/>
        </pc:sldMkLst>
        <pc:spChg chg="mod">
          <ac:chgData name="Nijolė Butkevičienė" userId="71ab2797-8547-484b-bd93-0617b24d964c" providerId="ADAL" clId="{6F86FD42-C63E-43C3-AD3F-93F4AB532842}" dt="2026-01-18T14:49:45.188" v="37"/>
          <ac:spMkLst>
            <pc:docMk/>
            <pc:sldMk cId="0" sldId="258"/>
            <ac:spMk id="103" creationId="{00000000-0000-0000-0000-000000000000}"/>
          </ac:spMkLst>
        </pc:spChg>
        <pc:spChg chg="mod">
          <ac:chgData name="Nijolė Butkevičienė" userId="71ab2797-8547-484b-bd93-0617b24d964c" providerId="ADAL" clId="{6F86FD42-C63E-43C3-AD3F-93F4AB532842}" dt="2026-01-18T14:50:05.317" v="41" actId="5793"/>
          <ac:spMkLst>
            <pc:docMk/>
            <pc:sldMk cId="0" sldId="258"/>
            <ac:spMk id="104" creationId="{00000000-0000-0000-0000-000000000000}"/>
          </ac:spMkLst>
        </pc:spChg>
      </pc:sldChg>
      <pc:sldChg chg="modSp mod">
        <pc:chgData name="Nijolė Butkevičienė" userId="71ab2797-8547-484b-bd93-0617b24d964c" providerId="ADAL" clId="{6F86FD42-C63E-43C3-AD3F-93F4AB532842}" dt="2026-01-18T15:04:45.898" v="196" actId="6549"/>
        <pc:sldMkLst>
          <pc:docMk/>
          <pc:sldMk cId="0" sldId="259"/>
        </pc:sldMkLst>
        <pc:spChg chg="mod">
          <ac:chgData name="Nijolė Butkevičienė" userId="71ab2797-8547-484b-bd93-0617b24d964c" providerId="ADAL" clId="{6F86FD42-C63E-43C3-AD3F-93F4AB532842}" dt="2026-01-18T15:04:45.898" v="196" actId="6549"/>
          <ac:spMkLst>
            <pc:docMk/>
            <pc:sldMk cId="0" sldId="259"/>
            <ac:spMk id="114" creationId="{00000000-0000-0000-0000-000000000000}"/>
          </ac:spMkLst>
        </pc:spChg>
        <pc:spChg chg="mod">
          <ac:chgData name="Nijolė Butkevičienė" userId="71ab2797-8547-484b-bd93-0617b24d964c" providerId="ADAL" clId="{6F86FD42-C63E-43C3-AD3F-93F4AB532842}" dt="2026-01-18T14:56:29.691" v="108" actId="20577"/>
          <ac:spMkLst>
            <pc:docMk/>
            <pc:sldMk cId="0" sldId="259"/>
            <ac:spMk id="115" creationId="{00000000-0000-0000-0000-000000000000}"/>
          </ac:spMkLst>
        </pc:spChg>
      </pc:sldChg>
      <pc:sldChg chg="modSp mod">
        <pc:chgData name="Nijolė Butkevičienė" userId="71ab2797-8547-484b-bd93-0617b24d964c" providerId="ADAL" clId="{6F86FD42-C63E-43C3-AD3F-93F4AB532842}" dt="2026-01-18T14:59:06.712" v="131" actId="6549"/>
        <pc:sldMkLst>
          <pc:docMk/>
          <pc:sldMk cId="0" sldId="262"/>
        </pc:sldMkLst>
        <pc:spChg chg="mod">
          <ac:chgData name="Nijolė Butkevičienė" userId="71ab2797-8547-484b-bd93-0617b24d964c" providerId="ADAL" clId="{6F86FD42-C63E-43C3-AD3F-93F4AB532842}" dt="2026-01-18T14:58:00.273" v="117" actId="6549"/>
          <ac:spMkLst>
            <pc:docMk/>
            <pc:sldMk cId="0" sldId="262"/>
            <ac:spMk id="144" creationId="{00000000-0000-0000-0000-000000000000}"/>
          </ac:spMkLst>
        </pc:spChg>
        <pc:spChg chg="mod">
          <ac:chgData name="Nijolė Butkevičienė" userId="71ab2797-8547-484b-bd93-0617b24d964c" providerId="ADAL" clId="{6F86FD42-C63E-43C3-AD3F-93F4AB532842}" dt="2026-01-18T14:59:06.712" v="131" actId="6549"/>
          <ac:spMkLst>
            <pc:docMk/>
            <pc:sldMk cId="0" sldId="262"/>
            <ac:spMk id="145" creationId="{00000000-0000-0000-0000-000000000000}"/>
          </ac:spMkLst>
        </pc:spChg>
        <pc:spChg chg="mod">
          <ac:chgData name="Nijolė Butkevičienė" userId="71ab2797-8547-484b-bd93-0617b24d964c" providerId="ADAL" clId="{6F86FD42-C63E-43C3-AD3F-93F4AB532842}" dt="2026-01-18T14:58:08.748" v="118"/>
          <ac:spMkLst>
            <pc:docMk/>
            <pc:sldMk cId="0" sldId="262"/>
            <ac:spMk id="146" creationId="{00000000-0000-0000-0000-000000000000}"/>
          </ac:spMkLst>
        </pc:spChg>
      </pc:sldChg>
      <pc:sldChg chg="modSp mod">
        <pc:chgData name="Nijolė Butkevičienė" userId="71ab2797-8547-484b-bd93-0617b24d964c" providerId="ADAL" clId="{6F86FD42-C63E-43C3-AD3F-93F4AB532842}" dt="2026-01-18T15:00:17.088" v="135" actId="20577"/>
        <pc:sldMkLst>
          <pc:docMk/>
          <pc:sldMk cId="0" sldId="263"/>
        </pc:sldMkLst>
        <pc:spChg chg="mod">
          <ac:chgData name="Nijolė Butkevičienė" userId="71ab2797-8547-484b-bd93-0617b24d964c" providerId="ADAL" clId="{6F86FD42-C63E-43C3-AD3F-93F4AB532842}" dt="2026-01-18T14:59:50.415" v="132"/>
          <ac:spMkLst>
            <pc:docMk/>
            <pc:sldMk cId="0" sldId="263"/>
            <ac:spMk id="154" creationId="{00000000-0000-0000-0000-000000000000}"/>
          </ac:spMkLst>
        </pc:spChg>
        <pc:spChg chg="mod">
          <ac:chgData name="Nijolė Butkevičienė" userId="71ab2797-8547-484b-bd93-0617b24d964c" providerId="ADAL" clId="{6F86FD42-C63E-43C3-AD3F-93F4AB532842}" dt="2026-01-18T15:00:17.088" v="135" actId="20577"/>
          <ac:spMkLst>
            <pc:docMk/>
            <pc:sldMk cId="0" sldId="263"/>
            <ac:spMk id="155" creationId="{00000000-0000-0000-0000-000000000000}"/>
          </ac:spMkLst>
        </pc:spChg>
        <pc:spChg chg="mod">
          <ac:chgData name="Nijolė Butkevičienė" userId="71ab2797-8547-484b-bd93-0617b24d964c" providerId="ADAL" clId="{6F86FD42-C63E-43C3-AD3F-93F4AB532842}" dt="2026-01-18T14:59:59.392" v="133"/>
          <ac:spMkLst>
            <pc:docMk/>
            <pc:sldMk cId="0" sldId="263"/>
            <ac:spMk id="156" creationId="{00000000-0000-0000-0000-000000000000}"/>
          </ac:spMkLst>
        </pc:spChg>
      </pc:sldChg>
      <pc:sldChg chg="modSp mod">
        <pc:chgData name="Nijolė Butkevičienė" userId="71ab2797-8547-484b-bd93-0617b24d964c" providerId="ADAL" clId="{6F86FD42-C63E-43C3-AD3F-93F4AB532842}" dt="2026-01-18T15:02:01.205" v="160" actId="20577"/>
        <pc:sldMkLst>
          <pc:docMk/>
          <pc:sldMk cId="0" sldId="264"/>
        </pc:sldMkLst>
        <pc:spChg chg="mod">
          <ac:chgData name="Nijolė Butkevičienė" userId="71ab2797-8547-484b-bd93-0617b24d964c" providerId="ADAL" clId="{6F86FD42-C63E-43C3-AD3F-93F4AB532842}" dt="2026-01-18T15:01:25.997" v="154"/>
          <ac:spMkLst>
            <pc:docMk/>
            <pc:sldMk cId="0" sldId="264"/>
            <ac:spMk id="165" creationId="{00000000-0000-0000-0000-000000000000}"/>
          </ac:spMkLst>
        </pc:spChg>
        <pc:spChg chg="mod">
          <ac:chgData name="Nijolė Butkevičienė" userId="71ab2797-8547-484b-bd93-0617b24d964c" providerId="ADAL" clId="{6F86FD42-C63E-43C3-AD3F-93F4AB532842}" dt="2026-01-18T15:02:01.205" v="160" actId="20577"/>
          <ac:spMkLst>
            <pc:docMk/>
            <pc:sldMk cId="0" sldId="264"/>
            <ac:spMk id="166" creationId="{00000000-0000-0000-0000-000000000000}"/>
          </ac:spMkLst>
        </pc:spChg>
      </pc:sldChg>
      <pc:sldChg chg="modSp mod">
        <pc:chgData name="Nijolė Butkevičienė" userId="71ab2797-8547-484b-bd93-0617b24d964c" providerId="ADAL" clId="{6F86FD42-C63E-43C3-AD3F-93F4AB532842}" dt="2026-01-18T15:03:58.644" v="188" actId="6549"/>
        <pc:sldMkLst>
          <pc:docMk/>
          <pc:sldMk cId="0" sldId="266"/>
        </pc:sldMkLst>
        <pc:spChg chg="mod">
          <ac:chgData name="Nijolė Butkevičienė" userId="71ab2797-8547-484b-bd93-0617b24d964c" providerId="ADAL" clId="{6F86FD42-C63E-43C3-AD3F-93F4AB532842}" dt="2026-01-18T15:02:42.258" v="164"/>
          <ac:spMkLst>
            <pc:docMk/>
            <pc:sldMk cId="0" sldId="266"/>
            <ac:spMk id="184" creationId="{00000000-0000-0000-0000-000000000000}"/>
          </ac:spMkLst>
        </pc:spChg>
        <pc:spChg chg="mod">
          <ac:chgData name="Nijolė Butkevičienė" userId="71ab2797-8547-484b-bd93-0617b24d964c" providerId="ADAL" clId="{6F86FD42-C63E-43C3-AD3F-93F4AB532842}" dt="2026-01-18T15:03:58.644" v="188" actId="6549"/>
          <ac:spMkLst>
            <pc:docMk/>
            <pc:sldMk cId="0" sldId="266"/>
            <ac:spMk id="185" creationId="{00000000-0000-0000-0000-000000000000}"/>
          </ac:spMkLst>
        </pc:spChg>
      </pc:sldChg>
      <pc:sldChg chg="modSp mod">
        <pc:chgData name="Nijolė Butkevičienė" userId="71ab2797-8547-484b-bd93-0617b24d964c" providerId="ADAL" clId="{6F86FD42-C63E-43C3-AD3F-93F4AB532842}" dt="2026-01-18T15:01:13.870" v="153" actId="6549"/>
        <pc:sldMkLst>
          <pc:docMk/>
          <pc:sldMk cId="0" sldId="267"/>
        </pc:sldMkLst>
        <pc:spChg chg="mod">
          <ac:chgData name="Nijolė Butkevičienė" userId="71ab2797-8547-484b-bd93-0617b24d964c" providerId="ADAL" clId="{6F86FD42-C63E-43C3-AD3F-93F4AB532842}" dt="2026-01-18T15:00:30.264" v="136"/>
          <ac:spMkLst>
            <pc:docMk/>
            <pc:sldMk cId="0" sldId="267"/>
            <ac:spMk id="154" creationId="{00000000-0000-0000-0000-000000000000}"/>
          </ac:spMkLst>
        </pc:spChg>
        <pc:spChg chg="mod">
          <ac:chgData name="Nijolė Butkevičienė" userId="71ab2797-8547-484b-bd93-0617b24d964c" providerId="ADAL" clId="{6F86FD42-C63E-43C3-AD3F-93F4AB532842}" dt="2026-01-18T15:01:13.870" v="153" actId="6549"/>
          <ac:spMkLst>
            <pc:docMk/>
            <pc:sldMk cId="0" sldId="267"/>
            <ac:spMk id="155" creationId="{00000000-0000-0000-0000-000000000000}"/>
          </ac:spMkLst>
        </pc:spChg>
        <pc:spChg chg="mod">
          <ac:chgData name="Nijolė Butkevičienė" userId="71ab2797-8547-484b-bd93-0617b24d964c" providerId="ADAL" clId="{6F86FD42-C63E-43C3-AD3F-93F4AB532842}" dt="2026-01-18T15:00:37.368" v="137"/>
          <ac:spMkLst>
            <pc:docMk/>
            <pc:sldMk cId="0" sldId="267"/>
            <ac:spMk id="156" creationId="{00000000-0000-0000-0000-000000000000}"/>
          </ac:spMkLst>
        </pc:spChg>
      </pc:sldChg>
      <pc:sldChg chg="modSp mod">
        <pc:chgData name="Nijolė Butkevičienė" userId="71ab2797-8547-484b-bd93-0617b24d964c" providerId="ADAL" clId="{6F86FD42-C63E-43C3-AD3F-93F4AB532842}" dt="2026-01-18T14:49:35.246" v="36" actId="5793"/>
        <pc:sldMkLst>
          <pc:docMk/>
          <pc:sldMk cId="3246946981" sldId="269"/>
        </pc:sldMkLst>
        <pc:spChg chg="mod">
          <ac:chgData name="Nijolė Butkevičienė" userId="71ab2797-8547-484b-bd93-0617b24d964c" providerId="ADAL" clId="{6F86FD42-C63E-43C3-AD3F-93F4AB532842}" dt="2026-01-18T14:48:55.937" v="29"/>
          <ac:spMkLst>
            <pc:docMk/>
            <pc:sldMk cId="3246946981" sldId="269"/>
            <ac:spMk id="103" creationId="{00000000-0000-0000-0000-000000000000}"/>
          </ac:spMkLst>
        </pc:spChg>
        <pc:spChg chg="mod">
          <ac:chgData name="Nijolė Butkevičienė" userId="71ab2797-8547-484b-bd93-0617b24d964c" providerId="ADAL" clId="{6F86FD42-C63E-43C3-AD3F-93F4AB532842}" dt="2026-01-18T14:49:35.246" v="36" actId="5793"/>
          <ac:spMkLst>
            <pc:docMk/>
            <pc:sldMk cId="3246946981" sldId="269"/>
            <ac:spMk id="104" creationId="{00000000-0000-0000-0000-000000000000}"/>
          </ac:spMkLst>
        </pc:spChg>
      </pc:sldChg>
      <pc:sldChg chg="modSp mod">
        <pc:chgData name="Nijolė Butkevičienė" userId="71ab2797-8547-484b-bd93-0617b24d964c" providerId="ADAL" clId="{6F86FD42-C63E-43C3-AD3F-93F4AB532842}" dt="2026-01-18T14:51:54" v="67" actId="20577"/>
        <pc:sldMkLst>
          <pc:docMk/>
          <pc:sldMk cId="1111336280" sldId="271"/>
        </pc:sldMkLst>
        <pc:spChg chg="mod">
          <ac:chgData name="Nijolė Butkevičienė" userId="71ab2797-8547-484b-bd93-0617b24d964c" providerId="ADAL" clId="{6F86FD42-C63E-43C3-AD3F-93F4AB532842}" dt="2026-01-18T14:50:42.518" v="57" actId="6549"/>
          <ac:spMkLst>
            <pc:docMk/>
            <pc:sldMk cId="1111336280" sldId="271"/>
            <ac:spMk id="103" creationId="{00000000-0000-0000-0000-000000000000}"/>
          </ac:spMkLst>
        </pc:spChg>
        <pc:spChg chg="mod">
          <ac:chgData name="Nijolė Butkevičienė" userId="71ab2797-8547-484b-bd93-0617b24d964c" providerId="ADAL" clId="{6F86FD42-C63E-43C3-AD3F-93F4AB532842}" dt="2026-01-18T14:51:54" v="67" actId="20577"/>
          <ac:spMkLst>
            <pc:docMk/>
            <pc:sldMk cId="1111336280" sldId="271"/>
            <ac:spMk id="104" creationId="{00000000-0000-0000-0000-000000000000}"/>
          </ac:spMkLst>
        </pc:spChg>
        <pc:spChg chg="mod">
          <ac:chgData name="Nijolė Butkevičienė" userId="71ab2797-8547-484b-bd93-0617b24d964c" providerId="ADAL" clId="{6F86FD42-C63E-43C3-AD3F-93F4AB532842}" dt="2026-01-18T14:50:52.282" v="58"/>
          <ac:spMkLst>
            <pc:docMk/>
            <pc:sldMk cId="1111336280" sldId="271"/>
            <ac:spMk id="105" creationId="{00000000-0000-0000-0000-000000000000}"/>
          </ac:spMkLst>
        </pc:spChg>
      </pc:sldChg>
      <pc:sldChg chg="modSp mod">
        <pc:chgData name="Nijolė Butkevičienė" userId="71ab2797-8547-484b-bd93-0617b24d964c" providerId="ADAL" clId="{6F86FD42-C63E-43C3-AD3F-93F4AB532842}" dt="2026-01-18T14:54:00.511" v="82" actId="113"/>
        <pc:sldMkLst>
          <pc:docMk/>
          <pc:sldMk cId="4001571150" sldId="273"/>
        </pc:sldMkLst>
        <pc:spChg chg="mod">
          <ac:chgData name="Nijolė Butkevičienė" userId="71ab2797-8547-484b-bd93-0617b24d964c" providerId="ADAL" clId="{6F86FD42-C63E-43C3-AD3F-93F4AB532842}" dt="2026-01-18T14:52:46.891" v="71"/>
          <ac:spMkLst>
            <pc:docMk/>
            <pc:sldMk cId="4001571150" sldId="273"/>
            <ac:spMk id="103" creationId="{00000000-0000-0000-0000-000000000000}"/>
          </ac:spMkLst>
        </pc:spChg>
        <pc:spChg chg="mod">
          <ac:chgData name="Nijolė Butkevičienė" userId="71ab2797-8547-484b-bd93-0617b24d964c" providerId="ADAL" clId="{6F86FD42-C63E-43C3-AD3F-93F4AB532842}" dt="2026-01-18T14:54:00.511" v="82" actId="113"/>
          <ac:spMkLst>
            <pc:docMk/>
            <pc:sldMk cId="4001571150" sldId="273"/>
            <ac:spMk id="104" creationId="{00000000-0000-0000-0000-000000000000}"/>
          </ac:spMkLst>
        </pc:spChg>
        <pc:spChg chg="mod">
          <ac:chgData name="Nijolė Butkevičienė" userId="71ab2797-8547-484b-bd93-0617b24d964c" providerId="ADAL" clId="{6F86FD42-C63E-43C3-AD3F-93F4AB532842}" dt="2026-01-18T14:52:26.662" v="69"/>
          <ac:spMkLst>
            <pc:docMk/>
            <pc:sldMk cId="4001571150" sldId="273"/>
            <ac:spMk id="105" creationId="{00000000-0000-0000-0000-000000000000}"/>
          </ac:spMkLst>
        </pc:spChg>
      </pc:sldChg>
      <pc:sldChg chg="modSp">
        <pc:chgData name="Nijolė Butkevičienė" userId="71ab2797-8547-484b-bd93-0617b24d964c" providerId="ADAL" clId="{6F86FD42-C63E-43C3-AD3F-93F4AB532842}" dt="2026-01-18T15:02:32.522" v="163"/>
        <pc:sldMkLst>
          <pc:docMk/>
          <pc:sldMk cId="3744030785" sldId="274"/>
        </pc:sldMkLst>
        <pc:spChg chg="mod">
          <ac:chgData name="Nijolė Butkevičienė" userId="71ab2797-8547-484b-bd93-0617b24d964c" providerId="ADAL" clId="{6F86FD42-C63E-43C3-AD3F-93F4AB532842}" dt="2026-01-18T15:02:16.665" v="161"/>
          <ac:spMkLst>
            <pc:docMk/>
            <pc:sldMk cId="3744030785" sldId="274"/>
            <ac:spMk id="165" creationId="{00000000-0000-0000-0000-000000000000}"/>
          </ac:spMkLst>
        </pc:spChg>
        <pc:spChg chg="mod">
          <ac:chgData name="Nijolė Butkevičienė" userId="71ab2797-8547-484b-bd93-0617b24d964c" providerId="ADAL" clId="{6F86FD42-C63E-43C3-AD3F-93F4AB532842}" dt="2026-01-18T15:02:32.522" v="163"/>
          <ac:spMkLst>
            <pc:docMk/>
            <pc:sldMk cId="3744030785" sldId="274"/>
            <ac:spMk id="166" creationId="{00000000-0000-0000-0000-000000000000}"/>
          </ac:spMkLst>
        </pc:spChg>
      </pc:sldChg>
      <pc:sldChg chg="modSp mod">
        <pc:chgData name="Nijolė Butkevičienė" userId="71ab2797-8547-484b-bd93-0617b24d964c" providerId="ADAL" clId="{6F86FD42-C63E-43C3-AD3F-93F4AB532842}" dt="2026-01-18T15:32:51.675" v="209" actId="20577"/>
        <pc:sldMkLst>
          <pc:docMk/>
          <pc:sldMk cId="0" sldId="275"/>
        </pc:sldMkLst>
        <pc:spChg chg="mod">
          <ac:chgData name="Nijolė Butkevičienė" userId="71ab2797-8547-484b-bd93-0617b24d964c" providerId="ADAL" clId="{6F86FD42-C63E-43C3-AD3F-93F4AB532842}" dt="2026-01-18T14:48:13.989" v="8"/>
          <ac:spMkLst>
            <pc:docMk/>
            <pc:sldMk cId="0" sldId="275"/>
            <ac:spMk id="3" creationId="{9FFF2E58-2E28-BE29-B86E-1A0B409A2824}"/>
          </ac:spMkLst>
        </pc:spChg>
        <pc:spChg chg="mod">
          <ac:chgData name="Nijolė Butkevičienė" userId="71ab2797-8547-484b-bd93-0617b24d964c" providerId="ADAL" clId="{6F86FD42-C63E-43C3-AD3F-93F4AB532842}" dt="2026-01-18T15:32:51.675" v="209" actId="20577"/>
          <ac:spMkLst>
            <pc:docMk/>
            <pc:sldMk cId="0" sldId="275"/>
            <ac:spMk id="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84502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954067"/>
          </a:xfrm>
          <a:prstGeom prst="rect">
            <a:avLst/>
          </a:prstGeom>
          <a:solidFill>
            <a:srgbClr val="72BC59"/>
          </a:solidFill>
          <a:ln>
            <a:noFill/>
          </a:ln>
        </p:spPr>
        <p:txBody>
          <a:bodyPr spcFirstLastPara="1" wrap="square" lIns="91425" tIns="45700" rIns="91425" bIns="45700" anchor="t" anchorCtr="0">
            <a:spAutoFit/>
          </a:bodyPr>
          <a:lstStyle/>
          <a:p>
            <a:pPr lvl="0" algn="ctr"/>
            <a:r>
              <a:rPr lang="lt-LT" sz="2800" b="1" dirty="0">
                <a:solidFill>
                  <a:srgbClr val="FFFFFF"/>
                </a:solidFill>
                <a:latin typeface="Candara"/>
                <a:ea typeface="Times New Roman"/>
                <a:cs typeface="Times New Roman"/>
                <a:sym typeface="Candara"/>
              </a:rPr>
              <a:t>MOKYMŲ PROGRAMA </a:t>
            </a:r>
          </a:p>
          <a:p>
            <a:pPr lvl="0" algn="ctr"/>
            <a:r>
              <a:rPr lang="lt-LT" sz="2800" b="1">
                <a:solidFill>
                  <a:srgbClr val="FFFFFF"/>
                </a:solidFill>
                <a:latin typeface="Candara"/>
                <a:ea typeface="Times New Roman"/>
                <a:cs typeface="Times New Roman"/>
                <a:sym typeface="Candara"/>
              </a:rPr>
              <a:t>6 MOKYMOSI MODULIS: </a:t>
            </a:r>
            <a:r>
              <a:rPr lang="lt-LT" sz="2800" b="1" dirty="0">
                <a:solidFill>
                  <a:srgbClr val="FFFFFF"/>
                </a:solidFill>
                <a:latin typeface="Candara"/>
                <a:ea typeface="Times New Roman"/>
                <a:cs typeface="Times New Roman"/>
                <a:sym typeface="Candara"/>
              </a:rPr>
              <a:t>Tinklų kūrimas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800179"/>
          </a:xfrm>
          <a:prstGeom prst="rect">
            <a:avLst/>
          </a:prstGeom>
          <a:noFill/>
          <a:ln>
            <a:noFill/>
          </a:ln>
        </p:spPr>
        <p:txBody>
          <a:bodyPr spcFirstLastPara="1" wrap="square" lIns="91425" tIns="45700" rIns="91425" bIns="45700" anchor="t" anchorCtr="0">
            <a:spAutoFit/>
          </a:bodyPr>
          <a:lstStyle/>
          <a:p>
            <a:pPr lvl="0" algn="ctr">
              <a:spcBef>
                <a:spcPts val="1200"/>
              </a:spcBef>
            </a:pPr>
            <a:r>
              <a:rPr lang="en-GB" sz="3600" b="1" dirty="0">
                <a:solidFill>
                  <a:srgbClr val="FFFFFF"/>
                </a:solidFill>
                <a:latin typeface="Candara"/>
                <a:ea typeface="Candara"/>
                <a:cs typeface="Candara"/>
                <a:sym typeface="Candara"/>
              </a:rPr>
              <a:t>1 PAMOKA: KAS YRA TINKL</a:t>
            </a:r>
            <a:r>
              <a:rPr lang="lt-LT" sz="3600" b="1" dirty="0">
                <a:solidFill>
                  <a:srgbClr val="FFFFFF"/>
                </a:solidFill>
                <a:latin typeface="Candara"/>
                <a:ea typeface="Candara"/>
                <a:cs typeface="Candara"/>
                <a:sym typeface="Candara"/>
              </a:rPr>
              <a:t>Ų KŪRIMAS</a:t>
            </a:r>
            <a:r>
              <a:rPr lang="en-GB" sz="3600" b="1" dirty="0">
                <a:solidFill>
                  <a:srgbClr val="FFFFFF"/>
                </a:solidFill>
                <a:latin typeface="Candara"/>
                <a:ea typeface="Candara"/>
                <a:cs typeface="Candara"/>
                <a:sym typeface="Candara"/>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3" name="Google Shape;163;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9"/>
          <p:cNvSpPr txBox="1"/>
          <p:nvPr/>
        </p:nvSpPr>
        <p:spPr>
          <a:xfrm>
            <a:off x="-25725" y="89587"/>
            <a:ext cx="10911016" cy="646331"/>
          </a:xfrm>
          <a:prstGeom prst="rect">
            <a:avLst/>
          </a:prstGeom>
          <a:noFill/>
          <a:ln>
            <a:noFill/>
          </a:ln>
        </p:spPr>
        <p:txBody>
          <a:bodyPr spcFirstLastPara="1" wrap="square" lIns="91425" tIns="45700" rIns="91425" bIns="45700" anchor="t" anchorCtr="0">
            <a:spAutoFit/>
          </a:bodyPr>
          <a:lstStyle/>
          <a:p>
            <a:pPr marL="457200" lvl="1"/>
            <a:r>
              <a:rPr lang="en-US" sz="3600" b="1" dirty="0" err="1">
                <a:solidFill>
                  <a:schemeClr val="lt1"/>
                </a:solidFill>
                <a:latin typeface="Candara"/>
                <a:ea typeface="Candara"/>
                <a:cs typeface="Candara"/>
                <a:sym typeface="Candara"/>
              </a:rPr>
              <a:t>Interaktyvi</a:t>
            </a:r>
            <a:r>
              <a:rPr lang="en-US" sz="3600" b="1" dirty="0">
                <a:solidFill>
                  <a:schemeClr val="lt1"/>
                </a:solidFill>
                <a:latin typeface="Candara"/>
                <a:ea typeface="Candara"/>
                <a:cs typeface="Candara"/>
                <a:sym typeface="Candara"/>
              </a:rPr>
              <a:t> </a:t>
            </a:r>
            <a:r>
              <a:rPr lang="en-US" sz="3600" b="1" dirty="0" err="1">
                <a:solidFill>
                  <a:schemeClr val="lt1"/>
                </a:solidFill>
                <a:latin typeface="Candara"/>
                <a:ea typeface="Candara"/>
                <a:cs typeface="Candara"/>
                <a:sym typeface="Candara"/>
              </a:rPr>
              <a:t>veikla</a:t>
            </a:r>
            <a:r>
              <a:rPr lang="en-US" sz="3600" b="1" dirty="0">
                <a:solidFill>
                  <a:schemeClr val="lt1"/>
                </a:solidFill>
                <a:latin typeface="Candara"/>
                <a:ea typeface="Candara"/>
                <a:cs typeface="Candara"/>
                <a:sym typeface="Candara"/>
              </a:rPr>
              <a:t>: „The Circle Way“ </a:t>
            </a:r>
            <a:r>
              <a:rPr lang="en-US" sz="3600" b="1" dirty="0" err="1">
                <a:solidFill>
                  <a:schemeClr val="lt1"/>
                </a:solidFill>
                <a:latin typeface="Candara"/>
                <a:ea typeface="Candara"/>
                <a:cs typeface="Candara"/>
                <a:sym typeface="Candara"/>
              </a:rPr>
              <a:t>metodas</a:t>
            </a:r>
            <a:endParaRPr lang="en-US" sz="3600" b="1" dirty="0">
              <a:solidFill>
                <a:schemeClr val="lt1"/>
              </a:solidFill>
              <a:latin typeface="Candara"/>
              <a:ea typeface="Candara"/>
              <a:cs typeface="Candara"/>
              <a:sym typeface="Candara"/>
            </a:endParaRPr>
          </a:p>
        </p:txBody>
      </p:sp>
      <p:sp>
        <p:nvSpPr>
          <p:cNvPr id="166" name="Google Shape;166;p9"/>
          <p:cNvSpPr txBox="1"/>
          <p:nvPr/>
        </p:nvSpPr>
        <p:spPr>
          <a:xfrm>
            <a:off x="3431703" y="1196752"/>
            <a:ext cx="7627593" cy="62170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lt-LT" sz="1600" i="0" u="none" strike="noStrike" dirty="0">
              <a:solidFill>
                <a:srgbClr val="000000"/>
              </a:solidFill>
              <a:latin typeface="Candara" panose="020E0502030303020204" pitchFamily="34" charset="0"/>
              <a:ea typeface="Candara"/>
              <a:cs typeface="Candara"/>
              <a:sym typeface="Candara"/>
            </a:endParaRPr>
          </a:p>
          <a:p>
            <a:pPr marL="285750" lvl="0" indent="-285750">
              <a:buFont typeface="Wingdings" panose="05000000000000000000" pitchFamily="2" charset="2"/>
              <a:buChar char="Ø"/>
            </a:pPr>
            <a:r>
              <a:rPr lang="lt-LT" sz="1600" dirty="0">
                <a:latin typeface="Candara" panose="020E0502030303020204" pitchFamily="34" charset="0"/>
                <a:ea typeface="Candara"/>
                <a:cs typeface="Candara"/>
                <a:sym typeface="Candara"/>
              </a:rPr>
              <a:t>Tikslas: „</a:t>
            </a:r>
            <a:r>
              <a:rPr lang="lt-LT" sz="1600" dirty="0" err="1">
                <a:latin typeface="Candara" panose="020E0502030303020204" pitchFamily="34" charset="0"/>
                <a:ea typeface="Candara"/>
                <a:cs typeface="Candara"/>
                <a:sym typeface="Candara"/>
              </a:rPr>
              <a:t>The</a:t>
            </a:r>
            <a:r>
              <a:rPr lang="lt-LT" sz="1600" dirty="0">
                <a:latin typeface="Candara" panose="020E0502030303020204" pitchFamily="34" charset="0"/>
                <a:ea typeface="Candara"/>
                <a:cs typeface="Candara"/>
                <a:sym typeface="Candara"/>
              </a:rPr>
              <a:t> </a:t>
            </a:r>
            <a:r>
              <a:rPr lang="lt-LT" sz="1600" dirty="0" err="1">
                <a:latin typeface="Candara" panose="020E0502030303020204" pitchFamily="34" charset="0"/>
                <a:ea typeface="Candara"/>
                <a:cs typeface="Candara"/>
                <a:sym typeface="Candara"/>
              </a:rPr>
              <a:t>Circle</a:t>
            </a:r>
            <a:r>
              <a:rPr lang="lt-LT" sz="1600" dirty="0">
                <a:latin typeface="Candara" panose="020E0502030303020204" pitchFamily="34" charset="0"/>
                <a:ea typeface="Candara"/>
                <a:cs typeface="Candara"/>
                <a:sym typeface="Candara"/>
              </a:rPr>
              <a:t> </a:t>
            </a:r>
            <a:r>
              <a:rPr lang="lt-LT" sz="1600" dirty="0" err="1">
                <a:latin typeface="Candara" panose="020E0502030303020204" pitchFamily="34" charset="0"/>
                <a:ea typeface="Candara"/>
                <a:cs typeface="Candara"/>
                <a:sym typeface="Candara"/>
              </a:rPr>
              <a:t>Way</a:t>
            </a:r>
            <a:r>
              <a:rPr lang="lt-LT" sz="1600" dirty="0">
                <a:latin typeface="Candara" panose="020E0502030303020204" pitchFamily="34" charset="0"/>
                <a:ea typeface="Candara"/>
                <a:cs typeface="Candara"/>
                <a:sym typeface="Candara"/>
              </a:rPr>
              <a:t>“ metodas aiškiai patvirtina esminę praktiką kreiptis vieniems į kitus, siekiant remti  rasinę, etninę, lyčių, negalios, ekonominę ir aplinkos teisingumą.</a:t>
            </a:r>
          </a:p>
          <a:p>
            <a:pPr marL="285750" lvl="0" indent="-285750">
              <a:buFont typeface="Wingdings" panose="05000000000000000000" pitchFamily="2" charset="2"/>
              <a:buChar char="Ø"/>
            </a:pPr>
            <a:endParaRPr lang="lt-LT" sz="1600" dirty="0">
              <a:latin typeface="Candara" panose="020E0502030303020204" pitchFamily="34" charset="0"/>
              <a:ea typeface="Candara"/>
              <a:cs typeface="Candara"/>
              <a:sym typeface="Candara"/>
            </a:endParaRPr>
          </a:p>
          <a:p>
            <a:pPr marL="285750" lvl="0" indent="-285750">
              <a:buFont typeface="Wingdings" panose="05000000000000000000" pitchFamily="2" charset="2"/>
              <a:buChar char="Ø"/>
            </a:pPr>
            <a:r>
              <a:rPr lang="lt-LT" sz="1600" dirty="0">
                <a:latin typeface="Candara" panose="020E0502030303020204" pitchFamily="34" charset="0"/>
                <a:ea typeface="Candara"/>
                <a:cs typeface="Candara"/>
                <a:sym typeface="Candara"/>
              </a:rPr>
              <a:t>Reikalingos medžiagos: informaciniai lapeliai, interneto prieiga, projektorius ir ekranas, popierius, prireikus teorinė medžiaga.</a:t>
            </a:r>
          </a:p>
          <a:p>
            <a:pPr marL="285750" lvl="0" indent="-285750">
              <a:buFont typeface="Wingdings" panose="05000000000000000000" pitchFamily="2" charset="2"/>
              <a:buChar char="Ø"/>
            </a:pPr>
            <a:endParaRPr lang="lt-LT" sz="1600" dirty="0">
              <a:latin typeface="Candara" panose="020E0502030303020204" pitchFamily="34" charset="0"/>
              <a:ea typeface="Candara"/>
              <a:cs typeface="Candara"/>
              <a:sym typeface="Candara"/>
            </a:endParaRPr>
          </a:p>
          <a:p>
            <a:pPr marL="285750" lvl="0" indent="-285750">
              <a:buFont typeface="Wingdings" panose="05000000000000000000" pitchFamily="2" charset="2"/>
              <a:buChar char="Ø"/>
            </a:pPr>
            <a:r>
              <a:rPr lang="lt-LT" sz="1600" dirty="0">
                <a:latin typeface="Candara" panose="020E0502030303020204" pitchFamily="34" charset="0"/>
                <a:ea typeface="Candara"/>
                <a:cs typeface="Candara"/>
                <a:sym typeface="Candara"/>
              </a:rPr>
              <a:t>Metodo paaiškinimas: Siekiant palaikyti prasmingą dialogą šiuolaikiniame pasaulyje, buvo sukurta keletas ratą pagrįstų metodikų. „</a:t>
            </a:r>
            <a:r>
              <a:rPr lang="lt-LT" sz="1600" dirty="0" err="1">
                <a:latin typeface="Candara" panose="020E0502030303020204" pitchFamily="34" charset="0"/>
                <a:ea typeface="Candara"/>
                <a:cs typeface="Candara"/>
                <a:sym typeface="Candara"/>
              </a:rPr>
              <a:t>The</a:t>
            </a:r>
            <a:r>
              <a:rPr lang="lt-LT" sz="1600" dirty="0">
                <a:latin typeface="Candara" panose="020E0502030303020204" pitchFamily="34" charset="0"/>
                <a:ea typeface="Candara"/>
                <a:cs typeface="Candara"/>
                <a:sym typeface="Candara"/>
              </a:rPr>
              <a:t> </a:t>
            </a:r>
            <a:r>
              <a:rPr lang="lt-LT" sz="1600" dirty="0" err="1">
                <a:latin typeface="Candara" panose="020E0502030303020204" pitchFamily="34" charset="0"/>
                <a:ea typeface="Candara"/>
                <a:cs typeface="Candara"/>
                <a:sym typeface="Candara"/>
              </a:rPr>
              <a:t>Circle</a:t>
            </a:r>
            <a:r>
              <a:rPr lang="lt-LT" sz="1600" dirty="0">
                <a:latin typeface="Candara" panose="020E0502030303020204" pitchFamily="34" charset="0"/>
                <a:ea typeface="Candara"/>
                <a:cs typeface="Candara"/>
                <a:sym typeface="Candara"/>
              </a:rPr>
              <a:t> </a:t>
            </a:r>
            <a:r>
              <a:rPr lang="lt-LT" sz="1600" dirty="0" err="1">
                <a:latin typeface="Candara" panose="020E0502030303020204" pitchFamily="34" charset="0"/>
                <a:ea typeface="Candara"/>
                <a:cs typeface="Candara"/>
                <a:sym typeface="Candara"/>
              </a:rPr>
              <a:t>Way</a:t>
            </a:r>
            <a:r>
              <a:rPr lang="lt-LT" sz="1600" dirty="0">
                <a:latin typeface="Candara" panose="020E0502030303020204" pitchFamily="34" charset="0"/>
                <a:ea typeface="Candara"/>
                <a:cs typeface="Candara"/>
                <a:sym typeface="Candara"/>
              </a:rPr>
              <a:t>“ metodas sėkmingai taikomas visame pasaulyje įvairiose grupėse, turinčiose įvairius ketinimus ir tikslus. Tai yra puikus rato pritaikomumas: jis leidžia mums susiburti aplink idėją, kiekvienam prisidėti savo išmintimi ir nuspręsti dėl gerai apgalvoto kolektyvinio veiksmų plano. „</a:t>
            </a:r>
            <a:r>
              <a:rPr lang="lt-LT" sz="1600" dirty="0" err="1">
                <a:latin typeface="Candara" panose="020E0502030303020204" pitchFamily="34" charset="0"/>
                <a:ea typeface="Candara"/>
                <a:cs typeface="Candara"/>
                <a:sym typeface="Candara"/>
              </a:rPr>
              <a:t>The</a:t>
            </a:r>
            <a:r>
              <a:rPr lang="lt-LT" sz="1600" dirty="0">
                <a:latin typeface="Candara" panose="020E0502030303020204" pitchFamily="34" charset="0"/>
                <a:ea typeface="Candara"/>
                <a:cs typeface="Candara"/>
                <a:sym typeface="Candara"/>
              </a:rPr>
              <a:t> </a:t>
            </a:r>
            <a:r>
              <a:rPr lang="lt-LT" sz="1600" dirty="0" err="1">
                <a:latin typeface="Candara" panose="020E0502030303020204" pitchFamily="34" charset="0"/>
                <a:ea typeface="Candara"/>
                <a:cs typeface="Candara"/>
                <a:sym typeface="Candara"/>
              </a:rPr>
              <a:t>Circle</a:t>
            </a:r>
            <a:r>
              <a:rPr lang="lt-LT" sz="1600" dirty="0">
                <a:latin typeface="Candara" panose="020E0502030303020204" pitchFamily="34" charset="0"/>
                <a:ea typeface="Candara"/>
                <a:cs typeface="Candara"/>
                <a:sym typeface="Candara"/>
              </a:rPr>
              <a:t> </a:t>
            </a:r>
            <a:r>
              <a:rPr lang="lt-LT" sz="1600" dirty="0" err="1">
                <a:latin typeface="Candara" panose="020E0502030303020204" pitchFamily="34" charset="0"/>
                <a:ea typeface="Candara"/>
                <a:cs typeface="Candara"/>
                <a:sym typeface="Candara"/>
              </a:rPr>
              <a:t>Way</a:t>
            </a:r>
            <a:r>
              <a:rPr lang="lt-LT" sz="1600" dirty="0">
                <a:latin typeface="Candara" panose="020E0502030303020204" pitchFamily="34" charset="0"/>
                <a:ea typeface="Candara"/>
                <a:cs typeface="Candara"/>
                <a:sym typeface="Candara"/>
              </a:rPr>
              <a:t>“ metodas suteikia tam tikrą pagrindinę struktūrą, kuri stiprina ir organizuoja dialogą. Ratas yra socialinė struktūra, kuri nuo pat pradžių padėjo žmonėms susiburti bendram dialogui ir veiksmams. Šiandien žmonės renkasi į ratą, kad bendrautų, atrastų saugius dialogo būdus, dalytųsi istorijomis, kurtų bendruomenę ir bendradarbiautų. Ratai leidžia mums atrasti mūsų kolektyvinę išmintį. Tai padeda mums atrasti vietinius išteklius, kuriuos galime panaudoti savo pokalbiuose ir užduotyse, ir tai, kas mes iš tiesų esame vieni kitiems.</a:t>
            </a:r>
          </a:p>
          <a:p>
            <a:pPr marL="285750" lvl="0" indent="-285750">
              <a:buFont typeface="Wingdings" panose="05000000000000000000" pitchFamily="2" charset="2"/>
              <a:buChar char="Ø"/>
            </a:pPr>
            <a:endParaRPr lang="lt-LT" sz="1600" dirty="0">
              <a:latin typeface="Candara" panose="020E0502030303020204" pitchFamily="34" charset="0"/>
              <a:ea typeface="Candara"/>
              <a:cs typeface="Candara"/>
              <a:sym typeface="Candara"/>
            </a:endParaRPr>
          </a:p>
          <a:p>
            <a:pPr marL="285750" marR="0" lvl="0" indent="-285750" algn="l" rtl="0">
              <a:spcBef>
                <a:spcPts val="600"/>
              </a:spcBef>
              <a:spcAft>
                <a:spcPts val="0"/>
              </a:spcAft>
              <a:buFont typeface="Wingdings" panose="05000000000000000000" pitchFamily="2" charset="2"/>
              <a:buChar char="Ø"/>
            </a:pPr>
            <a:endParaRPr lang="lt-LT" sz="1800" dirty="0">
              <a:latin typeface="+mj-lt"/>
            </a:endParaRPr>
          </a:p>
          <a:p>
            <a:pPr marL="285750" marR="0" lvl="0" indent="-285750" algn="l" rtl="0">
              <a:spcBef>
                <a:spcPts val="600"/>
              </a:spcBef>
              <a:spcAft>
                <a:spcPts val="0"/>
              </a:spcAft>
              <a:buFont typeface="Wingdings" panose="05000000000000000000" pitchFamily="2" charset="2"/>
              <a:buChar char="Ø"/>
            </a:pPr>
            <a:endParaRPr sz="1800" dirty="0">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1384" y="4077072"/>
            <a:ext cx="2585558" cy="18696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3" name="Google Shape;163;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4" name="Google Shape;164;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5" name="Google Shape;165;p9"/>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n-US" sz="3600" b="1" dirty="0" err="1">
                <a:solidFill>
                  <a:srgbClr val="FFFFFF"/>
                </a:solidFill>
                <a:latin typeface="Candara"/>
                <a:ea typeface="Candara"/>
                <a:cs typeface="Candara"/>
                <a:sym typeface="Candara"/>
              </a:rPr>
              <a:t>Interaktyvi</a:t>
            </a:r>
            <a:r>
              <a:rPr lang="en-US" sz="3600" b="1" dirty="0">
                <a:solidFill>
                  <a:srgbClr val="FFFFFF"/>
                </a:solidFill>
                <a:latin typeface="Candara"/>
                <a:ea typeface="Candara"/>
                <a:cs typeface="Candara"/>
                <a:sym typeface="Candara"/>
              </a:rPr>
              <a:t> </a:t>
            </a:r>
            <a:r>
              <a:rPr lang="en-US" sz="3600" b="1" dirty="0" err="1">
                <a:solidFill>
                  <a:srgbClr val="FFFFFF"/>
                </a:solidFill>
                <a:latin typeface="Candara"/>
                <a:ea typeface="Candara"/>
                <a:cs typeface="Candara"/>
                <a:sym typeface="Candara"/>
              </a:rPr>
              <a:t>veikla</a:t>
            </a:r>
            <a:r>
              <a:rPr lang="en-US" sz="3600" b="1" dirty="0">
                <a:solidFill>
                  <a:srgbClr val="FFFFFF"/>
                </a:solidFill>
                <a:latin typeface="Candara"/>
                <a:ea typeface="Candara"/>
                <a:cs typeface="Candara"/>
                <a:sym typeface="Candara"/>
              </a:rPr>
              <a:t>:  :  „The Circle Way“ </a:t>
            </a:r>
            <a:r>
              <a:rPr lang="en-US" sz="3600" b="1" dirty="0" err="1">
                <a:solidFill>
                  <a:srgbClr val="FFFFFF"/>
                </a:solidFill>
                <a:latin typeface="Candara"/>
                <a:ea typeface="Candara"/>
                <a:cs typeface="Candara"/>
                <a:sym typeface="Candara"/>
              </a:rPr>
              <a:t>metodas</a:t>
            </a:r>
            <a:endParaRPr lang="en-US" sz="3600" b="1" dirty="0">
              <a:solidFill>
                <a:srgbClr val="FFFFFF"/>
              </a:solidFill>
              <a:latin typeface="Candara"/>
              <a:ea typeface="Candara"/>
              <a:cs typeface="Candara"/>
              <a:sym typeface="Candara"/>
            </a:endParaRPr>
          </a:p>
        </p:txBody>
      </p:sp>
      <p:sp>
        <p:nvSpPr>
          <p:cNvPr id="166" name="Google Shape;166;p9"/>
          <p:cNvSpPr txBox="1"/>
          <p:nvPr/>
        </p:nvSpPr>
        <p:spPr>
          <a:xfrm>
            <a:off x="4079777" y="1484784"/>
            <a:ext cx="6979520" cy="4570442"/>
          </a:xfrm>
          <a:prstGeom prst="rect">
            <a:avLst/>
          </a:prstGeom>
          <a:noFill/>
          <a:ln>
            <a:noFill/>
          </a:ln>
        </p:spPr>
        <p:txBody>
          <a:bodyPr spcFirstLastPara="1" wrap="square" lIns="91425" tIns="45700" rIns="91425" bIns="45700" anchor="t" anchorCtr="0">
            <a:spAutoFit/>
          </a:bodyPr>
          <a:lstStyle/>
          <a:p>
            <a:pPr lvl="0">
              <a:spcBef>
                <a:spcPts val="600"/>
              </a:spcBef>
              <a:defRPr/>
            </a:pPr>
            <a:r>
              <a:rPr lang="en-GB" sz="2000" b="1" dirty="0" err="1">
                <a:solidFill>
                  <a:schemeClr val="accent2">
                    <a:lumMod val="75000"/>
                  </a:schemeClr>
                </a:solidFill>
                <a:latin typeface="Candara" panose="020E0502030303020204" pitchFamily="34" charset="0"/>
                <a:ea typeface="Candara"/>
                <a:cs typeface="Candara"/>
                <a:sym typeface="Candara"/>
              </a:rPr>
              <a:t>Procedūra</a:t>
            </a:r>
            <a:r>
              <a:rPr lang="en-GB" sz="2000" b="1" dirty="0">
                <a:solidFill>
                  <a:schemeClr val="accent2">
                    <a:lumMod val="75000"/>
                  </a:schemeClr>
                </a:solidFill>
                <a:latin typeface="Candara" panose="020E0502030303020204" pitchFamily="34" charset="0"/>
                <a:ea typeface="Candara"/>
                <a:cs typeface="Candara"/>
                <a:sym typeface="Candara"/>
              </a:rPr>
              <a:t>:</a:t>
            </a:r>
          </a:p>
          <a:p>
            <a:pPr lvl="0">
              <a:lnSpc>
                <a:spcPct val="150000"/>
              </a:lnSpc>
              <a:spcBef>
                <a:spcPts val="1200"/>
              </a:spcBef>
              <a:spcAft>
                <a:spcPts val="1200"/>
              </a:spcAft>
              <a:defRPr/>
            </a:pPr>
            <a:r>
              <a:rPr lang="lt-LT" sz="1600" dirty="0">
                <a:latin typeface="Candara" panose="020E0502030303020204" pitchFamily="34" charset="0"/>
              </a:rPr>
              <a:t>Grupėse žmonės susirenka ratu, planuoja ateitį, sprendžia krizes ir klausosi vieni kitų. Rato praktika turi taisykles, pagal kurias dalyviai turi aktyviai dalyvauti ir priimti savo ar kitų problemas, nuspręsdami imtis veiksmų. Susitikimus pradedame ir baigiame ratu. Pradžioje dalyviai pasakoja, kodėl jie dalyvauja, o pabaigoje „prisiregistruoja“, apmąstydami, ką visi kartu ir individualiai pasiekė. Susitikimas ratu gali būti ypač naudingas norint geriau pažinti vieni kitus ir kaip priemonė giliam apmąstymui ar sprendimų priėmimui. Šis metodas sukuria bendruomenės jausmą, išlaisvina kūrybines galias ir leidžia džiaugtis bendru rezultatu. </a:t>
            </a:r>
          </a:p>
          <a:p>
            <a:pPr marL="285750" marR="0" lvl="0" indent="-285750" algn="l" defTabSz="914400" rtl="0" eaLnBrk="1" fontAlgn="auto" latinLnBrk="0" hangingPunct="1">
              <a:lnSpc>
                <a:spcPct val="150000"/>
              </a:lnSpc>
              <a:spcBef>
                <a:spcPts val="600"/>
              </a:spcBef>
              <a:spcAft>
                <a:spcPts val="0"/>
              </a:spcAft>
              <a:buClr>
                <a:srgbClr val="000000"/>
              </a:buClr>
              <a:buSzTx/>
              <a:buFont typeface="Wingdings" panose="05000000000000000000" pitchFamily="2" charset="2"/>
              <a:buChar char="Ø"/>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2090" y="2780928"/>
            <a:ext cx="3528392" cy="2551469"/>
          </a:xfrm>
          <a:prstGeom prst="rect">
            <a:avLst/>
          </a:prstGeom>
        </p:spPr>
      </p:pic>
    </p:spTree>
    <p:extLst>
      <p:ext uri="{BB962C8B-B14F-4D97-AF65-F5344CB8AC3E}">
        <p14:creationId xmlns:p14="http://schemas.microsoft.com/office/powerpoint/2010/main" xmlns="" val="374403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2" name="Google Shape;182;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r>
              <a:rPr lang="en-GB" sz="3600" b="1" dirty="0" err="1">
                <a:solidFill>
                  <a:schemeClr val="lt1"/>
                </a:solidFill>
                <a:latin typeface="Candara"/>
                <a:ea typeface="Candara"/>
                <a:cs typeface="Candara"/>
                <a:sym typeface="Candara"/>
              </a:rPr>
              <a:t>Diskusija</a:t>
            </a:r>
            <a:r>
              <a:rPr lang="en-GB" sz="3600" b="1" dirty="0">
                <a:solidFill>
                  <a:schemeClr val="lt1"/>
                </a:solidFill>
                <a:latin typeface="Candara"/>
                <a:ea typeface="Candara"/>
                <a:cs typeface="Candara"/>
                <a:sym typeface="Candara"/>
              </a:rPr>
              <a:t> ir </a:t>
            </a:r>
            <a:r>
              <a:rPr lang="en-GB" sz="3600" b="1" dirty="0" err="1">
                <a:solidFill>
                  <a:schemeClr val="lt1"/>
                </a:solidFill>
                <a:latin typeface="Candara"/>
                <a:ea typeface="Candara"/>
                <a:cs typeface="Candara"/>
                <a:sym typeface="Candara"/>
              </a:rPr>
              <a:t>apmąstymai</a:t>
            </a:r>
            <a:endParaRPr lang="en-GB" sz="3600" b="1" dirty="0">
              <a:solidFill>
                <a:schemeClr val="lt1"/>
              </a:solidFill>
              <a:latin typeface="Candara"/>
              <a:ea typeface="Candara"/>
              <a:cs typeface="Candara"/>
              <a:sym typeface="Candara"/>
            </a:endParaRPr>
          </a:p>
        </p:txBody>
      </p:sp>
      <p:sp>
        <p:nvSpPr>
          <p:cNvPr id="185" name="Google Shape;185;p11"/>
          <p:cNvSpPr txBox="1"/>
          <p:nvPr/>
        </p:nvSpPr>
        <p:spPr>
          <a:xfrm>
            <a:off x="4007768" y="973651"/>
            <a:ext cx="7387300" cy="5509160"/>
          </a:xfrm>
          <a:prstGeom prst="rect">
            <a:avLst/>
          </a:prstGeom>
          <a:noFill/>
          <a:ln>
            <a:noFill/>
          </a:ln>
        </p:spPr>
        <p:txBody>
          <a:bodyPr spcFirstLastPara="1" wrap="square" lIns="91425" tIns="45700" rIns="91425" bIns="45700" anchor="t" anchorCtr="0">
            <a:spAutoFit/>
          </a:bodyPr>
          <a:lstStyle/>
          <a:p>
            <a:pPr>
              <a:spcBef>
                <a:spcPts val="600"/>
              </a:spcBef>
            </a:pPr>
            <a:r>
              <a:rPr lang="en-GB" sz="1600" dirty="0">
                <a:solidFill>
                  <a:schemeClr val="accent2">
                    <a:lumMod val="50000"/>
                  </a:schemeClr>
                </a:solidFill>
              </a:rPr>
              <a:t> </a:t>
            </a:r>
            <a:endParaRPr lang="en-US" sz="1600" dirty="0">
              <a:solidFill>
                <a:schemeClr val="accent2">
                  <a:lumMod val="50000"/>
                </a:schemeClr>
              </a:solidFill>
            </a:endParaRPr>
          </a:p>
          <a:p>
            <a:pPr lvl="0">
              <a:spcBef>
                <a:spcPts val="600"/>
              </a:spcBef>
            </a:pPr>
            <a:r>
              <a:rPr lang="en-GB" sz="2000" b="1" dirty="0" err="1">
                <a:solidFill>
                  <a:schemeClr val="accent2">
                    <a:lumMod val="75000"/>
                  </a:schemeClr>
                </a:solidFill>
                <a:latin typeface="Candara" panose="020E0502030303020204" pitchFamily="34" charset="0"/>
                <a:ea typeface="Candara"/>
                <a:cs typeface="Candara"/>
                <a:sym typeface="Candara"/>
              </a:rPr>
              <a:t>Klausimai</a:t>
            </a:r>
            <a:r>
              <a:rPr lang="en-GB" sz="2000" b="1" dirty="0">
                <a:solidFill>
                  <a:schemeClr val="accent2">
                    <a:lumMod val="75000"/>
                  </a:schemeClr>
                </a:solidFill>
                <a:latin typeface="Candara" panose="020E0502030303020204" pitchFamily="34" charset="0"/>
                <a:ea typeface="Candara"/>
                <a:cs typeface="Candara"/>
                <a:sym typeface="Candara"/>
              </a:rPr>
              <a:t> </a:t>
            </a:r>
            <a:r>
              <a:rPr lang="en-GB" sz="2000" b="1" dirty="0" err="1">
                <a:solidFill>
                  <a:schemeClr val="accent2">
                    <a:lumMod val="75000"/>
                  </a:schemeClr>
                </a:solidFill>
                <a:latin typeface="Candara" panose="020E0502030303020204" pitchFamily="34" charset="0"/>
                <a:ea typeface="Candara"/>
                <a:cs typeface="Candara"/>
                <a:sym typeface="Candara"/>
              </a:rPr>
              <a:t>grupinei</a:t>
            </a:r>
            <a:r>
              <a:rPr lang="en-GB" sz="2000" b="1" dirty="0">
                <a:solidFill>
                  <a:schemeClr val="accent2">
                    <a:lumMod val="75000"/>
                  </a:schemeClr>
                </a:solidFill>
                <a:latin typeface="Candara" panose="020E0502030303020204" pitchFamily="34" charset="0"/>
                <a:ea typeface="Candara"/>
                <a:cs typeface="Candara"/>
                <a:sym typeface="Candara"/>
              </a:rPr>
              <a:t> </a:t>
            </a:r>
            <a:r>
              <a:rPr lang="en-GB" sz="2000" b="1" dirty="0" err="1">
                <a:solidFill>
                  <a:schemeClr val="accent2">
                    <a:lumMod val="75000"/>
                  </a:schemeClr>
                </a:solidFill>
                <a:latin typeface="Candara" panose="020E0502030303020204" pitchFamily="34" charset="0"/>
                <a:ea typeface="Candara"/>
                <a:cs typeface="Candara"/>
                <a:sym typeface="Candara"/>
              </a:rPr>
              <a:t>diskusijai</a:t>
            </a:r>
            <a:r>
              <a:rPr lang="en-GB" sz="2000" b="1" dirty="0">
                <a:solidFill>
                  <a:schemeClr val="accent2">
                    <a:lumMod val="75000"/>
                  </a:schemeClr>
                </a:solidFill>
                <a:latin typeface="Candara" panose="020E0502030303020204" pitchFamily="34" charset="0"/>
                <a:ea typeface="Candara"/>
                <a:cs typeface="Candara"/>
                <a:sym typeface="Candara"/>
              </a:rPr>
              <a:t>:</a:t>
            </a:r>
          </a:p>
          <a:p>
            <a:pPr marL="342900" indent="-342900">
              <a:spcBef>
                <a:spcPts val="600"/>
              </a:spcBef>
              <a:spcAft>
                <a:spcPts val="600"/>
              </a:spcAft>
              <a:buAutoNum type="arabicPeriod"/>
            </a:pPr>
            <a:r>
              <a:rPr lang="lt-LT" sz="1600" dirty="0">
                <a:solidFill>
                  <a:schemeClr val="tx1"/>
                </a:solidFill>
                <a:latin typeface="Candara" panose="020E0502030303020204" pitchFamily="34" charset="0"/>
              </a:rPr>
              <a:t>Kas yra tinklaveika? </a:t>
            </a:r>
          </a:p>
          <a:p>
            <a:pPr marL="342900" indent="-342900">
              <a:spcBef>
                <a:spcPts val="600"/>
              </a:spcBef>
              <a:spcAft>
                <a:spcPts val="600"/>
              </a:spcAft>
              <a:buAutoNum type="arabicPeriod"/>
            </a:pPr>
            <a:r>
              <a:rPr lang="lt-LT" sz="1600" dirty="0">
                <a:solidFill>
                  <a:schemeClr val="tx1"/>
                </a:solidFill>
                <a:latin typeface="Candara" panose="020E0502030303020204" pitchFamily="34" charset="0"/>
              </a:rPr>
              <a:t>Kodėl tinklaveika yra tokia svarbi?</a:t>
            </a:r>
          </a:p>
          <a:p>
            <a:pPr marL="342900" indent="-342900">
              <a:spcBef>
                <a:spcPts val="600"/>
              </a:spcBef>
              <a:spcAft>
                <a:spcPts val="600"/>
              </a:spcAft>
              <a:buAutoNum type="arabicPeriod"/>
            </a:pPr>
            <a:r>
              <a:rPr lang="lt-LT" sz="1600" dirty="0">
                <a:solidFill>
                  <a:schemeClr val="tx1"/>
                </a:solidFill>
                <a:latin typeface="Candara" panose="020E0502030303020204" pitchFamily="34" charset="0"/>
              </a:rPr>
              <a:t>Kokie yra tinklaveikos privalumai asmeniui ir organizacijai?</a:t>
            </a:r>
          </a:p>
          <a:p>
            <a:pPr marL="342900" indent="-342900">
              <a:spcBef>
                <a:spcPts val="600"/>
              </a:spcBef>
              <a:spcAft>
                <a:spcPts val="600"/>
              </a:spcAft>
              <a:buAutoNum type="arabicPeriod"/>
            </a:pPr>
            <a:r>
              <a:rPr lang="lt-LT" sz="1600" dirty="0">
                <a:solidFill>
                  <a:schemeClr val="tx1"/>
                </a:solidFill>
                <a:latin typeface="Candara" panose="020E0502030303020204" pitchFamily="34" charset="0"/>
              </a:rPr>
              <a:t>Kokį vaidmenį paveldas ir su paveldu susijusi veikla atlieka keičiant žmonių bendruomenes, mūsų kraštovaizdį ir tapatybę?</a:t>
            </a:r>
          </a:p>
          <a:p>
            <a:pPr marL="0" marR="0" lvl="0" indent="0" algn="l" rtl="0">
              <a:spcBef>
                <a:spcPts val="600"/>
              </a:spcBef>
              <a:spcAft>
                <a:spcPts val="0"/>
              </a:spcAft>
              <a:buNone/>
            </a:pPr>
            <a:endParaRPr lang="en-GB" sz="1600" i="0" u="none" strike="noStrike" dirty="0">
              <a:solidFill>
                <a:schemeClr val="tx1"/>
              </a:solidFill>
              <a:latin typeface="Candara" panose="020E0502030303020204" pitchFamily="34" charset="0"/>
              <a:ea typeface="Candara"/>
              <a:cs typeface="Candara"/>
              <a:sym typeface="Candara"/>
            </a:endParaRPr>
          </a:p>
          <a:p>
            <a:pPr lvl="0">
              <a:spcBef>
                <a:spcPts val="600"/>
              </a:spcBef>
            </a:pPr>
            <a:r>
              <a:rPr lang="en-GB" sz="2000" b="1" dirty="0" err="1">
                <a:solidFill>
                  <a:schemeClr val="accent2">
                    <a:lumMod val="75000"/>
                  </a:schemeClr>
                </a:solidFill>
                <a:latin typeface="Candara" panose="020E0502030303020204" pitchFamily="34" charset="0"/>
                <a:ea typeface="Candara"/>
                <a:cs typeface="Candara"/>
                <a:sym typeface="Candara"/>
              </a:rPr>
              <a:t>Išvad</a:t>
            </a:r>
            <a:r>
              <a:rPr lang="lt-LT" sz="2000" b="1" dirty="0" err="1">
                <a:solidFill>
                  <a:schemeClr val="accent2">
                    <a:lumMod val="75000"/>
                  </a:schemeClr>
                </a:solidFill>
                <a:latin typeface="Candara" panose="020E0502030303020204" pitchFamily="34" charset="0"/>
                <a:ea typeface="Candara"/>
                <a:cs typeface="Candara"/>
                <a:sym typeface="Candara"/>
              </a:rPr>
              <a:t>os</a:t>
            </a:r>
            <a:r>
              <a:rPr lang="en-GB" sz="2000" b="1" dirty="0">
                <a:solidFill>
                  <a:schemeClr val="accent2">
                    <a:lumMod val="75000"/>
                  </a:schemeClr>
                </a:solidFill>
                <a:latin typeface="Candara" panose="020E0502030303020204" pitchFamily="34" charset="0"/>
                <a:ea typeface="Candara"/>
                <a:cs typeface="Candara"/>
                <a:sym typeface="Candara"/>
              </a:rPr>
              <a:t>: </a:t>
            </a:r>
          </a:p>
          <a:p>
            <a:pPr marL="342900" lvl="0" indent="-342900">
              <a:spcBef>
                <a:spcPts val="600"/>
              </a:spcBef>
              <a:buAutoNum type="arabicPeriod"/>
            </a:pPr>
            <a:r>
              <a:rPr lang="lt-LT" sz="1600" dirty="0">
                <a:solidFill>
                  <a:schemeClr val="tx1"/>
                </a:solidFill>
                <a:latin typeface="Candara" panose="020E0502030303020204" pitchFamily="34" charset="0"/>
                <a:ea typeface="Candara"/>
                <a:cs typeface="Candara"/>
                <a:sym typeface="Candara"/>
              </a:rPr>
              <a:t>Apibendrinkite pamokoje aptartas veiklas ir pagrindinius punktus.</a:t>
            </a:r>
          </a:p>
          <a:p>
            <a:pPr marL="342900" lvl="0" indent="-342900">
              <a:spcBef>
                <a:spcPts val="600"/>
              </a:spcBef>
              <a:buAutoNum type="arabicPeriod"/>
            </a:pPr>
            <a:r>
              <a:rPr lang="lt-LT" sz="1600" dirty="0">
                <a:solidFill>
                  <a:schemeClr val="tx1"/>
                </a:solidFill>
                <a:latin typeface="Candara" panose="020E0502030303020204" pitchFamily="34" charset="0"/>
                <a:ea typeface="Candara"/>
                <a:cs typeface="Candara"/>
                <a:sym typeface="Candara"/>
              </a:rPr>
              <a:t>Bendruomenės turi plėtoti ir išlaikyti aktyvų požiūrį į tinklų kūrimą, bendravimą ir asmeninį tobulėjimą.</a:t>
            </a:r>
          </a:p>
          <a:p>
            <a:pPr marL="342900" lvl="0" indent="-342900">
              <a:spcBef>
                <a:spcPts val="600"/>
              </a:spcBef>
              <a:buAutoNum type="arabicPeriod"/>
            </a:pPr>
            <a:endParaRPr lang="lt-LT" sz="1600" dirty="0">
              <a:solidFill>
                <a:schemeClr val="tx1"/>
              </a:solidFill>
              <a:latin typeface="Candara" panose="020E0502030303020204" pitchFamily="34" charset="0"/>
              <a:ea typeface="Candara"/>
              <a:cs typeface="Candara"/>
              <a:sym typeface="Candara"/>
            </a:endParaRPr>
          </a:p>
          <a:p>
            <a:pPr marL="342900" lvl="0" indent="-342900">
              <a:spcBef>
                <a:spcPts val="600"/>
              </a:spcBef>
              <a:buAutoNum type="arabicPeriod"/>
            </a:pPr>
            <a:endParaRPr lang="lt-LT" sz="1600" dirty="0">
              <a:solidFill>
                <a:schemeClr val="tx1"/>
              </a:solidFill>
              <a:latin typeface="+mj-lt"/>
              <a:ea typeface="Candara"/>
              <a:cs typeface="Candara"/>
              <a:sym typeface="Candara"/>
            </a:endParaRPr>
          </a:p>
          <a:p>
            <a:pPr marL="0" marR="0" lvl="0" indent="0" algn="l" rtl="0">
              <a:spcBef>
                <a:spcPts val="600"/>
              </a:spcBef>
              <a:spcAft>
                <a:spcPts val="0"/>
              </a:spcAft>
              <a:buNone/>
            </a:pPr>
            <a:endParaRPr lang="lt-LT" sz="1600" b="1" i="0" u="none" strike="noStrike" dirty="0">
              <a:solidFill>
                <a:schemeClr val="tx1"/>
              </a:solidFill>
              <a:latin typeface="+mj-lt"/>
              <a:ea typeface="Candara"/>
              <a:cs typeface="Candara"/>
              <a:sym typeface="Candara"/>
            </a:endParaRPr>
          </a:p>
          <a:p>
            <a:pPr marL="0" marR="0" lvl="0" indent="0" algn="l" rtl="0">
              <a:spcBef>
                <a:spcPts val="600"/>
              </a:spcBef>
              <a:spcAft>
                <a:spcPts val="0"/>
              </a:spcAft>
              <a:buNone/>
            </a:pP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30506" y="1628800"/>
            <a:ext cx="1567742" cy="225744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257622" y="3284984"/>
            <a:ext cx="881252" cy="22322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510</Words>
  <Application>Microsoft Office PowerPoint</Application>
  <PresentationFormat>Προσαρμογή</PresentationFormat>
  <Paragraphs>33</Paragraphs>
  <Slides>6</Slides>
  <Notes>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vt:i4>
      </vt:variant>
    </vt:vector>
  </HeadingPairs>
  <TitlesOfParts>
    <vt:vector size="12" baseType="lpstr">
      <vt:lpstr>Arial</vt:lpstr>
      <vt:lpstr>Candara</vt:lpstr>
      <vt:lpstr>Times New Roman</vt:lpstr>
      <vt:lpstr>Calibri</vt:lpstr>
      <vt:lpstr>Wingdings</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Fernandez</dc:creator>
  <cp:lastModifiedBy>Νικολέττα</cp:lastModifiedBy>
  <cp:revision>58</cp:revision>
  <dcterms:created xsi:type="dcterms:W3CDTF">2024-06-10T15:48:53Z</dcterms:created>
  <dcterms:modified xsi:type="dcterms:W3CDTF">2026-04-27T08:35:16Z</dcterms:modified>
</cp:coreProperties>
</file>