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metadata" ContentType="application/binary"/>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Default Extension="fntdata" ContentType="application/x-fontdata"/>
  <Override PartName="/ppt/slideLayouts/slideLayout1.xml" ContentType="application/vnd.openxmlformats-officedocument.presentationml.slideLayout+xml"/>
  <Override PartName="/ppt/tags/tag1.xml" ContentType="application/vnd.openxmlformats-officedocument.presentationml.tags+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3"/>
  </p:notesMasterIdLst>
  <p:sldIdLst>
    <p:sldId id="275" r:id="rId2"/>
    <p:sldId id="257" r:id="rId3"/>
    <p:sldId id="269" r:id="rId4"/>
    <p:sldId id="258" r:id="rId5"/>
    <p:sldId id="271" r:id="rId6"/>
    <p:sldId id="273" r:id="rId7"/>
    <p:sldId id="259" r:id="rId8"/>
    <p:sldId id="262" r:id="rId9"/>
    <p:sldId id="263" r:id="rId10"/>
    <p:sldId id="267" r:id="rId11"/>
    <p:sldId id="276" r:id="rId12"/>
  </p:sldIdLst>
  <p:sldSz cx="12192000" cy="6858000"/>
  <p:notesSz cx="6858000" cy="9144000"/>
  <p:embeddedFontLst>
    <p:embeddedFont>
      <p:font typeface="Candara" pitchFamily="34" charset="0"/>
      <p:regular r:id="rId14"/>
      <p:bold r:id="rId15"/>
      <p:italic r:id="rId16"/>
      <p:boldItalic r:id="rId17"/>
    </p:embeddedFont>
    <p:embeddedFont>
      <p:font typeface="Calibri" pitchFamily="34" charset="0"/>
      <p:regular r:id="rId18"/>
      <p:bold r:id="rId19"/>
      <p:italic r:id="rId20"/>
      <p:boldItalic r:id="rId2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6" roundtripDataSignature="AMtx7mgrsFjJMKn6cJwSNC4KOBprr2AoA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749369E-2D43-4460-B8DE-9D80B5DF59C1}" v="36" dt="2026-01-18T15:03:49.25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94"/>
  </p:normalViewPr>
  <p:slideViewPr>
    <p:cSldViewPr>
      <p:cViewPr varScale="1">
        <p:scale>
          <a:sx n="106" d="100"/>
          <a:sy n="106" d="100"/>
        </p:scale>
        <p:origin x="-96" y="-180"/>
      </p:cViewPr>
      <p:guideLst>
        <p:guide orient="horz" pos="2160"/>
        <p:guide pos="384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5.fntdata"/><Relationship Id="rId26" Type="http://customschemas.google.com/relationships/presentationmetadata" Target="metadata"/><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font" Target="fonts/font2.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6.fntdata"/><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jolė Butkevičienė" userId="71ab2797-8547-484b-bd93-0617b24d964c" providerId="ADAL" clId="{6F86FD42-C63E-43C3-AD3F-93F4AB532842}"/>
    <pc:docChg chg="undo custSel modSld">
      <pc:chgData name="Nijolė Butkevičienė" userId="71ab2797-8547-484b-bd93-0617b24d964c" providerId="ADAL" clId="{6F86FD42-C63E-43C3-AD3F-93F4AB532842}" dt="2026-01-18T15:32:51.675" v="209" actId="20577"/>
      <pc:docMkLst>
        <pc:docMk/>
      </pc:docMkLst>
      <pc:sldChg chg="modSp mod">
        <pc:chgData name="Nijolė Butkevičienė" userId="71ab2797-8547-484b-bd93-0617b24d964c" providerId="ADAL" clId="{6F86FD42-C63E-43C3-AD3F-93F4AB532842}" dt="2026-01-18T14:48:43.639" v="28" actId="6549"/>
        <pc:sldMkLst>
          <pc:docMk/>
          <pc:sldMk cId="0" sldId="257"/>
        </pc:sldMkLst>
        <pc:spChg chg="mod">
          <ac:chgData name="Nijolė Butkevičienė" userId="71ab2797-8547-484b-bd93-0617b24d964c" providerId="ADAL" clId="{6F86FD42-C63E-43C3-AD3F-93F4AB532842}" dt="2026-01-18T14:48:43.639" v="28" actId="6549"/>
          <ac:spMkLst>
            <pc:docMk/>
            <pc:sldMk cId="0" sldId="257"/>
            <ac:spMk id="95" creationId="{00000000-0000-0000-0000-000000000000}"/>
          </ac:spMkLst>
        </pc:spChg>
      </pc:sldChg>
      <pc:sldChg chg="modSp mod">
        <pc:chgData name="Nijolė Butkevičienė" userId="71ab2797-8547-484b-bd93-0617b24d964c" providerId="ADAL" clId="{6F86FD42-C63E-43C3-AD3F-93F4AB532842}" dt="2026-01-18T14:50:05.317" v="41" actId="5793"/>
        <pc:sldMkLst>
          <pc:docMk/>
          <pc:sldMk cId="0" sldId="258"/>
        </pc:sldMkLst>
        <pc:spChg chg="mod">
          <ac:chgData name="Nijolė Butkevičienė" userId="71ab2797-8547-484b-bd93-0617b24d964c" providerId="ADAL" clId="{6F86FD42-C63E-43C3-AD3F-93F4AB532842}" dt="2026-01-18T14:49:45.188" v="37"/>
          <ac:spMkLst>
            <pc:docMk/>
            <pc:sldMk cId="0" sldId="258"/>
            <ac:spMk id="103" creationId="{00000000-0000-0000-0000-000000000000}"/>
          </ac:spMkLst>
        </pc:spChg>
        <pc:spChg chg="mod">
          <ac:chgData name="Nijolė Butkevičienė" userId="71ab2797-8547-484b-bd93-0617b24d964c" providerId="ADAL" clId="{6F86FD42-C63E-43C3-AD3F-93F4AB532842}" dt="2026-01-18T14:50:05.317" v="41" actId="5793"/>
          <ac:spMkLst>
            <pc:docMk/>
            <pc:sldMk cId="0" sldId="258"/>
            <ac:spMk id="104" creationId="{00000000-0000-0000-0000-000000000000}"/>
          </ac:spMkLst>
        </pc:spChg>
      </pc:sldChg>
      <pc:sldChg chg="modSp mod">
        <pc:chgData name="Nijolė Butkevičienė" userId="71ab2797-8547-484b-bd93-0617b24d964c" providerId="ADAL" clId="{6F86FD42-C63E-43C3-AD3F-93F4AB532842}" dt="2026-01-18T15:04:45.898" v="196" actId="6549"/>
        <pc:sldMkLst>
          <pc:docMk/>
          <pc:sldMk cId="0" sldId="259"/>
        </pc:sldMkLst>
        <pc:spChg chg="mod">
          <ac:chgData name="Nijolė Butkevičienė" userId="71ab2797-8547-484b-bd93-0617b24d964c" providerId="ADAL" clId="{6F86FD42-C63E-43C3-AD3F-93F4AB532842}" dt="2026-01-18T15:04:45.898" v="196" actId="6549"/>
          <ac:spMkLst>
            <pc:docMk/>
            <pc:sldMk cId="0" sldId="259"/>
            <ac:spMk id="114" creationId="{00000000-0000-0000-0000-000000000000}"/>
          </ac:spMkLst>
        </pc:spChg>
        <pc:spChg chg="mod">
          <ac:chgData name="Nijolė Butkevičienė" userId="71ab2797-8547-484b-bd93-0617b24d964c" providerId="ADAL" clId="{6F86FD42-C63E-43C3-AD3F-93F4AB532842}" dt="2026-01-18T14:56:29.691" v="108" actId="20577"/>
          <ac:spMkLst>
            <pc:docMk/>
            <pc:sldMk cId="0" sldId="259"/>
            <ac:spMk id="115" creationId="{00000000-0000-0000-0000-000000000000}"/>
          </ac:spMkLst>
        </pc:spChg>
      </pc:sldChg>
      <pc:sldChg chg="modSp mod">
        <pc:chgData name="Nijolė Butkevičienė" userId="71ab2797-8547-484b-bd93-0617b24d964c" providerId="ADAL" clId="{6F86FD42-C63E-43C3-AD3F-93F4AB532842}" dt="2026-01-18T14:59:06.712" v="131" actId="6549"/>
        <pc:sldMkLst>
          <pc:docMk/>
          <pc:sldMk cId="0" sldId="262"/>
        </pc:sldMkLst>
        <pc:spChg chg="mod">
          <ac:chgData name="Nijolė Butkevičienė" userId="71ab2797-8547-484b-bd93-0617b24d964c" providerId="ADAL" clId="{6F86FD42-C63E-43C3-AD3F-93F4AB532842}" dt="2026-01-18T14:58:00.273" v="117" actId="6549"/>
          <ac:spMkLst>
            <pc:docMk/>
            <pc:sldMk cId="0" sldId="262"/>
            <ac:spMk id="144" creationId="{00000000-0000-0000-0000-000000000000}"/>
          </ac:spMkLst>
        </pc:spChg>
        <pc:spChg chg="mod">
          <ac:chgData name="Nijolė Butkevičienė" userId="71ab2797-8547-484b-bd93-0617b24d964c" providerId="ADAL" clId="{6F86FD42-C63E-43C3-AD3F-93F4AB532842}" dt="2026-01-18T14:59:06.712" v="131" actId="6549"/>
          <ac:spMkLst>
            <pc:docMk/>
            <pc:sldMk cId="0" sldId="262"/>
            <ac:spMk id="145" creationId="{00000000-0000-0000-0000-000000000000}"/>
          </ac:spMkLst>
        </pc:spChg>
        <pc:spChg chg="mod">
          <ac:chgData name="Nijolė Butkevičienė" userId="71ab2797-8547-484b-bd93-0617b24d964c" providerId="ADAL" clId="{6F86FD42-C63E-43C3-AD3F-93F4AB532842}" dt="2026-01-18T14:58:08.748" v="118"/>
          <ac:spMkLst>
            <pc:docMk/>
            <pc:sldMk cId="0" sldId="262"/>
            <ac:spMk id="146" creationId="{00000000-0000-0000-0000-000000000000}"/>
          </ac:spMkLst>
        </pc:spChg>
      </pc:sldChg>
      <pc:sldChg chg="modSp mod">
        <pc:chgData name="Nijolė Butkevičienė" userId="71ab2797-8547-484b-bd93-0617b24d964c" providerId="ADAL" clId="{6F86FD42-C63E-43C3-AD3F-93F4AB532842}" dt="2026-01-18T15:00:17.088" v="135" actId="20577"/>
        <pc:sldMkLst>
          <pc:docMk/>
          <pc:sldMk cId="0" sldId="263"/>
        </pc:sldMkLst>
        <pc:spChg chg="mod">
          <ac:chgData name="Nijolė Butkevičienė" userId="71ab2797-8547-484b-bd93-0617b24d964c" providerId="ADAL" clId="{6F86FD42-C63E-43C3-AD3F-93F4AB532842}" dt="2026-01-18T14:59:50.415" v="132"/>
          <ac:spMkLst>
            <pc:docMk/>
            <pc:sldMk cId="0" sldId="263"/>
            <ac:spMk id="154" creationId="{00000000-0000-0000-0000-000000000000}"/>
          </ac:spMkLst>
        </pc:spChg>
        <pc:spChg chg="mod">
          <ac:chgData name="Nijolė Butkevičienė" userId="71ab2797-8547-484b-bd93-0617b24d964c" providerId="ADAL" clId="{6F86FD42-C63E-43C3-AD3F-93F4AB532842}" dt="2026-01-18T15:00:17.088" v="135" actId="20577"/>
          <ac:spMkLst>
            <pc:docMk/>
            <pc:sldMk cId="0" sldId="263"/>
            <ac:spMk id="155" creationId="{00000000-0000-0000-0000-000000000000}"/>
          </ac:spMkLst>
        </pc:spChg>
        <pc:spChg chg="mod">
          <ac:chgData name="Nijolė Butkevičienė" userId="71ab2797-8547-484b-bd93-0617b24d964c" providerId="ADAL" clId="{6F86FD42-C63E-43C3-AD3F-93F4AB532842}" dt="2026-01-18T14:59:59.392" v="133"/>
          <ac:spMkLst>
            <pc:docMk/>
            <pc:sldMk cId="0" sldId="263"/>
            <ac:spMk id="156" creationId="{00000000-0000-0000-0000-000000000000}"/>
          </ac:spMkLst>
        </pc:spChg>
      </pc:sldChg>
      <pc:sldChg chg="modSp mod">
        <pc:chgData name="Nijolė Butkevičienė" userId="71ab2797-8547-484b-bd93-0617b24d964c" providerId="ADAL" clId="{6F86FD42-C63E-43C3-AD3F-93F4AB532842}" dt="2026-01-18T15:02:01.205" v="160" actId="20577"/>
        <pc:sldMkLst>
          <pc:docMk/>
          <pc:sldMk cId="0" sldId="264"/>
        </pc:sldMkLst>
        <pc:spChg chg="mod">
          <ac:chgData name="Nijolė Butkevičienė" userId="71ab2797-8547-484b-bd93-0617b24d964c" providerId="ADAL" clId="{6F86FD42-C63E-43C3-AD3F-93F4AB532842}" dt="2026-01-18T15:01:25.997" v="154"/>
          <ac:spMkLst>
            <pc:docMk/>
            <pc:sldMk cId="0" sldId="264"/>
            <ac:spMk id="165" creationId="{00000000-0000-0000-0000-000000000000}"/>
          </ac:spMkLst>
        </pc:spChg>
        <pc:spChg chg="mod">
          <ac:chgData name="Nijolė Butkevičienė" userId="71ab2797-8547-484b-bd93-0617b24d964c" providerId="ADAL" clId="{6F86FD42-C63E-43C3-AD3F-93F4AB532842}" dt="2026-01-18T15:02:01.205" v="160" actId="20577"/>
          <ac:spMkLst>
            <pc:docMk/>
            <pc:sldMk cId="0" sldId="264"/>
            <ac:spMk id="166" creationId="{00000000-0000-0000-0000-000000000000}"/>
          </ac:spMkLst>
        </pc:spChg>
      </pc:sldChg>
      <pc:sldChg chg="modSp mod">
        <pc:chgData name="Nijolė Butkevičienė" userId="71ab2797-8547-484b-bd93-0617b24d964c" providerId="ADAL" clId="{6F86FD42-C63E-43C3-AD3F-93F4AB532842}" dt="2026-01-18T15:03:58.644" v="188" actId="6549"/>
        <pc:sldMkLst>
          <pc:docMk/>
          <pc:sldMk cId="0" sldId="266"/>
        </pc:sldMkLst>
        <pc:spChg chg="mod">
          <ac:chgData name="Nijolė Butkevičienė" userId="71ab2797-8547-484b-bd93-0617b24d964c" providerId="ADAL" clId="{6F86FD42-C63E-43C3-AD3F-93F4AB532842}" dt="2026-01-18T15:02:42.258" v="164"/>
          <ac:spMkLst>
            <pc:docMk/>
            <pc:sldMk cId="0" sldId="266"/>
            <ac:spMk id="184" creationId="{00000000-0000-0000-0000-000000000000}"/>
          </ac:spMkLst>
        </pc:spChg>
        <pc:spChg chg="mod">
          <ac:chgData name="Nijolė Butkevičienė" userId="71ab2797-8547-484b-bd93-0617b24d964c" providerId="ADAL" clId="{6F86FD42-C63E-43C3-AD3F-93F4AB532842}" dt="2026-01-18T15:03:58.644" v="188" actId="6549"/>
          <ac:spMkLst>
            <pc:docMk/>
            <pc:sldMk cId="0" sldId="266"/>
            <ac:spMk id="185" creationId="{00000000-0000-0000-0000-000000000000}"/>
          </ac:spMkLst>
        </pc:spChg>
      </pc:sldChg>
      <pc:sldChg chg="modSp mod">
        <pc:chgData name="Nijolė Butkevičienė" userId="71ab2797-8547-484b-bd93-0617b24d964c" providerId="ADAL" clId="{6F86FD42-C63E-43C3-AD3F-93F4AB532842}" dt="2026-01-18T15:01:13.870" v="153" actId="6549"/>
        <pc:sldMkLst>
          <pc:docMk/>
          <pc:sldMk cId="0" sldId="267"/>
        </pc:sldMkLst>
        <pc:spChg chg="mod">
          <ac:chgData name="Nijolė Butkevičienė" userId="71ab2797-8547-484b-bd93-0617b24d964c" providerId="ADAL" clId="{6F86FD42-C63E-43C3-AD3F-93F4AB532842}" dt="2026-01-18T15:00:30.264" v="136"/>
          <ac:spMkLst>
            <pc:docMk/>
            <pc:sldMk cId="0" sldId="267"/>
            <ac:spMk id="154" creationId="{00000000-0000-0000-0000-000000000000}"/>
          </ac:spMkLst>
        </pc:spChg>
        <pc:spChg chg="mod">
          <ac:chgData name="Nijolė Butkevičienė" userId="71ab2797-8547-484b-bd93-0617b24d964c" providerId="ADAL" clId="{6F86FD42-C63E-43C3-AD3F-93F4AB532842}" dt="2026-01-18T15:01:13.870" v="153" actId="6549"/>
          <ac:spMkLst>
            <pc:docMk/>
            <pc:sldMk cId="0" sldId="267"/>
            <ac:spMk id="155" creationId="{00000000-0000-0000-0000-000000000000}"/>
          </ac:spMkLst>
        </pc:spChg>
        <pc:spChg chg="mod">
          <ac:chgData name="Nijolė Butkevičienė" userId="71ab2797-8547-484b-bd93-0617b24d964c" providerId="ADAL" clId="{6F86FD42-C63E-43C3-AD3F-93F4AB532842}" dt="2026-01-18T15:00:37.368" v="137"/>
          <ac:spMkLst>
            <pc:docMk/>
            <pc:sldMk cId="0" sldId="267"/>
            <ac:spMk id="156" creationId="{00000000-0000-0000-0000-000000000000}"/>
          </ac:spMkLst>
        </pc:spChg>
      </pc:sldChg>
      <pc:sldChg chg="modSp mod">
        <pc:chgData name="Nijolė Butkevičienė" userId="71ab2797-8547-484b-bd93-0617b24d964c" providerId="ADAL" clId="{6F86FD42-C63E-43C3-AD3F-93F4AB532842}" dt="2026-01-18T14:49:35.246" v="36" actId="5793"/>
        <pc:sldMkLst>
          <pc:docMk/>
          <pc:sldMk cId="3246946981" sldId="269"/>
        </pc:sldMkLst>
        <pc:spChg chg="mod">
          <ac:chgData name="Nijolė Butkevičienė" userId="71ab2797-8547-484b-bd93-0617b24d964c" providerId="ADAL" clId="{6F86FD42-C63E-43C3-AD3F-93F4AB532842}" dt="2026-01-18T14:48:55.937" v="29"/>
          <ac:spMkLst>
            <pc:docMk/>
            <pc:sldMk cId="3246946981" sldId="269"/>
            <ac:spMk id="103" creationId="{00000000-0000-0000-0000-000000000000}"/>
          </ac:spMkLst>
        </pc:spChg>
        <pc:spChg chg="mod">
          <ac:chgData name="Nijolė Butkevičienė" userId="71ab2797-8547-484b-bd93-0617b24d964c" providerId="ADAL" clId="{6F86FD42-C63E-43C3-AD3F-93F4AB532842}" dt="2026-01-18T14:49:35.246" v="36" actId="5793"/>
          <ac:spMkLst>
            <pc:docMk/>
            <pc:sldMk cId="3246946981" sldId="269"/>
            <ac:spMk id="104" creationId="{00000000-0000-0000-0000-000000000000}"/>
          </ac:spMkLst>
        </pc:spChg>
      </pc:sldChg>
      <pc:sldChg chg="modSp mod">
        <pc:chgData name="Nijolė Butkevičienė" userId="71ab2797-8547-484b-bd93-0617b24d964c" providerId="ADAL" clId="{6F86FD42-C63E-43C3-AD3F-93F4AB532842}" dt="2026-01-18T14:51:54" v="67" actId="20577"/>
        <pc:sldMkLst>
          <pc:docMk/>
          <pc:sldMk cId="1111336280" sldId="271"/>
        </pc:sldMkLst>
        <pc:spChg chg="mod">
          <ac:chgData name="Nijolė Butkevičienė" userId="71ab2797-8547-484b-bd93-0617b24d964c" providerId="ADAL" clId="{6F86FD42-C63E-43C3-AD3F-93F4AB532842}" dt="2026-01-18T14:50:42.518" v="57" actId="6549"/>
          <ac:spMkLst>
            <pc:docMk/>
            <pc:sldMk cId="1111336280" sldId="271"/>
            <ac:spMk id="103" creationId="{00000000-0000-0000-0000-000000000000}"/>
          </ac:spMkLst>
        </pc:spChg>
        <pc:spChg chg="mod">
          <ac:chgData name="Nijolė Butkevičienė" userId="71ab2797-8547-484b-bd93-0617b24d964c" providerId="ADAL" clId="{6F86FD42-C63E-43C3-AD3F-93F4AB532842}" dt="2026-01-18T14:51:54" v="67" actId="20577"/>
          <ac:spMkLst>
            <pc:docMk/>
            <pc:sldMk cId="1111336280" sldId="271"/>
            <ac:spMk id="104" creationId="{00000000-0000-0000-0000-000000000000}"/>
          </ac:spMkLst>
        </pc:spChg>
        <pc:spChg chg="mod">
          <ac:chgData name="Nijolė Butkevičienė" userId="71ab2797-8547-484b-bd93-0617b24d964c" providerId="ADAL" clId="{6F86FD42-C63E-43C3-AD3F-93F4AB532842}" dt="2026-01-18T14:50:52.282" v="58"/>
          <ac:spMkLst>
            <pc:docMk/>
            <pc:sldMk cId="1111336280" sldId="271"/>
            <ac:spMk id="105" creationId="{00000000-0000-0000-0000-000000000000}"/>
          </ac:spMkLst>
        </pc:spChg>
      </pc:sldChg>
      <pc:sldChg chg="modSp mod">
        <pc:chgData name="Nijolė Butkevičienė" userId="71ab2797-8547-484b-bd93-0617b24d964c" providerId="ADAL" clId="{6F86FD42-C63E-43C3-AD3F-93F4AB532842}" dt="2026-01-18T14:54:00.511" v="82" actId="113"/>
        <pc:sldMkLst>
          <pc:docMk/>
          <pc:sldMk cId="4001571150" sldId="273"/>
        </pc:sldMkLst>
        <pc:spChg chg="mod">
          <ac:chgData name="Nijolė Butkevičienė" userId="71ab2797-8547-484b-bd93-0617b24d964c" providerId="ADAL" clId="{6F86FD42-C63E-43C3-AD3F-93F4AB532842}" dt="2026-01-18T14:52:46.891" v="71"/>
          <ac:spMkLst>
            <pc:docMk/>
            <pc:sldMk cId="4001571150" sldId="273"/>
            <ac:spMk id="103" creationId="{00000000-0000-0000-0000-000000000000}"/>
          </ac:spMkLst>
        </pc:spChg>
        <pc:spChg chg="mod">
          <ac:chgData name="Nijolė Butkevičienė" userId="71ab2797-8547-484b-bd93-0617b24d964c" providerId="ADAL" clId="{6F86FD42-C63E-43C3-AD3F-93F4AB532842}" dt="2026-01-18T14:54:00.511" v="82" actId="113"/>
          <ac:spMkLst>
            <pc:docMk/>
            <pc:sldMk cId="4001571150" sldId="273"/>
            <ac:spMk id="104" creationId="{00000000-0000-0000-0000-000000000000}"/>
          </ac:spMkLst>
        </pc:spChg>
        <pc:spChg chg="mod">
          <ac:chgData name="Nijolė Butkevičienė" userId="71ab2797-8547-484b-bd93-0617b24d964c" providerId="ADAL" clId="{6F86FD42-C63E-43C3-AD3F-93F4AB532842}" dt="2026-01-18T14:52:26.662" v="69"/>
          <ac:spMkLst>
            <pc:docMk/>
            <pc:sldMk cId="4001571150" sldId="273"/>
            <ac:spMk id="105" creationId="{00000000-0000-0000-0000-000000000000}"/>
          </ac:spMkLst>
        </pc:spChg>
      </pc:sldChg>
      <pc:sldChg chg="modSp">
        <pc:chgData name="Nijolė Butkevičienė" userId="71ab2797-8547-484b-bd93-0617b24d964c" providerId="ADAL" clId="{6F86FD42-C63E-43C3-AD3F-93F4AB532842}" dt="2026-01-18T15:02:32.522" v="163"/>
        <pc:sldMkLst>
          <pc:docMk/>
          <pc:sldMk cId="3744030785" sldId="274"/>
        </pc:sldMkLst>
        <pc:spChg chg="mod">
          <ac:chgData name="Nijolė Butkevičienė" userId="71ab2797-8547-484b-bd93-0617b24d964c" providerId="ADAL" clId="{6F86FD42-C63E-43C3-AD3F-93F4AB532842}" dt="2026-01-18T15:02:16.665" v="161"/>
          <ac:spMkLst>
            <pc:docMk/>
            <pc:sldMk cId="3744030785" sldId="274"/>
            <ac:spMk id="165" creationId="{00000000-0000-0000-0000-000000000000}"/>
          </ac:spMkLst>
        </pc:spChg>
        <pc:spChg chg="mod">
          <ac:chgData name="Nijolė Butkevičienė" userId="71ab2797-8547-484b-bd93-0617b24d964c" providerId="ADAL" clId="{6F86FD42-C63E-43C3-AD3F-93F4AB532842}" dt="2026-01-18T15:02:32.522" v="163"/>
          <ac:spMkLst>
            <pc:docMk/>
            <pc:sldMk cId="3744030785" sldId="274"/>
            <ac:spMk id="166" creationId="{00000000-0000-0000-0000-000000000000}"/>
          </ac:spMkLst>
        </pc:spChg>
      </pc:sldChg>
      <pc:sldChg chg="modSp mod">
        <pc:chgData name="Nijolė Butkevičienė" userId="71ab2797-8547-484b-bd93-0617b24d964c" providerId="ADAL" clId="{6F86FD42-C63E-43C3-AD3F-93F4AB532842}" dt="2026-01-18T15:32:51.675" v="209" actId="20577"/>
        <pc:sldMkLst>
          <pc:docMk/>
          <pc:sldMk cId="0" sldId="275"/>
        </pc:sldMkLst>
        <pc:spChg chg="mod">
          <ac:chgData name="Nijolė Butkevičienė" userId="71ab2797-8547-484b-bd93-0617b24d964c" providerId="ADAL" clId="{6F86FD42-C63E-43C3-AD3F-93F4AB532842}" dt="2026-01-18T14:48:13.989" v="8"/>
          <ac:spMkLst>
            <pc:docMk/>
            <pc:sldMk cId="0" sldId="275"/>
            <ac:spMk id="3" creationId="{9FFF2E58-2E28-BE29-B86E-1A0B409A2824}"/>
          </ac:spMkLst>
        </pc:spChg>
        <pc:spChg chg="mod">
          <ac:chgData name="Nijolė Butkevičienė" userId="71ab2797-8547-484b-bd93-0617b24d964c" providerId="ADAL" clId="{6F86FD42-C63E-43C3-AD3F-93F4AB532842}" dt="2026-01-18T15:32:51.675" v="209" actId="20577"/>
          <ac:spMkLst>
            <pc:docMk/>
            <pc:sldMk cId="0" sldId="275"/>
            <ac:spMk id="85"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1" name="Google Shape;91;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8" name="Google Shape;98;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xmlns="" val="41709006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8" name="Google Shape;98;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8" name="Google Shape;98;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xmlns="" val="22180098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8" name="Google Shape;98;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xmlns="" val="31271583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9" name="Google Shape;10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9" name="Google Shape;139;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Google Shape;148;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9" name="Google Shape;149;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Google Shape;148;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9" name="Google Shape;149;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
          <a:extLst>
            <a:ext uri="{FF2B5EF4-FFF2-40B4-BE49-F238E27FC236}">
              <a16:creationId xmlns="" xmlns:a16="http://schemas.microsoft.com/office/drawing/2014/main" id="{7CE864AF-9100-B1E2-3CE1-A8F8264BAE83}"/>
            </a:ext>
          </a:extLst>
        </p:cNvPr>
        <p:cNvGrpSpPr/>
        <p:nvPr/>
      </p:nvGrpSpPr>
      <p:grpSpPr>
        <a:xfrm>
          <a:off x="0" y="0"/>
          <a:ext cx="0" cy="0"/>
          <a:chOff x="0" y="0"/>
          <a:chExt cx="0" cy="0"/>
        </a:xfrm>
      </p:grpSpPr>
      <p:sp>
        <p:nvSpPr>
          <p:cNvPr id="75" name="Google Shape;75;p5:notes">
            <a:extLst>
              <a:ext uri="{FF2B5EF4-FFF2-40B4-BE49-F238E27FC236}">
                <a16:creationId xmlns="" xmlns:a16="http://schemas.microsoft.com/office/drawing/2014/main" id="{E8E312FE-9819-45CA-287D-E609954F5821}"/>
              </a:ext>
            </a:extLst>
          </p:cNvPr>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6" name="Google Shape;76;p5:notes">
            <a:extLst>
              <a:ext uri="{FF2B5EF4-FFF2-40B4-BE49-F238E27FC236}">
                <a16:creationId xmlns="" xmlns:a16="http://schemas.microsoft.com/office/drawing/2014/main" id="{DDD2812F-56FD-D69C-07DB-C565E640668C}"/>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 xmlns:p14="http://schemas.microsoft.com/office/powerpoint/2010/main" val="23527819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13"/>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13"/>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1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1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0" name="Google Shape;20;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15"/>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15"/>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6" name="Google Shape;26;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16"/>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16"/>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 name="Google Shape;33;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17"/>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17"/>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9" name="Google Shape;39;p17"/>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17"/>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1" name="Google Shape;41;p17"/>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2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0"/>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20"/>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21"/>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21"/>
          <p:cNvSpPr>
            <a:spLocks noGrp="1"/>
          </p:cNvSpPr>
          <p:nvPr>
            <p:ph type="pic" idx="2"/>
          </p:nvPr>
        </p:nvSpPr>
        <p:spPr>
          <a:xfrm>
            <a:off x="5183188" y="987425"/>
            <a:ext cx="6172200" cy="4873625"/>
          </a:xfrm>
          <a:prstGeom prst="rect">
            <a:avLst/>
          </a:prstGeom>
          <a:noFill/>
          <a:ln>
            <a:noFill/>
          </a:ln>
        </p:spPr>
      </p:sp>
      <p:sp>
        <p:nvSpPr>
          <p:cNvPr id="64" name="Google Shape;64;p21"/>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2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22"/>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23"/>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23"/>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1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8" Type="http://schemas.openxmlformats.org/officeDocument/2006/relationships/image" Target="../media/image15.png"/><Relationship Id="rId13" Type="http://schemas.openxmlformats.org/officeDocument/2006/relationships/image" Target="../media/image3.png"/><Relationship Id="rId3" Type="http://schemas.openxmlformats.org/officeDocument/2006/relationships/notesSlide" Target="../notesSlides/notesSlide11.xml"/><Relationship Id="rId7" Type="http://schemas.openxmlformats.org/officeDocument/2006/relationships/image" Target="../media/image14.png"/><Relationship Id="rId12"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13.pn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image" Target="../media/image1.png"/><Relationship Id="rId9" Type="http://schemas.openxmlformats.org/officeDocument/2006/relationships/image" Target="../media/image1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 descr="A logo with a tree in the middle&#10;&#10;Description automatically generated"/>
          <p:cNvPicPr preferRelativeResize="0"/>
          <p:nvPr/>
        </p:nvPicPr>
        <p:blipFill rotWithShape="1">
          <a:blip r:embed="rId3">
            <a:alphaModFix/>
          </a:blip>
          <a:srcRect/>
          <a:stretch/>
        </p:blipFill>
        <p:spPr>
          <a:xfrm>
            <a:off x="5117361" y="401642"/>
            <a:ext cx="1614744" cy="1625941"/>
          </a:xfrm>
          <a:prstGeom prst="rect">
            <a:avLst/>
          </a:prstGeom>
          <a:noFill/>
          <a:ln>
            <a:noFill/>
          </a:ln>
        </p:spPr>
      </p:pic>
      <p:sp>
        <p:nvSpPr>
          <p:cNvPr id="85" name="Google Shape;85;p1"/>
          <p:cNvSpPr txBox="1"/>
          <p:nvPr/>
        </p:nvSpPr>
        <p:spPr>
          <a:xfrm>
            <a:off x="-3" y="2724029"/>
            <a:ext cx="12192000" cy="954067"/>
          </a:xfrm>
          <a:prstGeom prst="rect">
            <a:avLst/>
          </a:prstGeom>
          <a:solidFill>
            <a:srgbClr val="72BC59"/>
          </a:solidFill>
          <a:ln>
            <a:noFill/>
          </a:ln>
        </p:spPr>
        <p:txBody>
          <a:bodyPr spcFirstLastPara="1" wrap="square" lIns="91425" tIns="45700" rIns="91425" bIns="45700" anchor="t" anchorCtr="0">
            <a:spAutoFit/>
          </a:bodyPr>
          <a:lstStyle/>
          <a:p>
            <a:pPr lvl="0" algn="ctr"/>
            <a:r>
              <a:rPr lang="lt-LT" sz="2800" b="1" dirty="0">
                <a:solidFill>
                  <a:srgbClr val="FFFFFF"/>
                </a:solidFill>
                <a:latin typeface="Candara"/>
                <a:ea typeface="Times New Roman"/>
                <a:cs typeface="Times New Roman"/>
                <a:sym typeface="Candara"/>
              </a:rPr>
              <a:t>MOKYMŲ PROGRAMA </a:t>
            </a:r>
          </a:p>
          <a:p>
            <a:pPr lvl="0" algn="ctr"/>
            <a:r>
              <a:rPr lang="lt-LT" sz="2800" b="1">
                <a:solidFill>
                  <a:srgbClr val="FFFFFF"/>
                </a:solidFill>
                <a:latin typeface="Candara"/>
                <a:ea typeface="Times New Roman"/>
                <a:cs typeface="Times New Roman"/>
                <a:sym typeface="Candara"/>
              </a:rPr>
              <a:t>6 MOKYMOSI MODULIS: </a:t>
            </a:r>
            <a:r>
              <a:rPr lang="lt-LT" sz="2800" b="1" dirty="0">
                <a:solidFill>
                  <a:srgbClr val="FFFFFF"/>
                </a:solidFill>
                <a:latin typeface="Candara"/>
                <a:ea typeface="Times New Roman"/>
                <a:cs typeface="Times New Roman"/>
                <a:sym typeface="Candara"/>
              </a:rPr>
              <a:t>Tinklų kūrimas </a:t>
            </a:r>
          </a:p>
        </p:txBody>
      </p:sp>
      <p:sp>
        <p:nvSpPr>
          <p:cNvPr id="86" name="Google Shape;86;p1"/>
          <p:cNvSpPr txBox="1"/>
          <p:nvPr/>
        </p:nvSpPr>
        <p:spPr>
          <a:xfrm>
            <a:off x="3048000" y="2141384"/>
            <a:ext cx="6096000"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i="0" u="none" strike="noStrike" cap="none" dirty="0">
                <a:solidFill>
                  <a:srgbClr val="7F7F7F"/>
                </a:solidFill>
                <a:latin typeface="Calibri"/>
                <a:ea typeface="Calibri"/>
                <a:cs typeface="Calibri"/>
                <a:sym typeface="Calibri"/>
              </a:rPr>
              <a:t>2023-1-EE01-KA220-ADU-000150753</a:t>
            </a:r>
            <a:endParaRPr b="0" i="0" u="none" strike="noStrike" cap="none" dirty="0">
              <a:solidFill>
                <a:schemeClr val="dk1"/>
              </a:solidFill>
              <a:latin typeface="Times New Roman"/>
              <a:ea typeface="Times New Roman"/>
              <a:cs typeface="Times New Roman"/>
              <a:sym typeface="Times New Roman"/>
            </a:endParaRPr>
          </a:p>
        </p:txBody>
      </p:sp>
      <p:sp>
        <p:nvSpPr>
          <p:cNvPr id="9" name="Google Shape;87;p1">
            <a:extLst>
              <a:ext uri="{FF2B5EF4-FFF2-40B4-BE49-F238E27FC236}">
                <a16:creationId xmlns="" xmlns:a16="http://schemas.microsoft.com/office/drawing/2014/main" id="{9FFF2E58-2E28-BE29-B86E-1A0B409A2824}"/>
              </a:ext>
            </a:extLst>
          </p:cNvPr>
          <p:cNvSpPr txBox="1"/>
          <p:nvPr/>
        </p:nvSpPr>
        <p:spPr>
          <a:xfrm>
            <a:off x="2667000" y="6257876"/>
            <a:ext cx="7781925" cy="646290"/>
          </a:xfrm>
          <a:prstGeom prst="rect">
            <a:avLst/>
          </a:prstGeom>
          <a:noFill/>
          <a:ln>
            <a:noFill/>
          </a:ln>
        </p:spPr>
        <p:txBody>
          <a:bodyPr spcFirstLastPara="1" wrap="square" lIns="91425" tIns="45700" rIns="91425" bIns="45700" anchor="t" anchorCtr="0">
            <a:spAutoFit/>
          </a:bodyPr>
          <a:lstStyle/>
          <a:p>
            <a:pPr lvl="0" algn="just">
              <a:buSzPts val="1050"/>
            </a:pPr>
            <a:r>
              <a:rPr lang="lt-LT" sz="1200" i="1" dirty="0" smtClean="0">
                <a:solidFill>
                  <a:schemeClr val="tx1"/>
                </a:solidFill>
                <a:latin typeface="Calibri" panose="020F0502020204030204" pitchFamily="34" charset="0"/>
              </a:rPr>
              <a:t>Finansuoja Europos Sąjunga. Taiau išreikštos nuomonės ir požiūriai yra tik autoriaus (-ių) nuomonės ir požiūriai, kurie nebūtinai atspindi Europos Sąjungos ar Estijos nacionalinės agentūros nuomonę. Nei Europos Sąjunga, nei finansavimą skirianti institucija negali būti laikomos atsakingomis už juos.</a:t>
            </a:r>
            <a:endParaRPr lang="lt-LT" sz="1200" i="1" dirty="0">
              <a:solidFill>
                <a:schemeClr val="tx1"/>
              </a:solidFill>
              <a:latin typeface="Calibri" panose="020F0502020204030204" pitchFamily="34" charset="0"/>
            </a:endParaRPr>
          </a:p>
        </p:txBody>
      </p:sp>
      <p:pic>
        <p:nvPicPr>
          <p:cNvPr id="10" name="9 - Εικόνα" descr="LT_Co-fundedbytheEU_RGB_POS.png"/>
          <p:cNvPicPr>
            <a:picLocks noChangeAspect="1"/>
          </p:cNvPicPr>
          <p:nvPr/>
        </p:nvPicPr>
        <p:blipFill>
          <a:blip r:embed="rId4"/>
          <a:stretch>
            <a:fillRect/>
          </a:stretch>
        </p:blipFill>
        <p:spPr>
          <a:xfrm>
            <a:off x="0" y="6229350"/>
            <a:ext cx="2628900" cy="628650"/>
          </a:xfrm>
          <a:prstGeom prst="rect">
            <a:avLst/>
          </a:prstGeom>
        </p:spPr>
      </p:pic>
      <p:pic>
        <p:nvPicPr>
          <p:cNvPr id="11" name="10 - Εικόνα" descr="cc-brand-1.png"/>
          <p:cNvPicPr>
            <a:picLocks noChangeAspect="1"/>
          </p:cNvPicPr>
          <p:nvPr/>
        </p:nvPicPr>
        <p:blipFill>
          <a:blip r:embed="rId5"/>
          <a:stretch>
            <a:fillRect/>
          </a:stretch>
        </p:blipFill>
        <p:spPr>
          <a:xfrm>
            <a:off x="10553700" y="6008759"/>
            <a:ext cx="1638300" cy="849241"/>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pic>
        <p:nvPicPr>
          <p:cNvPr id="93" name="Google Shape;93;p2" descr="A logo with a tree in the middle&#10;&#10;Description automatically generated"/>
          <p:cNvPicPr preferRelativeResize="0"/>
          <p:nvPr/>
        </p:nvPicPr>
        <p:blipFill rotWithShape="1">
          <a:blip r:embed="rId3">
            <a:alphaModFix/>
          </a:blip>
          <a:srcRect/>
          <a:stretch/>
        </p:blipFill>
        <p:spPr>
          <a:xfrm>
            <a:off x="105509" y="6258460"/>
            <a:ext cx="509952" cy="509952"/>
          </a:xfrm>
          <a:prstGeom prst="rect">
            <a:avLst/>
          </a:prstGeom>
          <a:noFill/>
          <a:ln>
            <a:noFill/>
          </a:ln>
        </p:spPr>
      </p:pic>
      <p:sp>
        <p:nvSpPr>
          <p:cNvPr id="94" name="Google Shape;94;p2"/>
          <p:cNvSpPr/>
          <p:nvPr/>
        </p:nvSpPr>
        <p:spPr>
          <a:xfrm>
            <a:off x="738554" y="1590682"/>
            <a:ext cx="10876084" cy="2858225"/>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95" name="Google Shape;95;p2"/>
          <p:cNvSpPr txBox="1"/>
          <p:nvPr/>
        </p:nvSpPr>
        <p:spPr>
          <a:xfrm>
            <a:off x="-79131" y="2074783"/>
            <a:ext cx="12192000" cy="800179"/>
          </a:xfrm>
          <a:prstGeom prst="rect">
            <a:avLst/>
          </a:prstGeom>
          <a:noFill/>
          <a:ln>
            <a:noFill/>
          </a:ln>
        </p:spPr>
        <p:txBody>
          <a:bodyPr spcFirstLastPara="1" wrap="square" lIns="91425" tIns="45700" rIns="91425" bIns="45700" anchor="t" anchorCtr="0">
            <a:spAutoFit/>
          </a:bodyPr>
          <a:lstStyle/>
          <a:p>
            <a:pPr lvl="0" algn="ctr">
              <a:spcBef>
                <a:spcPts val="1200"/>
              </a:spcBef>
            </a:pPr>
            <a:r>
              <a:rPr lang="en-GB" sz="3600" b="1" dirty="0">
                <a:solidFill>
                  <a:srgbClr val="FFFFFF"/>
                </a:solidFill>
                <a:latin typeface="Candara"/>
                <a:ea typeface="Candara"/>
                <a:cs typeface="Candara"/>
                <a:sym typeface="Candara"/>
              </a:rPr>
              <a:t>1 PAMOKA: KAS YRA TINKL</a:t>
            </a:r>
            <a:r>
              <a:rPr lang="lt-LT" sz="3600" b="1" dirty="0">
                <a:solidFill>
                  <a:srgbClr val="FFFFFF"/>
                </a:solidFill>
                <a:latin typeface="Candara"/>
                <a:ea typeface="Candara"/>
                <a:cs typeface="Candara"/>
                <a:sym typeface="Candara"/>
              </a:rPr>
              <a:t>Ų KŪRIMAS</a:t>
            </a:r>
            <a:r>
              <a:rPr lang="en-GB" sz="3600" b="1" dirty="0">
                <a:solidFill>
                  <a:srgbClr val="FFFFFF"/>
                </a:solidFill>
                <a:latin typeface="Candara"/>
                <a:ea typeface="Candara"/>
                <a:cs typeface="Candara"/>
                <a:sym typeface="Candara"/>
              </a:rPr>
              <a:t>?</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pic>
        <p:nvPicPr>
          <p:cNvPr id="100" name="Google Shape;100;p3"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101" name="Google Shape;101;p3"/>
          <p:cNvSpPr/>
          <p:nvPr/>
        </p:nvSpPr>
        <p:spPr>
          <a:xfrm>
            <a:off x="360486" y="-1"/>
            <a:ext cx="10698811" cy="735919"/>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2" name="Google Shape;102;p3"/>
          <p:cNvSpPr/>
          <p:nvPr/>
        </p:nvSpPr>
        <p:spPr>
          <a:xfrm>
            <a:off x="0" y="0"/>
            <a:ext cx="10911016" cy="735919"/>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3" name="Google Shape;103;p3"/>
          <p:cNvSpPr txBox="1"/>
          <p:nvPr/>
        </p:nvSpPr>
        <p:spPr>
          <a:xfrm>
            <a:off x="0" y="89588"/>
            <a:ext cx="9646508" cy="646290"/>
          </a:xfrm>
          <a:prstGeom prst="rect">
            <a:avLst/>
          </a:prstGeom>
          <a:noFill/>
          <a:ln>
            <a:noFill/>
          </a:ln>
        </p:spPr>
        <p:txBody>
          <a:bodyPr spcFirstLastPara="1" wrap="square" lIns="91425" tIns="45700" rIns="91425" bIns="45700" anchor="t" anchorCtr="0">
            <a:spAutoFit/>
          </a:bodyPr>
          <a:lstStyle/>
          <a:p>
            <a:pPr marL="457200" lvl="1"/>
            <a:r>
              <a:rPr lang="en-GB" sz="3600" b="1" dirty="0">
                <a:solidFill>
                  <a:schemeClr val="bg1"/>
                </a:solidFill>
                <a:latin typeface="Candara" pitchFamily="34" charset="0"/>
              </a:rPr>
              <a:t>TINKLO APIBŪDINIMAS</a:t>
            </a:r>
          </a:p>
        </p:txBody>
      </p:sp>
      <p:sp>
        <p:nvSpPr>
          <p:cNvPr id="104" name="Google Shape;104;p3"/>
          <p:cNvSpPr txBox="1"/>
          <p:nvPr/>
        </p:nvSpPr>
        <p:spPr>
          <a:xfrm>
            <a:off x="5447929" y="1340768"/>
            <a:ext cx="5611368" cy="3600945"/>
          </a:xfrm>
          <a:prstGeom prst="rect">
            <a:avLst/>
          </a:prstGeom>
          <a:noFill/>
          <a:ln>
            <a:noFill/>
          </a:ln>
        </p:spPr>
        <p:txBody>
          <a:bodyPr spcFirstLastPara="1" wrap="square" lIns="91425" tIns="45700" rIns="91425" bIns="45700" anchor="t" anchorCtr="0">
            <a:spAutoFit/>
          </a:bodyPr>
          <a:lstStyle/>
          <a:p>
            <a:pPr marL="342900" indent="-342900">
              <a:buFont typeface="Wingdings" panose="05000000000000000000" pitchFamily="2" charset="2"/>
              <a:buChar char="Ø"/>
            </a:pPr>
            <a:r>
              <a:rPr lang="lt-LT" sz="1600" dirty="0">
                <a:latin typeface="Candara" panose="020E0502030303020204" pitchFamily="34" charset="0"/>
              </a:rPr>
              <a:t>Tinklaveika – tai ryšių užmezgimas su kitais žmonėmis jūsų srityje ar pramonės šakoje. Tai galima daryti asmeniškai, per internetines platformas arba dalyvaujant renginiuose ar seminaruose.</a:t>
            </a:r>
          </a:p>
          <a:p>
            <a:endParaRPr lang="lt-LT" sz="1600" dirty="0">
              <a:latin typeface="Candara" panose="020E0502030303020204" pitchFamily="34" charset="0"/>
            </a:endParaRPr>
          </a:p>
          <a:p>
            <a:pPr marL="342900" indent="-342900">
              <a:buFont typeface="Wingdings" panose="05000000000000000000" pitchFamily="2" charset="2"/>
              <a:buChar char="Ø"/>
            </a:pPr>
            <a:r>
              <a:rPr lang="lt-LT" sz="1600" dirty="0">
                <a:latin typeface="Candara" panose="020E0502030303020204" pitchFamily="34" charset="0"/>
              </a:rPr>
              <a:t>Tinklaveika – tai ryšių užmezgimas ir santykių kūrimas. Šie ryšiai gali suteikti jums patarimų ir kontaktų, kurie padės priimti pagrįstus karjeros sprendimus.</a:t>
            </a:r>
          </a:p>
          <a:p>
            <a:endParaRPr lang="lt-LT" sz="1600" dirty="0">
              <a:latin typeface="Candara" panose="020E0502030303020204" pitchFamily="34" charset="0"/>
            </a:endParaRPr>
          </a:p>
          <a:p>
            <a:pPr marL="342900" indent="-342900">
              <a:buFont typeface="Wingdings" panose="05000000000000000000" pitchFamily="2" charset="2"/>
              <a:buChar char="Ø"/>
            </a:pPr>
            <a:r>
              <a:rPr lang="lt-LT" sz="1600" dirty="0">
                <a:latin typeface="Candara" panose="020E0502030303020204" pitchFamily="34" charset="0"/>
              </a:rPr>
              <a:t>Tinklaveika – tai bendravimas su kitais žmonėmis, siekiant keistis informacija ir užmegzti profesinius ar socialinius ryšius.</a:t>
            </a:r>
          </a:p>
          <a:p>
            <a:endParaRPr lang="en-US" sz="1800" dirty="0"/>
          </a:p>
          <a:p>
            <a:endParaRPr lang="en-US" sz="1800" dirty="0"/>
          </a:p>
        </p:txBody>
      </p:sp>
      <p:pic>
        <p:nvPicPr>
          <p:cNvPr id="2" name="Picture 1"/>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539057" y="2708920"/>
            <a:ext cx="4305265" cy="2956941"/>
          </a:xfrm>
          <a:prstGeom prst="rect">
            <a:avLst/>
          </a:prstGeom>
        </p:spPr>
      </p:pic>
    </p:spTree>
    <p:extLst>
      <p:ext uri="{BB962C8B-B14F-4D97-AF65-F5344CB8AC3E}">
        <p14:creationId xmlns:p14="http://schemas.microsoft.com/office/powerpoint/2010/main" xmlns="" val="32469469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pic>
        <p:nvPicPr>
          <p:cNvPr id="100" name="Google Shape;100;p3"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101" name="Google Shape;101;p3"/>
          <p:cNvSpPr/>
          <p:nvPr/>
        </p:nvSpPr>
        <p:spPr>
          <a:xfrm>
            <a:off x="360486" y="-1"/>
            <a:ext cx="10698811" cy="735919"/>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2" name="Google Shape;102;p3"/>
          <p:cNvSpPr/>
          <p:nvPr/>
        </p:nvSpPr>
        <p:spPr>
          <a:xfrm>
            <a:off x="0" y="0"/>
            <a:ext cx="10911016" cy="735919"/>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3" name="Google Shape;103;p3"/>
          <p:cNvSpPr txBox="1"/>
          <p:nvPr/>
        </p:nvSpPr>
        <p:spPr>
          <a:xfrm>
            <a:off x="0" y="89588"/>
            <a:ext cx="9646508" cy="646290"/>
          </a:xfrm>
          <a:prstGeom prst="rect">
            <a:avLst/>
          </a:prstGeom>
          <a:noFill/>
          <a:ln>
            <a:noFill/>
          </a:ln>
        </p:spPr>
        <p:txBody>
          <a:bodyPr spcFirstLastPara="1" wrap="square" lIns="91425" tIns="45700" rIns="91425" bIns="45700" anchor="t" anchorCtr="0">
            <a:spAutoFit/>
          </a:bodyPr>
          <a:lstStyle/>
          <a:p>
            <a:pPr marL="457200" lvl="1"/>
            <a:r>
              <a:rPr lang="en-GB" sz="3600" b="1" dirty="0">
                <a:solidFill>
                  <a:schemeClr val="bg1"/>
                </a:solidFill>
                <a:latin typeface="Candara" pitchFamily="34" charset="0"/>
              </a:rPr>
              <a:t>TINKLO APIBŪDINIMAS</a:t>
            </a:r>
          </a:p>
        </p:txBody>
      </p:sp>
      <p:sp>
        <p:nvSpPr>
          <p:cNvPr id="104" name="Google Shape;104;p3"/>
          <p:cNvSpPr txBox="1"/>
          <p:nvPr/>
        </p:nvSpPr>
        <p:spPr>
          <a:xfrm>
            <a:off x="5234780" y="1196752"/>
            <a:ext cx="5827392" cy="3077725"/>
          </a:xfrm>
          <a:prstGeom prst="rect">
            <a:avLst/>
          </a:prstGeom>
          <a:noFill/>
          <a:ln>
            <a:noFill/>
          </a:ln>
        </p:spPr>
        <p:txBody>
          <a:bodyPr spcFirstLastPara="1" wrap="square" lIns="91425" tIns="45700" rIns="91425" bIns="45700" anchor="t" anchorCtr="0">
            <a:spAutoFit/>
          </a:bodyPr>
          <a:lstStyle/>
          <a:p>
            <a:endParaRPr lang="en-US" sz="1600" dirty="0">
              <a:latin typeface="Candara" panose="020E0502030303020204" pitchFamily="34" charset="0"/>
            </a:endParaRPr>
          </a:p>
          <a:p>
            <a:pPr marL="285750" indent="-285750">
              <a:buFont typeface="Wingdings" panose="05000000000000000000" pitchFamily="2" charset="2"/>
              <a:buChar char="Ø"/>
            </a:pPr>
            <a:r>
              <a:rPr lang="lt-LT" sz="1600" dirty="0">
                <a:latin typeface="Candara" panose="020E0502030303020204" pitchFamily="34" charset="0"/>
              </a:rPr>
              <a:t>Tinklų kūrimas gali būti naudingas tiek asmenims, tiek įmonėms. Asmenims tai gali padėti užmegzti santykius, sužinoti naujos informacijos ir užmegzti ryšius, kurie atveria naujas galimybes.</a:t>
            </a:r>
          </a:p>
          <a:p>
            <a:endParaRPr lang="lt-LT" sz="1600" dirty="0">
              <a:latin typeface="Candara" panose="020E0502030303020204" pitchFamily="34" charset="0"/>
            </a:endParaRPr>
          </a:p>
          <a:p>
            <a:pPr marL="285750" indent="-285750">
              <a:buFont typeface="Wingdings" panose="05000000000000000000" pitchFamily="2" charset="2"/>
              <a:buChar char="Ø"/>
            </a:pPr>
            <a:r>
              <a:rPr lang="lt-LT" sz="1600" dirty="0">
                <a:latin typeface="Candara" panose="020E0502030303020204" pitchFamily="34" charset="0"/>
              </a:rPr>
              <a:t>Tinklų kūrimas gali padėti rasti naujų klientų ir sukurti bendradarbiavimo galimybes. Nepriklausomai nuo to, kodėl nusprendėte kurti tinklus, svarbu būti autentišku ir nuoširdžiu bendraujant. Teisingai vykdomas tinklų kūrimas gali būti galingas įrankis santykiams kurti ir sėkmei pasiekti.</a:t>
            </a:r>
          </a:p>
          <a:p>
            <a:pPr>
              <a:buFont typeface="Arial" pitchFamily="34" charset="0"/>
              <a:buChar char="•"/>
            </a:pPr>
            <a:endParaRPr lang="en-US" sz="1800" dirty="0"/>
          </a:p>
        </p:txBody>
      </p:sp>
      <p:pic>
        <p:nvPicPr>
          <p:cNvPr id="2" name="Picture 1"/>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1415480" y="1988840"/>
            <a:ext cx="3168352" cy="3331577"/>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pic>
        <p:nvPicPr>
          <p:cNvPr id="100" name="Google Shape;100;p3"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101" name="Google Shape;101;p3"/>
          <p:cNvSpPr/>
          <p:nvPr/>
        </p:nvSpPr>
        <p:spPr>
          <a:xfrm>
            <a:off x="360486" y="-1"/>
            <a:ext cx="10698811" cy="735919"/>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02" name="Google Shape;102;p3"/>
          <p:cNvSpPr/>
          <p:nvPr/>
        </p:nvSpPr>
        <p:spPr>
          <a:xfrm>
            <a:off x="0" y="0"/>
            <a:ext cx="10911016" cy="735919"/>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03" name="Google Shape;103;p3"/>
          <p:cNvSpPr txBox="1"/>
          <p:nvPr/>
        </p:nvSpPr>
        <p:spPr>
          <a:xfrm>
            <a:off x="0" y="89588"/>
            <a:ext cx="9646508" cy="646290"/>
          </a:xfrm>
          <a:prstGeom prst="rect">
            <a:avLst/>
          </a:prstGeom>
          <a:noFill/>
          <a:ln>
            <a:noFill/>
          </a:ln>
        </p:spPr>
        <p:txBody>
          <a:bodyPr spcFirstLastPara="1" wrap="square" lIns="91425" tIns="45700" rIns="91425" bIns="45700" anchor="t" anchorCtr="0">
            <a:spAutoFit/>
          </a:bodyPr>
          <a:lstStyle/>
          <a:p>
            <a:pPr marL="457200" lvl="1">
              <a:defRPr/>
            </a:pPr>
            <a:r>
              <a:rPr lang="en-GB" sz="3600" b="1" dirty="0">
                <a:solidFill>
                  <a:srgbClr val="FFFFFF"/>
                </a:solidFill>
                <a:latin typeface="Candara" pitchFamily="34" charset="0"/>
              </a:rPr>
              <a:t>TINKL</a:t>
            </a:r>
            <a:r>
              <a:rPr lang="lt-LT" sz="3600" b="1" dirty="0">
                <a:solidFill>
                  <a:srgbClr val="FFFFFF"/>
                </a:solidFill>
                <a:latin typeface="Candara" pitchFamily="34" charset="0"/>
              </a:rPr>
              <a:t>Ų KŪRIMAS</a:t>
            </a:r>
            <a:endParaRPr lang="en-GB" sz="3600" b="1" dirty="0">
              <a:solidFill>
                <a:srgbClr val="FFFFFF"/>
              </a:solidFill>
              <a:latin typeface="Candara" pitchFamily="34" charset="0"/>
            </a:endParaRPr>
          </a:p>
        </p:txBody>
      </p:sp>
      <p:sp>
        <p:nvSpPr>
          <p:cNvPr id="104" name="Google Shape;104;p3"/>
          <p:cNvSpPr txBox="1"/>
          <p:nvPr/>
        </p:nvSpPr>
        <p:spPr>
          <a:xfrm>
            <a:off x="5519936" y="1324885"/>
            <a:ext cx="5539361" cy="4201110"/>
          </a:xfrm>
          <a:prstGeom prst="rect">
            <a:avLst/>
          </a:prstGeom>
          <a:noFill/>
          <a:ln>
            <a:noFill/>
          </a:ln>
        </p:spPr>
        <p:txBody>
          <a:bodyPr spcFirstLastPara="1" wrap="square" lIns="91425" tIns="45700" rIns="91425" bIns="45700" anchor="t" anchorCtr="0">
            <a:spAutoFit/>
          </a:bodyPr>
          <a:lstStyle/>
          <a:p>
            <a:pPr lvl="0">
              <a:spcBef>
                <a:spcPts val="600"/>
              </a:spcBef>
            </a:pPr>
            <a:endParaRPr lang="en-US" sz="1800" dirty="0">
              <a:latin typeface="+mn-lt"/>
            </a:endParaRPr>
          </a:p>
          <a:p>
            <a:pPr lvl="0">
              <a:spcBef>
                <a:spcPts val="600"/>
              </a:spcBef>
            </a:pPr>
            <a:r>
              <a:rPr lang="lt-LT" sz="1600" dirty="0">
                <a:latin typeface="Candara" panose="020E0502030303020204" pitchFamily="34" charset="0"/>
              </a:rPr>
              <a:t>Tinklų kūrimas yra sėkmės variklis. Tai strateginis įrankis, atveriantis duris į naujas galimybes.</a:t>
            </a:r>
          </a:p>
          <a:p>
            <a:pPr lvl="0">
              <a:spcBef>
                <a:spcPts val="600"/>
              </a:spcBef>
            </a:pPr>
            <a:r>
              <a:rPr lang="en-US" sz="1600" dirty="0">
                <a:latin typeface="Candara" panose="020E0502030303020204" pitchFamily="34" charset="0"/>
              </a:rPr>
              <a:t> </a:t>
            </a:r>
          </a:p>
          <a:p>
            <a:pPr marL="285750" indent="-285750">
              <a:spcBef>
                <a:spcPts val="600"/>
              </a:spcBef>
              <a:buFont typeface="Wingdings" panose="05000000000000000000" pitchFamily="2" charset="2"/>
              <a:buChar char="Ø"/>
            </a:pPr>
            <a:r>
              <a:rPr lang="lt-LT" sz="1600" dirty="0">
                <a:solidFill>
                  <a:schemeClr val="tx1"/>
                </a:solidFill>
                <a:latin typeface="Candara" panose="020E0502030303020204" pitchFamily="34" charset="0"/>
              </a:rPr>
              <a:t>Stiprinkite pasitikėjimą savimi</a:t>
            </a:r>
          </a:p>
          <a:p>
            <a:pPr marL="285750" indent="-285750">
              <a:spcBef>
                <a:spcPts val="600"/>
              </a:spcBef>
              <a:buFont typeface="Wingdings" panose="05000000000000000000" pitchFamily="2" charset="2"/>
              <a:buChar char="Ø"/>
            </a:pPr>
            <a:r>
              <a:rPr lang="lt-LT" sz="1600" dirty="0">
                <a:solidFill>
                  <a:schemeClr val="tx1"/>
                </a:solidFill>
                <a:latin typeface="Candara" panose="020E0502030303020204" pitchFamily="34" charset="0"/>
              </a:rPr>
              <a:t>Gerinkite savo profesinį įvaizdį</a:t>
            </a:r>
          </a:p>
          <a:p>
            <a:pPr marL="285750" indent="-285750">
              <a:spcBef>
                <a:spcPts val="600"/>
              </a:spcBef>
              <a:buFont typeface="Wingdings" panose="05000000000000000000" pitchFamily="2" charset="2"/>
              <a:buChar char="Ø"/>
            </a:pPr>
            <a:r>
              <a:rPr lang="lt-LT" sz="1600" dirty="0">
                <a:solidFill>
                  <a:schemeClr val="tx1"/>
                </a:solidFill>
                <a:latin typeface="Candara" panose="020E0502030303020204" pitchFamily="34" charset="0"/>
              </a:rPr>
              <a:t>Įgykite kitokį požiūrį</a:t>
            </a:r>
          </a:p>
          <a:p>
            <a:pPr marL="285750" indent="-285750">
              <a:spcBef>
                <a:spcPts val="600"/>
              </a:spcBef>
              <a:buFont typeface="Wingdings" panose="05000000000000000000" pitchFamily="2" charset="2"/>
              <a:buChar char="Ø"/>
            </a:pPr>
            <a:r>
              <a:rPr lang="lt-LT" sz="1600" dirty="0">
                <a:solidFill>
                  <a:schemeClr val="tx1"/>
                </a:solidFill>
                <a:latin typeface="Candara" panose="020E0502030303020204" pitchFamily="34" charset="0"/>
              </a:rPr>
              <a:t>Gaukite atsakymus į visus klausimus</a:t>
            </a:r>
          </a:p>
          <a:p>
            <a:pPr marL="285750" indent="-285750">
              <a:spcBef>
                <a:spcPts val="600"/>
              </a:spcBef>
              <a:buFont typeface="Wingdings" panose="05000000000000000000" pitchFamily="2" charset="2"/>
              <a:buChar char="Ø"/>
            </a:pPr>
            <a:r>
              <a:rPr lang="lt-LT" sz="1600" dirty="0">
                <a:solidFill>
                  <a:schemeClr val="tx1"/>
                </a:solidFill>
                <a:latin typeface="Candara" panose="020E0502030303020204" pitchFamily="34" charset="0"/>
              </a:rPr>
              <a:t>Plėskite savo asmeninį prekės ženklą</a:t>
            </a:r>
          </a:p>
          <a:p>
            <a:pPr marL="285750" indent="-285750">
              <a:spcBef>
                <a:spcPts val="600"/>
              </a:spcBef>
              <a:buFont typeface="Wingdings" panose="05000000000000000000" pitchFamily="2" charset="2"/>
              <a:buChar char="Ø"/>
            </a:pPr>
            <a:r>
              <a:rPr lang="lt-LT" sz="1600" dirty="0">
                <a:solidFill>
                  <a:schemeClr val="tx1"/>
                </a:solidFill>
                <a:latin typeface="Candara" panose="020E0502030303020204" pitchFamily="34" charset="0"/>
              </a:rPr>
              <a:t>Stiprinkite pasitikėjimą savimi</a:t>
            </a:r>
          </a:p>
          <a:p>
            <a:pPr marL="285750" indent="-285750">
              <a:spcBef>
                <a:spcPts val="600"/>
              </a:spcBef>
              <a:buFont typeface="Wingdings" panose="05000000000000000000" pitchFamily="2" charset="2"/>
              <a:buChar char="Ø"/>
            </a:pPr>
            <a:r>
              <a:rPr lang="lt-LT" sz="1600" dirty="0">
                <a:solidFill>
                  <a:schemeClr val="tx1"/>
                </a:solidFill>
                <a:latin typeface="Candara" panose="020E0502030303020204" pitchFamily="34" charset="0"/>
              </a:rPr>
              <a:t>Užmegzkite ilgalaikius santykius</a:t>
            </a:r>
          </a:p>
          <a:p>
            <a:pPr marL="285750" indent="-285750">
              <a:spcBef>
                <a:spcPts val="600"/>
              </a:spcBef>
              <a:buFont typeface="Wingdings" panose="05000000000000000000" pitchFamily="2" charset="2"/>
              <a:buChar char="Ø"/>
            </a:pPr>
            <a:r>
              <a:rPr lang="lt-LT" sz="1600" dirty="0">
                <a:solidFill>
                  <a:schemeClr val="tx1"/>
                </a:solidFill>
                <a:latin typeface="Candara" panose="020E0502030303020204" pitchFamily="34" charset="0"/>
              </a:rPr>
              <a:t>Gaukite karjeros patarimus ir paramą</a:t>
            </a:r>
          </a:p>
          <a:p>
            <a:pPr marL="285750" lvl="0" indent="-285750">
              <a:buFont typeface="Wingdings" panose="05000000000000000000" pitchFamily="2" charset="2"/>
              <a:buChar char="Ø"/>
            </a:pPr>
            <a:endParaRPr kumimoji="0" lang="en-US" sz="1800" b="0" i="0" strike="noStrike" kern="0" cap="none" spc="0" normalizeH="0" baseline="0" noProof="0" dirty="0">
              <a:ln>
                <a:noFill/>
              </a:ln>
              <a:solidFill>
                <a:schemeClr val="tx1"/>
              </a:solidFill>
              <a:effectLst/>
              <a:uLnTx/>
              <a:uFillTx/>
              <a:sym typeface="Arial"/>
            </a:endParaRPr>
          </a:p>
        </p:txBody>
      </p:sp>
      <p:sp>
        <p:nvSpPr>
          <p:cNvPr id="105" name="Google Shape;105;p3"/>
          <p:cNvSpPr txBox="1"/>
          <p:nvPr/>
        </p:nvSpPr>
        <p:spPr>
          <a:xfrm>
            <a:off x="5519936" y="1124744"/>
            <a:ext cx="5539361" cy="400200"/>
          </a:xfrm>
          <a:prstGeom prst="rect">
            <a:avLst/>
          </a:prstGeom>
          <a:noFill/>
          <a:ln>
            <a:noFill/>
          </a:ln>
        </p:spPr>
        <p:txBody>
          <a:bodyPr spcFirstLastPara="1" wrap="square" lIns="91425" tIns="45700" rIns="91425" bIns="45700" anchor="t" anchorCtr="0">
            <a:spAutoFit/>
          </a:bodyPr>
          <a:lstStyle/>
          <a:p>
            <a:pPr lvl="0">
              <a:defRPr/>
            </a:pPr>
            <a:r>
              <a:rPr lang="en-US" sz="2000" b="1" dirty="0" err="1">
                <a:solidFill>
                  <a:srgbClr val="A99374"/>
                </a:solidFill>
                <a:latin typeface="Candara"/>
                <a:ea typeface="Candara"/>
                <a:cs typeface="Candara"/>
                <a:sym typeface="Candara"/>
              </a:rPr>
              <a:t>Tinklaveikos</a:t>
            </a:r>
            <a:r>
              <a:rPr lang="en-US" sz="2000" b="1" dirty="0">
                <a:solidFill>
                  <a:srgbClr val="A99374"/>
                </a:solidFill>
                <a:latin typeface="Candara"/>
                <a:ea typeface="Candara"/>
                <a:cs typeface="Candara"/>
                <a:sym typeface="Candara"/>
              </a:rPr>
              <a:t> </a:t>
            </a:r>
            <a:r>
              <a:rPr lang="en-US" sz="2000" b="1" dirty="0" err="1">
                <a:solidFill>
                  <a:srgbClr val="A99374"/>
                </a:solidFill>
                <a:latin typeface="Candara"/>
                <a:ea typeface="Candara"/>
                <a:cs typeface="Candara"/>
                <a:sym typeface="Candara"/>
              </a:rPr>
              <a:t>privalumai</a:t>
            </a:r>
            <a:endParaRPr lang="en-US" sz="2000" b="1" dirty="0">
              <a:solidFill>
                <a:srgbClr val="A99374"/>
              </a:solidFill>
              <a:latin typeface="Candara"/>
              <a:ea typeface="Candara"/>
              <a:cs typeface="Candara"/>
              <a:sym typeface="Candara"/>
            </a:endParaRPr>
          </a:p>
        </p:txBody>
      </p:sp>
      <p:pic>
        <p:nvPicPr>
          <p:cNvPr id="2" name="Picture 1"/>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1631504" y="3227798"/>
            <a:ext cx="2606045" cy="2298197"/>
          </a:xfrm>
          <a:prstGeom prst="rect">
            <a:avLst/>
          </a:prstGeom>
        </p:spPr>
      </p:pic>
    </p:spTree>
    <p:extLst>
      <p:ext uri="{BB962C8B-B14F-4D97-AF65-F5344CB8AC3E}">
        <p14:creationId xmlns:p14="http://schemas.microsoft.com/office/powerpoint/2010/main" xmlns="" val="11113362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pic>
        <p:nvPicPr>
          <p:cNvPr id="100" name="Google Shape;100;p3"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101" name="Google Shape;101;p3"/>
          <p:cNvSpPr/>
          <p:nvPr/>
        </p:nvSpPr>
        <p:spPr>
          <a:xfrm>
            <a:off x="360486" y="-1"/>
            <a:ext cx="10698811" cy="735919"/>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02" name="Google Shape;102;p3"/>
          <p:cNvSpPr/>
          <p:nvPr/>
        </p:nvSpPr>
        <p:spPr>
          <a:xfrm>
            <a:off x="0" y="0"/>
            <a:ext cx="10911016" cy="735919"/>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03" name="Google Shape;103;p3"/>
          <p:cNvSpPr txBox="1"/>
          <p:nvPr/>
        </p:nvSpPr>
        <p:spPr>
          <a:xfrm>
            <a:off x="0" y="89588"/>
            <a:ext cx="9646508" cy="646290"/>
          </a:xfrm>
          <a:prstGeom prst="rect">
            <a:avLst/>
          </a:prstGeom>
          <a:noFill/>
          <a:ln>
            <a:noFill/>
          </a:ln>
        </p:spPr>
        <p:txBody>
          <a:bodyPr spcFirstLastPara="1" wrap="square" lIns="91425" tIns="45700" rIns="91425" bIns="45700" anchor="t" anchorCtr="0">
            <a:spAutoFit/>
          </a:bodyPr>
          <a:lstStyle/>
          <a:p>
            <a:pPr marL="457200" lvl="1"/>
            <a:r>
              <a:rPr lang="lt-LT" sz="3600" b="1" dirty="0">
                <a:solidFill>
                  <a:srgbClr val="FFFFFF"/>
                </a:solidFill>
                <a:latin typeface="Candara"/>
                <a:ea typeface="Candara"/>
                <a:cs typeface="Candara"/>
                <a:sym typeface="Candara"/>
              </a:rPr>
              <a:t>TINKLŲ KŪRIMO  ĮGŪDŽIAI</a:t>
            </a:r>
          </a:p>
        </p:txBody>
      </p:sp>
      <p:sp>
        <p:nvSpPr>
          <p:cNvPr id="104" name="Google Shape;104;p3"/>
          <p:cNvSpPr txBox="1"/>
          <p:nvPr/>
        </p:nvSpPr>
        <p:spPr>
          <a:xfrm>
            <a:off x="2711624" y="1471770"/>
            <a:ext cx="8347673" cy="3554779"/>
          </a:xfrm>
          <a:prstGeom prst="rect">
            <a:avLst/>
          </a:prstGeom>
          <a:noFill/>
          <a:ln>
            <a:noFill/>
          </a:ln>
        </p:spPr>
        <p:txBody>
          <a:bodyPr spcFirstLastPara="1" wrap="square" lIns="91425" tIns="45700" rIns="91425" bIns="45700" anchor="t" anchorCtr="0">
            <a:spAutoFit/>
          </a:bodyPr>
          <a:lstStyle/>
          <a:p>
            <a:pPr marL="285750" lvl="0" indent="-285750">
              <a:spcBef>
                <a:spcPts val="600"/>
              </a:spcBef>
              <a:buFont typeface="Wingdings" panose="05000000000000000000" pitchFamily="2" charset="2"/>
              <a:buChar char="Ø"/>
            </a:pPr>
            <a:r>
              <a:rPr lang="lt-LT" sz="1600" b="1" dirty="0">
                <a:solidFill>
                  <a:srgbClr val="1F1F1F"/>
                </a:solidFill>
                <a:latin typeface="Candara" panose="020E0502030303020204" pitchFamily="34" charset="0"/>
              </a:rPr>
              <a:t>Aktyvus klausymasis     </a:t>
            </a:r>
            <a:r>
              <a:rPr lang="lt-LT" sz="1600" dirty="0">
                <a:solidFill>
                  <a:srgbClr val="1F1F1F"/>
                </a:solidFill>
                <a:latin typeface="Candara" panose="020E0502030303020204" pitchFamily="34" charset="0"/>
              </a:rPr>
              <a:t>tai ne tik girdėjimas, bet ir gebėjimas sutelkti dėmesį į tai, ką sako pašnekovas;</a:t>
            </a:r>
          </a:p>
          <a:p>
            <a:pPr marL="285750" lvl="0" indent="-285750">
              <a:spcBef>
                <a:spcPts val="600"/>
              </a:spcBef>
              <a:buFont typeface="Wingdings" panose="05000000000000000000" pitchFamily="2" charset="2"/>
              <a:buChar char="Ø"/>
            </a:pPr>
            <a:r>
              <a:rPr lang="lt-LT" sz="1600" b="1" dirty="0">
                <a:solidFill>
                  <a:srgbClr val="1F1F1F"/>
                </a:solidFill>
                <a:latin typeface="Candara" panose="020E0502030303020204" pitchFamily="34" charset="0"/>
              </a:rPr>
              <a:t>Komunikacija      </a:t>
            </a:r>
            <a:r>
              <a:rPr lang="lt-LT" sz="1600" dirty="0">
                <a:solidFill>
                  <a:srgbClr val="1F1F1F"/>
                </a:solidFill>
                <a:latin typeface="Candara" panose="020E0502030303020204" pitchFamily="34" charset="0"/>
              </a:rPr>
              <a:t>tinklaveika suteikia galimybę perteikti savo idėjas kitiems ir paaiškinti jiems savo potencialą;</a:t>
            </a:r>
          </a:p>
          <a:p>
            <a:pPr marL="285750" lvl="0" indent="-285750">
              <a:spcBef>
                <a:spcPts val="600"/>
              </a:spcBef>
              <a:buFont typeface="Wingdings" panose="05000000000000000000" pitchFamily="2" charset="2"/>
              <a:buChar char="Ø"/>
            </a:pPr>
            <a:r>
              <a:rPr lang="lt-LT" sz="1600" b="1" dirty="0">
                <a:solidFill>
                  <a:srgbClr val="1F1F1F"/>
                </a:solidFill>
                <a:latin typeface="Candara" panose="020E0502030303020204" pitchFamily="34" charset="0"/>
              </a:rPr>
              <a:t>Teigiamumas      </a:t>
            </a:r>
            <a:r>
              <a:rPr lang="lt-LT" sz="1600" dirty="0">
                <a:solidFill>
                  <a:srgbClr val="1F1F1F"/>
                </a:solidFill>
                <a:latin typeface="Candara" panose="020E0502030303020204" pitchFamily="34" charset="0"/>
              </a:rPr>
              <a:t>tai požiūris, pasaulėžiūra ir mąstysena, kurią turite bendraudami su kitais;</a:t>
            </a:r>
          </a:p>
          <a:p>
            <a:pPr marL="285750" lvl="0" indent="-285750">
              <a:spcBef>
                <a:spcPts val="600"/>
              </a:spcBef>
              <a:buFont typeface="Wingdings" panose="05000000000000000000" pitchFamily="2" charset="2"/>
              <a:buChar char="Ø"/>
            </a:pPr>
            <a:endParaRPr lang="lt-LT" sz="1600" dirty="0">
              <a:solidFill>
                <a:srgbClr val="1F1F1F"/>
              </a:solidFill>
              <a:latin typeface="Candara" panose="020E0502030303020204" pitchFamily="34" charset="0"/>
            </a:endParaRPr>
          </a:p>
          <a:p>
            <a:pPr marL="285750" lvl="0" indent="-285750">
              <a:spcBef>
                <a:spcPts val="600"/>
              </a:spcBef>
              <a:buFont typeface="Wingdings" panose="05000000000000000000" pitchFamily="2" charset="2"/>
              <a:buChar char="Ø"/>
            </a:pPr>
            <a:r>
              <a:rPr lang="lt-LT" sz="1600" b="1" dirty="0">
                <a:solidFill>
                  <a:srgbClr val="1F1F1F"/>
                </a:solidFill>
                <a:latin typeface="Candara" panose="020E0502030303020204" pitchFamily="34" charset="0"/>
              </a:rPr>
              <a:t>Tarpasmeniniai įgūdžiai     </a:t>
            </a:r>
            <a:r>
              <a:rPr lang="lt-LT" sz="1600" dirty="0">
                <a:solidFill>
                  <a:srgbClr val="1F1F1F"/>
                </a:solidFill>
                <a:latin typeface="Candara" panose="020E0502030303020204" pitchFamily="34" charset="0"/>
              </a:rPr>
              <a:t>rodyti nuoširdų susidomėjimą kitais ir palaikyti teigiamus santykius;</a:t>
            </a:r>
          </a:p>
          <a:p>
            <a:pPr marL="285750" lvl="0" indent="-285750">
              <a:spcBef>
                <a:spcPts val="600"/>
              </a:spcBef>
              <a:buFont typeface="Wingdings" panose="05000000000000000000" pitchFamily="2" charset="2"/>
              <a:buChar char="Ø"/>
            </a:pPr>
            <a:r>
              <a:rPr lang="lt-LT" sz="1600" b="1" dirty="0">
                <a:solidFill>
                  <a:srgbClr val="1F1F1F"/>
                </a:solidFill>
                <a:latin typeface="Candara" panose="020E0502030303020204" pitchFamily="34" charset="0"/>
              </a:rPr>
              <a:t>Pristatymas     gebėjimai, </a:t>
            </a:r>
            <a:r>
              <a:rPr lang="lt-LT" sz="1600" dirty="0">
                <a:solidFill>
                  <a:srgbClr val="1F1F1F"/>
                </a:solidFill>
                <a:latin typeface="Candara" panose="020E0502030303020204" pitchFamily="34" charset="0"/>
              </a:rPr>
              <a:t>reikalingi įtikinamam pristatymui, kuris veiksmingai perteikia informaciją ir idėjas, parengti ir pateikti;</a:t>
            </a:r>
          </a:p>
          <a:p>
            <a:pPr marL="285750" lvl="0" indent="-285750">
              <a:spcBef>
                <a:spcPts val="600"/>
              </a:spcBef>
              <a:buFont typeface="Wingdings" panose="05000000000000000000" pitchFamily="2" charset="2"/>
              <a:buChar char="Ø"/>
            </a:pPr>
            <a:r>
              <a:rPr lang="lt-LT" sz="1600" b="1" dirty="0">
                <a:solidFill>
                  <a:srgbClr val="1F1F1F"/>
                </a:solidFill>
                <a:latin typeface="Candara" panose="020E0502030303020204" pitchFamily="34" charset="0"/>
              </a:rPr>
              <a:t>Viešas kalbėjimas       </a:t>
            </a:r>
            <a:r>
              <a:rPr lang="lt-LT" sz="1600" dirty="0">
                <a:solidFill>
                  <a:srgbClr val="1F1F1F"/>
                </a:solidFill>
                <a:latin typeface="Candara" panose="020E0502030303020204" pitchFamily="34" charset="0"/>
              </a:rPr>
              <a:t>menas veiksmingai bendrauti su maža ar didele auditorija.</a:t>
            </a:r>
          </a:p>
          <a:p>
            <a:pPr lvl="0"/>
            <a:endParaRPr kumimoji="0" lang="en-US" b="0" i="0" u="none" strike="noStrike" kern="0" cap="none" spc="0" normalizeH="0" baseline="0" noProof="0" dirty="0">
              <a:ln>
                <a:noFill/>
              </a:ln>
              <a:solidFill>
                <a:schemeClr val="tx1"/>
              </a:solidFill>
              <a:effectLst/>
              <a:uLnTx/>
              <a:uFillTx/>
              <a:sym typeface="Arial"/>
            </a:endParaRPr>
          </a:p>
        </p:txBody>
      </p:sp>
      <p:sp>
        <p:nvSpPr>
          <p:cNvPr id="105" name="Google Shape;105;p3"/>
          <p:cNvSpPr txBox="1"/>
          <p:nvPr/>
        </p:nvSpPr>
        <p:spPr>
          <a:xfrm>
            <a:off x="2711625" y="1052736"/>
            <a:ext cx="8347672" cy="400069"/>
          </a:xfrm>
          <a:prstGeom prst="rect">
            <a:avLst/>
          </a:prstGeom>
          <a:noFill/>
          <a:ln>
            <a:noFill/>
          </a:ln>
        </p:spPr>
        <p:txBody>
          <a:bodyPr spcFirstLastPara="1" wrap="square" lIns="91425" tIns="45700" rIns="91425" bIns="45700" anchor="t" anchorCtr="0">
            <a:spAutoFit/>
          </a:bodyPr>
          <a:lstStyle/>
          <a:p>
            <a:pPr lvl="0"/>
            <a:r>
              <a:rPr lang="lt-LT" sz="2000" b="1" dirty="0">
                <a:solidFill>
                  <a:schemeClr val="accent2">
                    <a:lumMod val="75000"/>
                  </a:schemeClr>
                </a:solidFill>
                <a:latin typeface="Candara" panose="020E0502030303020204" pitchFamily="34" charset="0"/>
                <a:ea typeface="Arial" panose="020B0604020202020204" pitchFamily="34" charset="0"/>
                <a:cs typeface="Noto Sans Symbols"/>
              </a:rPr>
              <a:t>Pagrindiniai tinklų kūrimo įgūdžiai</a:t>
            </a:r>
          </a:p>
        </p:txBody>
      </p:sp>
      <p:pic>
        <p:nvPicPr>
          <p:cNvPr id="2" name="Picture 1"/>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983432" y="2348880"/>
            <a:ext cx="1154717" cy="2924944"/>
          </a:xfrm>
          <a:prstGeom prst="rect">
            <a:avLst/>
          </a:prstGeom>
        </p:spPr>
      </p:pic>
    </p:spTree>
    <p:extLst>
      <p:ext uri="{BB962C8B-B14F-4D97-AF65-F5344CB8AC3E}">
        <p14:creationId xmlns:p14="http://schemas.microsoft.com/office/powerpoint/2010/main" xmlns="" val="40015711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pic>
        <p:nvPicPr>
          <p:cNvPr id="111" name="Google Shape;111;p4"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112" name="Google Shape;112;p4"/>
          <p:cNvSpPr/>
          <p:nvPr/>
        </p:nvSpPr>
        <p:spPr>
          <a:xfrm>
            <a:off x="360486" y="-1"/>
            <a:ext cx="10698811" cy="735919"/>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3" name="Google Shape;113;p4"/>
          <p:cNvSpPr/>
          <p:nvPr/>
        </p:nvSpPr>
        <p:spPr>
          <a:xfrm>
            <a:off x="0" y="0"/>
            <a:ext cx="10911016" cy="735919"/>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4" name="Google Shape;114;p4"/>
          <p:cNvSpPr txBox="1"/>
          <p:nvPr/>
        </p:nvSpPr>
        <p:spPr>
          <a:xfrm>
            <a:off x="0" y="89588"/>
            <a:ext cx="10848528" cy="646290"/>
          </a:xfrm>
          <a:prstGeom prst="rect">
            <a:avLst/>
          </a:prstGeom>
          <a:noFill/>
          <a:ln>
            <a:noFill/>
          </a:ln>
        </p:spPr>
        <p:txBody>
          <a:bodyPr spcFirstLastPara="1" wrap="square" lIns="91425" tIns="45700" rIns="91425" bIns="45700" anchor="t" anchorCtr="0">
            <a:spAutoFit/>
          </a:bodyPr>
          <a:lstStyle/>
          <a:p>
            <a:pPr marL="457200" lvl="1"/>
            <a:r>
              <a:rPr lang="en-GB" sz="3600" b="1" dirty="0">
                <a:solidFill>
                  <a:schemeClr val="bg1"/>
                </a:solidFill>
                <a:latin typeface="Candara" pitchFamily="34" charset="0"/>
              </a:rPr>
              <a:t>PAVELDAS IR TINKLAV</a:t>
            </a:r>
            <a:r>
              <a:rPr lang="lt-LT" sz="3600" b="1" dirty="0">
                <a:solidFill>
                  <a:schemeClr val="bg1"/>
                </a:solidFill>
                <a:latin typeface="Candara" pitchFamily="34" charset="0"/>
              </a:rPr>
              <a:t>EIKA</a:t>
            </a:r>
            <a:endParaRPr lang="en-GB" sz="3600" b="1" dirty="0">
              <a:solidFill>
                <a:schemeClr val="bg1"/>
              </a:solidFill>
              <a:latin typeface="Candara" pitchFamily="34" charset="0"/>
            </a:endParaRPr>
          </a:p>
        </p:txBody>
      </p:sp>
      <p:sp>
        <p:nvSpPr>
          <p:cNvPr id="115" name="Google Shape;115;p4"/>
          <p:cNvSpPr txBox="1"/>
          <p:nvPr/>
        </p:nvSpPr>
        <p:spPr>
          <a:xfrm>
            <a:off x="2783633" y="1124744"/>
            <a:ext cx="8275664" cy="4770496"/>
          </a:xfrm>
          <a:prstGeom prst="rect">
            <a:avLst/>
          </a:prstGeom>
          <a:noFill/>
          <a:ln>
            <a:noFill/>
          </a:ln>
        </p:spPr>
        <p:txBody>
          <a:bodyPr spcFirstLastPara="1" wrap="square" lIns="91425" tIns="45700" rIns="91425" bIns="45700" anchor="t" anchorCtr="0">
            <a:spAutoFit/>
          </a:bodyPr>
          <a:lstStyle/>
          <a:p>
            <a:pPr lvl="0"/>
            <a:r>
              <a:rPr lang="lt-LT" sz="1600" dirty="0">
                <a:solidFill>
                  <a:srgbClr val="3F3F3F"/>
                </a:solidFill>
                <a:latin typeface="Candara"/>
                <a:ea typeface="Candara"/>
                <a:cs typeface="Candara"/>
                <a:sym typeface="Candara"/>
              </a:rPr>
              <a:t>Paveldas formuoja žmonių tapatybę su vietomis, kuriose jie gyvena, dirba ir leidžia laisvalaikį. Tačiau pokalbiuose ir planuose apie tai, kaip norime, kad vietos vystytųsi ateityje, dažnai nepaminimas paveldo vaidmuo. </a:t>
            </a:r>
          </a:p>
          <a:p>
            <a:pPr lvl="0"/>
            <a:endParaRPr lang="lt-LT" sz="1600" dirty="0">
              <a:solidFill>
                <a:srgbClr val="3F3F3F"/>
              </a:solidFill>
              <a:latin typeface="Candara"/>
              <a:ea typeface="Candara"/>
              <a:cs typeface="Candara"/>
              <a:sym typeface="Candara"/>
            </a:endParaRPr>
          </a:p>
          <a:p>
            <a:pPr lvl="0"/>
            <a:r>
              <a:rPr lang="lt-LT" sz="1600" dirty="0">
                <a:solidFill>
                  <a:srgbClr val="3F3F3F"/>
                </a:solidFill>
                <a:latin typeface="Candara"/>
                <a:ea typeface="Candara"/>
                <a:cs typeface="Candara"/>
                <a:sym typeface="Candara"/>
              </a:rPr>
              <a:t>Tuo metu, kai vyriausybė perduoda daugiau galių miestams ir vietos valdžios institucijoms, paveldas turi būti vertinamas kaip pagrindinis vietos išskirtinumo veiksnys: strateginis turtas, kuris praturtina socialinį ir ekonominį visos šalies vietų potencialą.</a:t>
            </a:r>
          </a:p>
          <a:p>
            <a:pPr lvl="0"/>
            <a:endParaRPr lang="lt-LT" sz="1600" dirty="0">
              <a:solidFill>
                <a:srgbClr val="3F3F3F"/>
              </a:solidFill>
              <a:latin typeface="Candara"/>
              <a:ea typeface="Candara"/>
              <a:cs typeface="Candara"/>
              <a:sym typeface="Candara"/>
            </a:endParaRPr>
          </a:p>
          <a:p>
            <a:pPr lvl="0"/>
            <a:r>
              <a:rPr lang="lt-LT" sz="1600" dirty="0">
                <a:solidFill>
                  <a:srgbClr val="3F3F3F"/>
                </a:solidFill>
                <a:latin typeface="Candara"/>
                <a:ea typeface="Candara"/>
                <a:cs typeface="Candara"/>
                <a:sym typeface="Candara"/>
              </a:rPr>
              <a:t> Paveldo turtas ir paveldo veikla atlieka esminį vaidmenį keičiant mūsų kraštovaizdį, miestų vaizdą ir tapatybę. Mūsų tyrimai paaiškina, kaip piliečiai, organizacijos, įmonės ir įvairių lygių valdžios institucijos gali panaudoti paveldo potencialą, kad išlaikytų savitą vietos tapatybę ir padėtų vietovėms klestėti ir klestėti. </a:t>
            </a:r>
          </a:p>
          <a:p>
            <a:pPr lvl="0"/>
            <a:endParaRPr lang="lt-LT" sz="1600" dirty="0">
              <a:solidFill>
                <a:srgbClr val="3F3F3F"/>
              </a:solidFill>
              <a:latin typeface="Candara"/>
              <a:ea typeface="Candara"/>
              <a:cs typeface="Candara"/>
              <a:sym typeface="Candara"/>
            </a:endParaRPr>
          </a:p>
          <a:p>
            <a:pPr lvl="0"/>
            <a:r>
              <a:rPr lang="lt-LT" sz="1600" dirty="0">
                <a:solidFill>
                  <a:srgbClr val="3F3F3F"/>
                </a:solidFill>
                <a:latin typeface="Candara"/>
                <a:ea typeface="Candara"/>
                <a:cs typeface="Candara"/>
                <a:sym typeface="Candara"/>
              </a:rPr>
              <a:t>Rekomenduojama, kad didelės ir mažos paveldo organizacijos taptų atviresnės ir geriau susietos – tiek organizacijų viduje, tiek tarp organizacijų; paveldo sektoriuje ir už jo ribų. Tai padės aktyviems paveldo piliečiams tapti paveldo kūrėjais, dalyviais ir bendradarbiais paveldo valdyme ir naudojime – tai jau yra akivaizdu daugelyje šalių. Norime matyti platų, įtraukų ir dinamišką paveldo modelį, kuris duotų vertingą, matomą socialinį poveikį. Tai vadinama „tinkliniu paveldu“.</a:t>
            </a:r>
          </a:p>
        </p:txBody>
      </p:sp>
      <p:pic>
        <p:nvPicPr>
          <p:cNvPr id="2" name="Picture 1"/>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551384" y="2182373"/>
            <a:ext cx="1835946" cy="1327619"/>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pic>
        <p:nvPicPr>
          <p:cNvPr id="141" name="Google Shape;141;p7"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142" name="Google Shape;142;p7"/>
          <p:cNvSpPr/>
          <p:nvPr/>
        </p:nvSpPr>
        <p:spPr>
          <a:xfrm>
            <a:off x="360486" y="-1"/>
            <a:ext cx="10698811" cy="735919"/>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3" name="Google Shape;143;p7"/>
          <p:cNvSpPr/>
          <p:nvPr/>
        </p:nvSpPr>
        <p:spPr>
          <a:xfrm>
            <a:off x="0" y="0"/>
            <a:ext cx="10911016" cy="735919"/>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4" name="Google Shape;144;p7"/>
          <p:cNvSpPr txBox="1"/>
          <p:nvPr/>
        </p:nvSpPr>
        <p:spPr>
          <a:xfrm>
            <a:off x="0" y="89588"/>
            <a:ext cx="10776520" cy="646290"/>
          </a:xfrm>
          <a:prstGeom prst="rect">
            <a:avLst/>
          </a:prstGeom>
          <a:noFill/>
          <a:ln>
            <a:noFill/>
          </a:ln>
        </p:spPr>
        <p:txBody>
          <a:bodyPr spcFirstLastPara="1" wrap="square" lIns="91425" tIns="45700" rIns="91425" bIns="45700" anchor="t" anchorCtr="0">
            <a:spAutoFit/>
          </a:bodyPr>
          <a:lstStyle/>
          <a:p>
            <a:pPr marL="457200" lvl="1"/>
            <a:r>
              <a:rPr lang="en-GB" sz="3600" b="1" dirty="0">
                <a:solidFill>
                  <a:schemeClr val="bg1"/>
                </a:solidFill>
                <a:latin typeface="Candara" pitchFamily="34" charset="0"/>
              </a:rPr>
              <a:t>PAVELDAS IR TINKLAV</a:t>
            </a:r>
            <a:r>
              <a:rPr lang="lt-LT" sz="3600" b="1" dirty="0">
                <a:solidFill>
                  <a:schemeClr val="bg1"/>
                </a:solidFill>
                <a:latin typeface="Candara" pitchFamily="34" charset="0"/>
              </a:rPr>
              <a:t>EIKA</a:t>
            </a:r>
            <a:endParaRPr lang="en-GB" sz="3600" b="1" dirty="0">
              <a:solidFill>
                <a:schemeClr val="bg1"/>
              </a:solidFill>
              <a:latin typeface="Candara" pitchFamily="34" charset="0"/>
            </a:endParaRPr>
          </a:p>
        </p:txBody>
      </p:sp>
      <p:sp>
        <p:nvSpPr>
          <p:cNvPr id="145" name="Google Shape;145;p7"/>
          <p:cNvSpPr txBox="1"/>
          <p:nvPr/>
        </p:nvSpPr>
        <p:spPr>
          <a:xfrm>
            <a:off x="2639616" y="1635735"/>
            <a:ext cx="8419681" cy="4770496"/>
          </a:xfrm>
          <a:prstGeom prst="rect">
            <a:avLst/>
          </a:prstGeom>
          <a:noFill/>
          <a:ln>
            <a:noFill/>
          </a:ln>
        </p:spPr>
        <p:txBody>
          <a:bodyPr spcFirstLastPara="1" wrap="square" lIns="91425" tIns="45700" rIns="91425" bIns="45700" anchor="t" anchorCtr="0">
            <a:spAutoFit/>
          </a:bodyPr>
          <a:lstStyle/>
          <a:p>
            <a:pPr marL="285750" lvl="0" indent="-285750">
              <a:buFont typeface="Wingdings" panose="05000000000000000000" pitchFamily="2" charset="2"/>
              <a:buChar char="Ø"/>
            </a:pPr>
            <a:r>
              <a:rPr lang="lt-LT" sz="1600" dirty="0">
                <a:solidFill>
                  <a:srgbClr val="3F3F3F"/>
                </a:solidFill>
                <a:latin typeface="Candara"/>
                <a:ea typeface="Candara"/>
                <a:cs typeface="Candara"/>
                <a:sym typeface="Candara"/>
              </a:rPr>
              <a:t>Paveldas formuoja žmonių tapatybę su vietomis, kuriose jie gyvena, dirba ir leidžia laisvalaikį. Tačiau pokalbiuose ir planuose apie tai, kaip norime, kad vietos vystytųsi ateityje, dažnai nepaminimas paveldo vaidmuo.</a:t>
            </a:r>
          </a:p>
          <a:p>
            <a:pPr marL="285750" lvl="0" indent="-285750">
              <a:buFont typeface="Wingdings" panose="05000000000000000000" pitchFamily="2" charset="2"/>
              <a:buChar char="Ø"/>
            </a:pPr>
            <a:endParaRPr lang="lt-LT" sz="1600" dirty="0">
              <a:solidFill>
                <a:srgbClr val="3F3F3F"/>
              </a:solidFill>
              <a:latin typeface="Candara"/>
              <a:ea typeface="Candara"/>
              <a:cs typeface="Candara"/>
              <a:sym typeface="Candara"/>
            </a:endParaRPr>
          </a:p>
          <a:p>
            <a:pPr marL="285750" lvl="0" indent="-285750">
              <a:buFont typeface="Wingdings" panose="05000000000000000000" pitchFamily="2" charset="2"/>
              <a:buChar char="Ø"/>
            </a:pPr>
            <a:r>
              <a:rPr lang="lt-LT" sz="1600" dirty="0">
                <a:solidFill>
                  <a:srgbClr val="3F3F3F"/>
                </a:solidFill>
                <a:latin typeface="Candara"/>
                <a:ea typeface="Candara"/>
                <a:cs typeface="Candara"/>
                <a:sym typeface="Candara"/>
              </a:rPr>
              <a:t>Tuo metu, kai vyriausybė perduoda daugiau galių miestams ir vietos valdžios institucijoms, paveldas turi būti laikomas pagrindiniu vietos išskirtinumo veiksniu: strateginiu turtu, kuris praturtina socialinį ir ekonominį visos šalies vietų potencialą.</a:t>
            </a:r>
          </a:p>
          <a:p>
            <a:pPr marL="285750" lvl="0" indent="-285750">
              <a:buFont typeface="Wingdings" panose="05000000000000000000" pitchFamily="2" charset="2"/>
              <a:buChar char="Ø"/>
            </a:pPr>
            <a:endParaRPr lang="lt-LT" sz="1600" dirty="0">
              <a:solidFill>
                <a:srgbClr val="3F3F3F"/>
              </a:solidFill>
              <a:latin typeface="Candara"/>
              <a:ea typeface="Candara"/>
              <a:cs typeface="Candara"/>
              <a:sym typeface="Candara"/>
            </a:endParaRPr>
          </a:p>
          <a:p>
            <a:pPr marL="285750" lvl="0" indent="-285750">
              <a:buFont typeface="Wingdings" panose="05000000000000000000" pitchFamily="2" charset="2"/>
              <a:buChar char="Ø"/>
            </a:pPr>
            <a:r>
              <a:rPr lang="lt-LT" sz="1600" dirty="0">
                <a:solidFill>
                  <a:srgbClr val="3F3F3F"/>
                </a:solidFill>
                <a:latin typeface="Candara"/>
                <a:ea typeface="Candara"/>
                <a:cs typeface="Candara"/>
                <a:sym typeface="Candara"/>
              </a:rPr>
              <a:t> Paveldo turtas ir paveldo veikla atlieka esminį vaidmenį keičiant mūsų kraštovaizdį, miestų vaizdą ir tapatybę. Mūsų tyrimas paaiškina, kaip piliečiai, organizacijos, įmonės ir įvairių lygių valdžios institucijos gali panaudoti paveldo potencialą, kad išlaikytų savitą vietos tapatybę ir padėtų vietovėms klestėti ir klestėti. </a:t>
            </a:r>
          </a:p>
          <a:p>
            <a:pPr marL="285750" lvl="0" indent="-285750">
              <a:buFont typeface="Wingdings" panose="05000000000000000000" pitchFamily="2" charset="2"/>
              <a:buChar char="Ø"/>
            </a:pPr>
            <a:endParaRPr lang="lt-LT" sz="1600" dirty="0">
              <a:solidFill>
                <a:srgbClr val="3F3F3F"/>
              </a:solidFill>
              <a:latin typeface="Candara"/>
              <a:ea typeface="Candara"/>
              <a:cs typeface="Candara"/>
              <a:sym typeface="Candara"/>
            </a:endParaRPr>
          </a:p>
          <a:p>
            <a:pPr marL="285750" lvl="0" indent="-285750">
              <a:buFont typeface="Wingdings" panose="05000000000000000000" pitchFamily="2" charset="2"/>
              <a:buChar char="Ø"/>
            </a:pPr>
            <a:r>
              <a:rPr lang="lt-LT" sz="1600" dirty="0">
                <a:solidFill>
                  <a:srgbClr val="3F3F3F"/>
                </a:solidFill>
                <a:latin typeface="Candara"/>
                <a:ea typeface="Candara"/>
                <a:cs typeface="Candara"/>
                <a:sym typeface="Candara"/>
              </a:rPr>
              <a:t>Rekomenduojama, kad didelės ir mažos paveldo organizacijos taptų atviresnės ir geriau susietos – tiek organizacijų viduje, tiek tarp organizacijų; paveldo sektoriuje ir už jo ribų. Tai padės aktyviems paveldo piliečiams tapti paveldo kūrėjais, dalyviais ir bendradarbiais paveldo valdyme ir naudojime – tai jau akivaizdu daugelyje šalių. Norime matyti platų, įtraukų ir dinamišką paveldo modelį, kuris duotų vertingą, matomą socialinį poveikį. Tai vadinama „tinkliniu paveldu“.</a:t>
            </a:r>
          </a:p>
        </p:txBody>
      </p:sp>
      <p:sp>
        <p:nvSpPr>
          <p:cNvPr id="146" name="Google Shape;146;p7"/>
          <p:cNvSpPr txBox="1"/>
          <p:nvPr/>
        </p:nvSpPr>
        <p:spPr>
          <a:xfrm>
            <a:off x="2639616" y="1052736"/>
            <a:ext cx="8419681" cy="400069"/>
          </a:xfrm>
          <a:prstGeom prst="rect">
            <a:avLst/>
          </a:prstGeom>
          <a:noFill/>
          <a:ln>
            <a:noFill/>
          </a:ln>
        </p:spPr>
        <p:txBody>
          <a:bodyPr spcFirstLastPara="1" wrap="square" lIns="91425" tIns="45700" rIns="91425" bIns="45700" anchor="t" anchorCtr="0">
            <a:spAutoFit/>
          </a:bodyPr>
          <a:lstStyle/>
          <a:p>
            <a:pPr lvl="0"/>
            <a:r>
              <a:rPr lang="lt-LT" sz="2000" b="1" dirty="0">
                <a:solidFill>
                  <a:srgbClr val="A99374"/>
                </a:solidFill>
                <a:latin typeface="Candara"/>
                <a:ea typeface="Candara"/>
                <a:cs typeface="Candara"/>
                <a:sym typeface="Candara"/>
              </a:rPr>
              <a:t>Paveldas – svarba vietos prasmės ir funkcionavimo atžvilgiu</a:t>
            </a:r>
          </a:p>
        </p:txBody>
      </p:sp>
      <p:pic>
        <p:nvPicPr>
          <p:cNvPr id="2" name="Picture 1"/>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360486" y="2636912"/>
            <a:ext cx="2202377" cy="2143647"/>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pic>
        <p:nvPicPr>
          <p:cNvPr id="151" name="Google Shape;151;p8"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152" name="Google Shape;152;p8"/>
          <p:cNvSpPr/>
          <p:nvPr/>
        </p:nvSpPr>
        <p:spPr>
          <a:xfrm>
            <a:off x="360486" y="-1"/>
            <a:ext cx="10698811" cy="808893"/>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3" name="Google Shape;153;p8"/>
          <p:cNvSpPr/>
          <p:nvPr/>
        </p:nvSpPr>
        <p:spPr>
          <a:xfrm>
            <a:off x="0" y="1"/>
            <a:ext cx="10911016" cy="808892"/>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4" name="Google Shape;154;p8"/>
          <p:cNvSpPr txBox="1"/>
          <p:nvPr/>
        </p:nvSpPr>
        <p:spPr>
          <a:xfrm>
            <a:off x="0" y="89588"/>
            <a:ext cx="10911016" cy="646290"/>
          </a:xfrm>
          <a:prstGeom prst="rect">
            <a:avLst/>
          </a:prstGeom>
          <a:noFill/>
          <a:ln>
            <a:noFill/>
          </a:ln>
        </p:spPr>
        <p:txBody>
          <a:bodyPr spcFirstLastPara="1" wrap="square" lIns="91425" tIns="45700" rIns="91425" bIns="45700" anchor="t" anchorCtr="0">
            <a:spAutoFit/>
          </a:bodyPr>
          <a:lstStyle/>
          <a:p>
            <a:pPr marL="457200" lvl="1"/>
            <a:r>
              <a:rPr lang="en-GB" sz="3600" b="1" dirty="0">
                <a:solidFill>
                  <a:srgbClr val="FFFFFF"/>
                </a:solidFill>
                <a:latin typeface="Candara"/>
                <a:ea typeface="Candara"/>
                <a:cs typeface="Candara"/>
                <a:sym typeface="Candara"/>
              </a:rPr>
              <a:t>Geriausia </a:t>
            </a:r>
            <a:r>
              <a:rPr lang="en-GB" sz="3600" b="1" dirty="0" err="1">
                <a:solidFill>
                  <a:srgbClr val="FFFFFF"/>
                </a:solidFill>
                <a:latin typeface="Candara"/>
                <a:ea typeface="Candara"/>
                <a:cs typeface="Candara"/>
                <a:sym typeface="Candara"/>
              </a:rPr>
              <a:t>praktika</a:t>
            </a:r>
            <a:endParaRPr lang="en-GB" sz="3600" b="1" dirty="0">
              <a:solidFill>
                <a:srgbClr val="FFFFFF"/>
              </a:solidFill>
              <a:latin typeface="Candara"/>
              <a:ea typeface="Candara"/>
              <a:cs typeface="Candara"/>
              <a:sym typeface="Candara"/>
            </a:endParaRPr>
          </a:p>
        </p:txBody>
      </p:sp>
      <p:sp>
        <p:nvSpPr>
          <p:cNvPr id="155" name="Google Shape;155;p8"/>
          <p:cNvSpPr txBox="1"/>
          <p:nvPr/>
        </p:nvSpPr>
        <p:spPr>
          <a:xfrm>
            <a:off x="360486" y="2448120"/>
            <a:ext cx="4817627" cy="3785611"/>
          </a:xfrm>
          <a:prstGeom prst="rect">
            <a:avLst/>
          </a:prstGeom>
          <a:noFill/>
          <a:ln>
            <a:noFill/>
          </a:ln>
        </p:spPr>
        <p:txBody>
          <a:bodyPr spcFirstLastPara="1" wrap="square" lIns="91425" tIns="45700" rIns="91425" bIns="45700" anchor="t" anchorCtr="0">
            <a:spAutoFit/>
          </a:bodyPr>
          <a:lstStyle/>
          <a:p>
            <a:pPr lvl="0"/>
            <a:r>
              <a:rPr lang="lt-LT" sz="1600" dirty="0">
                <a:latin typeface="Candara" pitchFamily="34" charset="0"/>
              </a:rPr>
              <a:t>Vasaros atostogų metu visada aktualus lieka aplinkinių kaimo bendruomenių, mokyklinio amžiaus vaikų ir ypač jaunimo užimtumo klausimas. </a:t>
            </a:r>
          </a:p>
          <a:p>
            <a:pPr lvl="0"/>
            <a:endParaRPr lang="lt-LT" sz="1600" dirty="0">
              <a:latin typeface="Candara" pitchFamily="34" charset="0"/>
            </a:endParaRPr>
          </a:p>
          <a:p>
            <a:pPr lvl="0"/>
            <a:r>
              <a:rPr lang="lt-LT" sz="1600" dirty="0">
                <a:latin typeface="Candara" pitchFamily="34" charset="0"/>
              </a:rPr>
              <a:t>Kaimo ekologinės bendruomenės asociacija „</a:t>
            </a:r>
            <a:r>
              <a:rPr lang="lt-LT" sz="1600" dirty="0" err="1">
                <a:latin typeface="Candara" pitchFamily="34" charset="0"/>
              </a:rPr>
              <a:t>Melkis</a:t>
            </a:r>
            <a:r>
              <a:rPr lang="lt-LT" sz="1600" dirty="0">
                <a:latin typeface="Candara" pitchFamily="34" charset="0"/>
              </a:rPr>
              <a:t>“ nusprendė įgyvendinti projektą, kuris užtikrintų vaikams prasmingas atostogas gamtoje ir suteiktų naujų ilgalaikių įspūdžių bei įgūdžių. Taip pat buvo siekiama suvienyti kaimynines daugiatautes bendruomenes vienam tikslui – susipažinti vieniems su kitais, atskleisti kultūrinius bendrumus ir skirtumus, ugdyti meilę savo šaliai ir jos kultūrai. Dauguma veiklų buvo vykdoma savanoriškai.</a:t>
            </a:r>
          </a:p>
          <a:p>
            <a:pPr lvl="0"/>
            <a:endParaRPr lang="en-GB" sz="1800" dirty="0">
              <a:latin typeface="Candara" pitchFamily="34" charset="0"/>
            </a:endParaRPr>
          </a:p>
          <a:p>
            <a:pPr lvl="0"/>
            <a:endParaRPr dirty="0">
              <a:latin typeface="Candara" pitchFamily="34" charset="0"/>
            </a:endParaRPr>
          </a:p>
        </p:txBody>
      </p:sp>
      <p:sp>
        <p:nvSpPr>
          <p:cNvPr id="156" name="Google Shape;156;p8"/>
          <p:cNvSpPr txBox="1"/>
          <p:nvPr/>
        </p:nvSpPr>
        <p:spPr>
          <a:xfrm>
            <a:off x="360486" y="1124744"/>
            <a:ext cx="5087442" cy="1015622"/>
          </a:xfrm>
          <a:prstGeom prst="rect">
            <a:avLst/>
          </a:prstGeom>
          <a:noFill/>
          <a:ln>
            <a:noFill/>
          </a:ln>
        </p:spPr>
        <p:txBody>
          <a:bodyPr spcFirstLastPara="1" wrap="square" lIns="91425" tIns="45700" rIns="91425" bIns="45700" anchor="t" anchorCtr="0">
            <a:spAutoFit/>
          </a:bodyPr>
          <a:lstStyle/>
          <a:p>
            <a:pPr lvl="0"/>
            <a:r>
              <a:rPr lang="lt-LT" sz="2000" b="1" dirty="0">
                <a:solidFill>
                  <a:srgbClr val="A99374"/>
                </a:solidFill>
                <a:latin typeface="Candara"/>
                <a:ea typeface="Candara"/>
                <a:cs typeface="Candara"/>
                <a:sym typeface="Candara"/>
              </a:rPr>
              <a:t>1 pavyzdys: kūrybinės dirbtuvės jaunimui, susijusios su kultūros paveldu, vaikų vasaros kūrybinėje stovykloje „Aš piešiu Lietuvą“</a:t>
            </a:r>
          </a:p>
        </p:txBody>
      </p:sp>
      <p:pic>
        <p:nvPicPr>
          <p:cNvPr id="3" name="Picture 2"/>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7179809" y="1196752"/>
            <a:ext cx="3879488" cy="517265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pic>
        <p:nvPicPr>
          <p:cNvPr id="151" name="Google Shape;151;p8"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152" name="Google Shape;152;p8"/>
          <p:cNvSpPr/>
          <p:nvPr/>
        </p:nvSpPr>
        <p:spPr>
          <a:xfrm>
            <a:off x="360486" y="-1"/>
            <a:ext cx="10698811" cy="808893"/>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3" name="Google Shape;153;p8"/>
          <p:cNvSpPr/>
          <p:nvPr/>
        </p:nvSpPr>
        <p:spPr>
          <a:xfrm>
            <a:off x="0" y="1"/>
            <a:ext cx="10911016" cy="808892"/>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4" name="Google Shape;154;p8"/>
          <p:cNvSpPr txBox="1"/>
          <p:nvPr/>
        </p:nvSpPr>
        <p:spPr>
          <a:xfrm>
            <a:off x="0" y="89588"/>
            <a:ext cx="10911016" cy="646290"/>
          </a:xfrm>
          <a:prstGeom prst="rect">
            <a:avLst/>
          </a:prstGeom>
          <a:noFill/>
          <a:ln>
            <a:noFill/>
          </a:ln>
        </p:spPr>
        <p:txBody>
          <a:bodyPr spcFirstLastPara="1" wrap="square" lIns="91425" tIns="45700" rIns="91425" bIns="45700" anchor="t" anchorCtr="0">
            <a:spAutoFit/>
          </a:bodyPr>
          <a:lstStyle/>
          <a:p>
            <a:pPr marL="457200" lvl="1"/>
            <a:r>
              <a:rPr lang="en-GB" sz="3600" b="1" dirty="0">
                <a:solidFill>
                  <a:srgbClr val="FFFFFF"/>
                </a:solidFill>
                <a:latin typeface="Candara"/>
                <a:ea typeface="Candara"/>
                <a:cs typeface="Candara"/>
                <a:sym typeface="Candara"/>
              </a:rPr>
              <a:t>Geriausia </a:t>
            </a:r>
            <a:r>
              <a:rPr lang="en-GB" sz="3600" b="1" dirty="0" err="1">
                <a:solidFill>
                  <a:srgbClr val="FFFFFF"/>
                </a:solidFill>
                <a:latin typeface="Candara"/>
                <a:ea typeface="Candara"/>
                <a:cs typeface="Candara"/>
                <a:sym typeface="Candara"/>
              </a:rPr>
              <a:t>praktika</a:t>
            </a:r>
            <a:endParaRPr lang="en-GB" sz="3600" b="1" dirty="0">
              <a:solidFill>
                <a:srgbClr val="FFFFFF"/>
              </a:solidFill>
              <a:latin typeface="Candara"/>
              <a:ea typeface="Candara"/>
              <a:cs typeface="Candara"/>
              <a:sym typeface="Candara"/>
            </a:endParaRPr>
          </a:p>
        </p:txBody>
      </p:sp>
      <p:sp>
        <p:nvSpPr>
          <p:cNvPr id="155" name="Google Shape;155;p8"/>
          <p:cNvSpPr txBox="1"/>
          <p:nvPr/>
        </p:nvSpPr>
        <p:spPr>
          <a:xfrm>
            <a:off x="360487" y="2132631"/>
            <a:ext cx="6527601" cy="4247276"/>
          </a:xfrm>
          <a:prstGeom prst="rect">
            <a:avLst/>
          </a:prstGeom>
          <a:noFill/>
          <a:ln>
            <a:noFill/>
          </a:ln>
        </p:spPr>
        <p:txBody>
          <a:bodyPr spcFirstLastPara="1" wrap="square" lIns="91425" tIns="45700" rIns="91425" bIns="45700" anchor="t" anchorCtr="0">
            <a:spAutoFit/>
          </a:bodyPr>
          <a:lstStyle/>
          <a:p>
            <a:pPr lvl="0"/>
            <a:r>
              <a:rPr lang="lt-LT" sz="1600" dirty="0">
                <a:latin typeface="Candara" pitchFamily="34" charset="0"/>
              </a:rPr>
              <a:t>Projekto „Vaikų vasaros kūrybinis pleneras „Pievos augalai – kūrybiškumo šaltinis“ pagrindinis tikslas – ugdyti supratimą apie artimiausių etninių bendruomenių kultūrą, plenero dalyvių asmeninę ir socialinę tarpusavio atsakomybę, formuoti geranoriškus bendravimo įgūdžius, susipažinti su augalų pasauliu ir meninės raiškos priemonėmis.</a:t>
            </a:r>
          </a:p>
          <a:p>
            <a:pPr lvl="0"/>
            <a:endParaRPr lang="lt-LT" sz="1600" dirty="0">
              <a:latin typeface="Candara" pitchFamily="34" charset="0"/>
            </a:endParaRPr>
          </a:p>
          <a:p>
            <a:pPr lvl="0"/>
            <a:r>
              <a:rPr lang="lt-LT" sz="1600" dirty="0">
                <a:latin typeface="Candara" pitchFamily="34" charset="0"/>
              </a:rPr>
              <a:t>Pleneras buvo skirtas biologijos mokslų habilituotosios daktarės Eugenijos </a:t>
            </a:r>
            <a:r>
              <a:rPr lang="lt-LT" sz="1600" dirty="0" err="1">
                <a:latin typeface="Candara" pitchFamily="34" charset="0"/>
              </a:rPr>
              <a:t>Šimkūnaitės</a:t>
            </a:r>
            <a:r>
              <a:rPr lang="lt-LT" sz="1600" dirty="0">
                <a:latin typeface="Candara" pitchFamily="34" charset="0"/>
              </a:rPr>
              <a:t> 100-ųjų gimimo metinių minėjimui. E. </a:t>
            </a:r>
            <a:r>
              <a:rPr lang="lt-LT" sz="1600" dirty="0" err="1">
                <a:latin typeface="Candara" pitchFamily="34" charset="0"/>
              </a:rPr>
              <a:t>Šimkūnaitė</a:t>
            </a:r>
            <a:r>
              <a:rPr lang="lt-LT" sz="1600" dirty="0">
                <a:latin typeface="Candara" pitchFamily="34" charset="0"/>
              </a:rPr>
              <a:t> tyrinėjo ir moksliškai aprašė vaistinius augalus, sugebėjo palyginti Lietuvos žolininkystės ir liaudies medicinos patirtį. Dr. E. </a:t>
            </a:r>
            <a:r>
              <a:rPr lang="lt-LT" sz="1600" dirty="0" err="1">
                <a:latin typeface="Candara" pitchFamily="34" charset="0"/>
              </a:rPr>
              <a:t>Šimkūnaitė</a:t>
            </a:r>
            <a:r>
              <a:rPr lang="lt-LT" sz="1600" dirty="0">
                <a:latin typeface="Candara" pitchFamily="34" charset="0"/>
              </a:rPr>
              <a:t> visą savo gyvenimą paskyrė vaistinių augalų, liaudies medicinos ir vietos istorijos tyrinėjimui. Todėl siūloma plenero tema – „Pievos augalai – kūrybiškumo šaltinis“. Tokiu būdu siekiama skatinti Lietuvos visuomenę domėtis vaistiniais augalais, liaudies medicina, atrasti meno terapijos privalumus piešiant gamtą, gilintis į įvairias piešimo ir kitas meninio išraiškos technikas (popieriaus karpymą, siuvinėjimą ir kt.).</a:t>
            </a:r>
          </a:p>
          <a:p>
            <a:pPr lvl="0"/>
            <a:endParaRPr dirty="0">
              <a:latin typeface="Candara" pitchFamily="34" charset="0"/>
            </a:endParaRPr>
          </a:p>
        </p:txBody>
      </p:sp>
      <p:sp>
        <p:nvSpPr>
          <p:cNvPr id="156" name="Google Shape;156;p8"/>
          <p:cNvSpPr txBox="1"/>
          <p:nvPr/>
        </p:nvSpPr>
        <p:spPr>
          <a:xfrm>
            <a:off x="360486" y="1268760"/>
            <a:ext cx="10698811" cy="707846"/>
          </a:xfrm>
          <a:prstGeom prst="rect">
            <a:avLst/>
          </a:prstGeom>
          <a:noFill/>
          <a:ln>
            <a:noFill/>
          </a:ln>
        </p:spPr>
        <p:txBody>
          <a:bodyPr spcFirstLastPara="1" wrap="square" lIns="91425" tIns="45700" rIns="91425" bIns="45700" anchor="t" anchorCtr="0">
            <a:spAutoFit/>
          </a:bodyPr>
          <a:lstStyle/>
          <a:p>
            <a:pPr lvl="0"/>
            <a:r>
              <a:rPr lang="lt-LT" sz="2000" b="1" dirty="0">
                <a:solidFill>
                  <a:srgbClr val="A99374"/>
                </a:solidFill>
                <a:latin typeface="Candara"/>
                <a:ea typeface="Candara"/>
                <a:cs typeface="Candara"/>
                <a:sym typeface="Candara"/>
              </a:rPr>
              <a:t>2 pavyzdys: kūrybinės dirbtuvės jaunimui, susijusios su kultūros paveldu vaikų vasaros kūrybinėje stovykloje „Aš piešiu Lietuvą“</a:t>
            </a:r>
          </a:p>
        </p:txBody>
      </p:sp>
      <p:pic>
        <p:nvPicPr>
          <p:cNvPr id="2" name="Picture 1"/>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7104111" y="2276872"/>
            <a:ext cx="3987117" cy="2658078"/>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77">
          <a:extLst>
            <a:ext uri="{FF2B5EF4-FFF2-40B4-BE49-F238E27FC236}">
              <a16:creationId xmlns="" xmlns:a16="http://schemas.microsoft.com/office/drawing/2014/main" id="{9EA4C163-C377-5F3F-82D3-4A560710F417}"/>
            </a:ext>
          </a:extLst>
        </p:cNvPr>
        <p:cNvGrpSpPr/>
        <p:nvPr/>
      </p:nvGrpSpPr>
      <p:grpSpPr>
        <a:xfrm>
          <a:off x="0" y="0"/>
          <a:ext cx="0" cy="0"/>
          <a:chOff x="0" y="0"/>
          <a:chExt cx="0" cy="0"/>
        </a:xfrm>
      </p:grpSpPr>
      <p:pic>
        <p:nvPicPr>
          <p:cNvPr id="78" name="Google Shape;78;p5" descr="A logo with a tree in the middle&#10;&#10;Description automatically generated">
            <a:extLst>
              <a:ext uri="{FF2B5EF4-FFF2-40B4-BE49-F238E27FC236}">
                <a16:creationId xmlns="" xmlns:a16="http://schemas.microsoft.com/office/drawing/2014/main" id="{45074A1D-3119-10C1-BCB2-7F9F0E0F9826}"/>
              </a:ext>
            </a:extLst>
          </p:cNvPr>
          <p:cNvPicPr preferRelativeResize="0"/>
          <p:nvPr/>
        </p:nvPicPr>
        <p:blipFill rotWithShape="1">
          <a:blip r:embed="rId4">
            <a:alphaModFix/>
          </a:blip>
          <a:srcRect/>
          <a:stretch/>
        </p:blipFill>
        <p:spPr>
          <a:xfrm>
            <a:off x="5117361" y="401642"/>
            <a:ext cx="1614744" cy="1625941"/>
          </a:xfrm>
          <a:prstGeom prst="rect">
            <a:avLst/>
          </a:prstGeom>
          <a:noFill/>
          <a:ln>
            <a:noFill/>
          </a:ln>
        </p:spPr>
      </p:pic>
      <p:sp>
        <p:nvSpPr>
          <p:cNvPr id="79" name="Google Shape;79;p5">
            <a:extLst>
              <a:ext uri="{FF2B5EF4-FFF2-40B4-BE49-F238E27FC236}">
                <a16:creationId xmlns="" xmlns:a16="http://schemas.microsoft.com/office/drawing/2014/main" id="{BE77E335-EF72-CE4C-DC9F-3366EF8DE954}"/>
              </a:ext>
            </a:extLst>
          </p:cNvPr>
          <p:cNvSpPr txBox="1"/>
          <p:nvPr/>
        </p:nvSpPr>
        <p:spPr>
          <a:xfrm>
            <a:off x="0" y="2708872"/>
            <a:ext cx="12191999" cy="461624"/>
          </a:xfrm>
          <a:prstGeom prst="rect">
            <a:avLst/>
          </a:prstGeom>
          <a:solidFill>
            <a:srgbClr val="72BC59"/>
          </a:solidFill>
          <a:ln>
            <a:noFill/>
          </a:ln>
        </p:spPr>
        <p:txBody>
          <a:bodyPr spcFirstLastPara="1" wrap="square" lIns="91425" tIns="45700" rIns="91425" bIns="45700" anchor="t" anchorCtr="0">
            <a:spAutoFit/>
          </a:bodyPr>
          <a:lstStyle/>
          <a:p>
            <a:pPr algn="ctr"/>
            <a:r>
              <a:rPr lang="lt-LT" sz="2400" b="1" dirty="0" smtClean="0">
                <a:solidFill>
                  <a:schemeClr val="bg1"/>
                </a:solidFill>
                <a:latin typeface="Candara" pitchFamily="34" charset="0"/>
              </a:rPr>
              <a:t>Ačiū už jūsų dėmesį</a:t>
            </a:r>
          </a:p>
        </p:txBody>
      </p:sp>
      <p:sp>
        <p:nvSpPr>
          <p:cNvPr id="80" name="Google Shape;80;p5">
            <a:extLst>
              <a:ext uri="{FF2B5EF4-FFF2-40B4-BE49-F238E27FC236}">
                <a16:creationId xmlns="" xmlns:a16="http://schemas.microsoft.com/office/drawing/2014/main" id="{5BC8D6D7-24F3-A431-1DB9-07722AF93252}"/>
              </a:ext>
            </a:extLst>
          </p:cNvPr>
          <p:cNvSpPr txBox="1"/>
          <p:nvPr/>
        </p:nvSpPr>
        <p:spPr>
          <a:xfrm>
            <a:off x="3048000" y="2141384"/>
            <a:ext cx="6096000" cy="33851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en-GB" sz="1600" b="1" i="0" u="none" strike="noStrike" cap="none" dirty="0">
                <a:solidFill>
                  <a:srgbClr val="7F7F7F"/>
                </a:solidFill>
                <a:latin typeface="Calibri"/>
                <a:ea typeface="Calibri"/>
                <a:cs typeface="Calibri"/>
                <a:sym typeface="Calibri"/>
              </a:rPr>
              <a:t>2023-1-EE01-KA220-ADU-000150753</a:t>
            </a:r>
            <a:endParaRPr sz="1400" b="0" i="0" u="none" strike="noStrike" cap="none" dirty="0">
              <a:solidFill>
                <a:schemeClr val="dk1"/>
              </a:solidFill>
              <a:latin typeface="Times New Roman"/>
              <a:ea typeface="Times New Roman"/>
              <a:cs typeface="Times New Roman"/>
              <a:sym typeface="Times New Roman"/>
            </a:endParaRPr>
          </a:p>
        </p:txBody>
      </p:sp>
      <p:pic>
        <p:nvPicPr>
          <p:cNvPr id="84" name="Google Shape;84;p5" descr="A logo of a person holding a pen&#10;&#10;Description automatically generated">
            <a:extLst>
              <a:ext uri="{FF2B5EF4-FFF2-40B4-BE49-F238E27FC236}">
                <a16:creationId xmlns="" xmlns:a16="http://schemas.microsoft.com/office/drawing/2014/main" id="{F9D1DA8D-D4C4-7907-0694-F8605C238371}"/>
              </a:ext>
            </a:extLst>
          </p:cNvPr>
          <p:cNvPicPr preferRelativeResize="0"/>
          <p:nvPr/>
        </p:nvPicPr>
        <p:blipFill rotWithShape="1">
          <a:blip r:embed="rId5">
            <a:alphaModFix/>
          </a:blip>
          <a:srcRect/>
          <a:stretch/>
        </p:blipFill>
        <p:spPr>
          <a:xfrm>
            <a:off x="506364" y="4406422"/>
            <a:ext cx="1018108" cy="1028604"/>
          </a:xfrm>
          <a:prstGeom prst="rect">
            <a:avLst/>
          </a:prstGeom>
          <a:noFill/>
          <a:ln>
            <a:noFill/>
          </a:ln>
        </p:spPr>
      </p:pic>
      <p:sp>
        <p:nvSpPr>
          <p:cNvPr id="2" name="Google Shape;80;p5">
            <a:extLst>
              <a:ext uri="{FF2B5EF4-FFF2-40B4-BE49-F238E27FC236}">
                <a16:creationId xmlns="" xmlns:a16="http://schemas.microsoft.com/office/drawing/2014/main" id="{60AE485B-6786-A879-4B54-0B8C00087AB2}"/>
              </a:ext>
            </a:extLst>
          </p:cNvPr>
          <p:cNvSpPr txBox="1"/>
          <p:nvPr/>
        </p:nvSpPr>
        <p:spPr>
          <a:xfrm>
            <a:off x="3218507" y="3480723"/>
            <a:ext cx="6096000" cy="523180"/>
          </a:xfrm>
          <a:prstGeom prst="rect">
            <a:avLst/>
          </a:prstGeom>
          <a:noFill/>
          <a:ln>
            <a:noFill/>
          </a:ln>
        </p:spPr>
        <p:txBody>
          <a:bodyPr spcFirstLastPara="1" wrap="square" lIns="91425" tIns="45700" rIns="91425" bIns="45700" anchor="t" anchorCtr="0">
            <a:spAutoFit/>
          </a:bodyPr>
          <a:lstStyle/>
          <a:p>
            <a:pPr algn="ctr">
              <a:buSzPts val="1600"/>
            </a:pPr>
            <a:r>
              <a:rPr lang="en-US" sz="2800" b="1" dirty="0" err="1" smtClean="0">
                <a:solidFill>
                  <a:schemeClr val="bg1">
                    <a:lumMod val="50000"/>
                  </a:schemeClr>
                </a:solidFill>
                <a:latin typeface="Candara" pitchFamily="34" charset="0"/>
              </a:rPr>
              <a:t>Partneriai</a:t>
            </a:r>
            <a:r>
              <a:rPr lang="en-GB" sz="2800" b="1" i="0" u="none" strike="noStrike" cap="none" dirty="0" smtClean="0">
                <a:solidFill>
                  <a:schemeClr val="bg1">
                    <a:lumMod val="50000"/>
                  </a:schemeClr>
                </a:solidFill>
                <a:latin typeface="Candara" pitchFamily="34" charset="0"/>
                <a:ea typeface="Calibri"/>
                <a:cs typeface="Calibri"/>
                <a:sym typeface="Calibri"/>
              </a:rPr>
              <a:t> </a:t>
            </a:r>
            <a:endParaRPr sz="2800" b="0" i="0" u="none" strike="noStrike" cap="none" dirty="0">
              <a:solidFill>
                <a:schemeClr val="bg1">
                  <a:lumMod val="50000"/>
                </a:schemeClr>
              </a:solidFill>
              <a:latin typeface="Candara" pitchFamily="34" charset="0"/>
              <a:ea typeface="Times New Roman"/>
              <a:cs typeface="Times New Roman"/>
              <a:sym typeface="Times New Roman"/>
            </a:endParaRPr>
          </a:p>
        </p:txBody>
      </p:sp>
      <p:pic>
        <p:nvPicPr>
          <p:cNvPr id="1026" name="Picture 2" descr="A green text on a black background&#10;&#10;Description automatically generated">
            <a:extLst>
              <a:ext uri="{FF2B5EF4-FFF2-40B4-BE49-F238E27FC236}">
                <a16:creationId xmlns="" xmlns:a16="http://schemas.microsoft.com/office/drawing/2014/main" id="{3B45D439-3297-79AA-CACA-7096D6D590B0}"/>
              </a:ext>
            </a:extLst>
          </p:cNvPr>
          <p:cNvPicPr>
            <a:picLocks noChangeAspect="1" noChangeArrowheads="1"/>
          </p:cNvPicPr>
          <p:nvPr/>
        </p:nvPicPr>
        <p:blipFill>
          <a:blip r:embed="rId6">
            <a:extLst>
              <a:ext uri="{28A0092B-C50C-407E-A947-70E740481C1C}">
                <a14:useLocalDpi xmlns="" xmlns:a14="http://schemas.microsoft.com/office/drawing/2010/main" val="0"/>
              </a:ext>
            </a:extLst>
          </a:blip>
          <a:srcRect/>
          <a:stretch>
            <a:fillRect/>
          </a:stretch>
        </p:blipFill>
        <p:spPr bwMode="auto">
          <a:xfrm>
            <a:off x="1962338" y="4752724"/>
            <a:ext cx="1676400" cy="400050"/>
          </a:xfrm>
          <a:prstGeom prst="rect">
            <a:avLst/>
          </a:prstGeom>
          <a:noFill/>
          <a:extLst>
            <a:ext uri="{909E8E84-426E-40DD-AFC4-6F175D3DCCD1}">
              <a14:hiddenFill xmlns="" xmlns:a14="http://schemas.microsoft.com/office/drawing/2010/main">
                <a:solidFill>
                  <a:srgbClr val="FFFFFF"/>
                </a:solidFill>
              </a14:hiddenFill>
            </a:ext>
          </a:extLst>
        </p:spPr>
      </p:pic>
      <p:pic>
        <p:nvPicPr>
          <p:cNvPr id="1028" name="Picture 4">
            <a:extLst>
              <a:ext uri="{FF2B5EF4-FFF2-40B4-BE49-F238E27FC236}">
                <a16:creationId xmlns="" xmlns:a16="http://schemas.microsoft.com/office/drawing/2014/main" id="{CEACFF9F-2E19-236D-B5DE-BA61F8D477D4}"/>
              </a:ext>
            </a:extLst>
          </p:cNvPr>
          <p:cNvPicPr>
            <a:picLocks noChangeAspect="1" noChangeArrowheads="1"/>
          </p:cNvPicPr>
          <p:nvPr/>
        </p:nvPicPr>
        <p:blipFill>
          <a:blip r:embed="rId7">
            <a:extLst>
              <a:ext uri="{28A0092B-C50C-407E-A947-70E740481C1C}">
                <a14:useLocalDpi xmlns="" xmlns:a14="http://schemas.microsoft.com/office/drawing/2010/main" val="0"/>
              </a:ext>
            </a:extLst>
          </a:blip>
          <a:srcRect/>
          <a:stretch>
            <a:fillRect/>
          </a:stretch>
        </p:blipFill>
        <p:spPr bwMode="auto">
          <a:xfrm>
            <a:off x="3969614" y="4704157"/>
            <a:ext cx="866775" cy="542925"/>
          </a:xfrm>
          <a:prstGeom prst="rect">
            <a:avLst/>
          </a:prstGeom>
          <a:noFill/>
          <a:extLst>
            <a:ext uri="{909E8E84-426E-40DD-AFC4-6F175D3DCCD1}">
              <a14:hiddenFill xmlns="" xmlns:a14="http://schemas.microsoft.com/office/drawing/2010/main">
                <a:solidFill>
                  <a:srgbClr val="FFFFFF"/>
                </a:solidFill>
              </a14:hiddenFill>
            </a:ext>
          </a:extLst>
        </p:spPr>
      </p:pic>
      <p:pic>
        <p:nvPicPr>
          <p:cNvPr id="1030" name="Picture 6" descr="A red bird on a green leaf&#10;&#10;Description automatically generated">
            <a:extLst>
              <a:ext uri="{FF2B5EF4-FFF2-40B4-BE49-F238E27FC236}">
                <a16:creationId xmlns="" xmlns:a16="http://schemas.microsoft.com/office/drawing/2014/main" id="{64376610-9F6A-7D97-9F5A-E9A5DBD20FBE}"/>
              </a:ext>
            </a:extLst>
          </p:cNvPr>
          <p:cNvPicPr>
            <a:picLocks noChangeAspect="1" noChangeArrowheads="1"/>
          </p:cNvPicPr>
          <p:nvPr/>
        </p:nvPicPr>
        <p:blipFill>
          <a:blip r:embed="rId8">
            <a:extLst>
              <a:ext uri="{28A0092B-C50C-407E-A947-70E740481C1C}">
                <a14:useLocalDpi xmlns="" xmlns:a14="http://schemas.microsoft.com/office/drawing/2010/main" val="0"/>
              </a:ext>
            </a:extLst>
          </a:blip>
          <a:srcRect/>
          <a:stretch>
            <a:fillRect/>
          </a:stretch>
        </p:blipFill>
        <p:spPr bwMode="auto">
          <a:xfrm>
            <a:off x="5167265" y="4723206"/>
            <a:ext cx="971550" cy="504825"/>
          </a:xfrm>
          <a:prstGeom prst="rect">
            <a:avLst/>
          </a:prstGeom>
          <a:noFill/>
          <a:extLst>
            <a:ext uri="{909E8E84-426E-40DD-AFC4-6F175D3DCCD1}">
              <a14:hiddenFill xmlns="" xmlns:a14="http://schemas.microsoft.com/office/drawing/2010/main">
                <a:solidFill>
                  <a:srgbClr val="FFFFFF"/>
                </a:solidFill>
              </a14:hiddenFill>
            </a:ext>
          </a:extLst>
        </p:spPr>
      </p:pic>
      <p:pic>
        <p:nvPicPr>
          <p:cNvPr id="1032" name="Picture 8" descr="Icon&#10;&#10;Description automatically generated">
            <a:extLst>
              <a:ext uri="{FF2B5EF4-FFF2-40B4-BE49-F238E27FC236}">
                <a16:creationId xmlns="" xmlns:a16="http://schemas.microsoft.com/office/drawing/2014/main" id="{787E2769-AEC9-4756-9372-748CDF945564}"/>
              </a:ext>
            </a:extLst>
          </p:cNvPr>
          <p:cNvPicPr>
            <a:picLocks noChangeAspect="1" noChangeArrowheads="1"/>
          </p:cNvPicPr>
          <p:nvPr/>
        </p:nvPicPr>
        <p:blipFill>
          <a:blip r:embed="rId9">
            <a:extLst>
              <a:ext uri="{28A0092B-C50C-407E-A947-70E740481C1C}">
                <a14:useLocalDpi xmlns="" xmlns:a14="http://schemas.microsoft.com/office/drawing/2010/main" val="0"/>
              </a:ext>
            </a:extLst>
          </a:blip>
          <a:srcRect/>
          <a:stretch>
            <a:fillRect/>
          </a:stretch>
        </p:blipFill>
        <p:spPr bwMode="auto">
          <a:xfrm>
            <a:off x="6535659" y="4630211"/>
            <a:ext cx="1257300" cy="581025"/>
          </a:xfrm>
          <a:prstGeom prst="rect">
            <a:avLst/>
          </a:prstGeom>
          <a:noFill/>
          <a:extLst>
            <a:ext uri="{909E8E84-426E-40DD-AFC4-6F175D3DCCD1}">
              <a14:hiddenFill xmlns="" xmlns:a14="http://schemas.microsoft.com/office/drawing/2010/main">
                <a:solidFill>
                  <a:srgbClr val="FFFFFF"/>
                </a:solidFill>
              </a14:hiddenFill>
            </a:ext>
          </a:extLst>
        </p:spPr>
      </p:pic>
      <p:pic>
        <p:nvPicPr>
          <p:cNvPr id="1034" name="Picture 10" descr="A building with red lights&#10;&#10;Description automatically generated">
            <a:extLst>
              <a:ext uri="{FF2B5EF4-FFF2-40B4-BE49-F238E27FC236}">
                <a16:creationId xmlns="" xmlns:a16="http://schemas.microsoft.com/office/drawing/2014/main" id="{31B41789-03F6-70DF-6C37-3B809119B07B}"/>
              </a:ext>
            </a:extLst>
          </p:cNvPr>
          <p:cNvPicPr>
            <a:picLocks noChangeAspect="1" noChangeArrowheads="1"/>
          </p:cNvPicPr>
          <p:nvPr/>
        </p:nvPicPr>
        <p:blipFill>
          <a:blip r:embed="rId10">
            <a:extLst>
              <a:ext uri="{28A0092B-C50C-407E-A947-70E740481C1C}">
                <a14:useLocalDpi xmlns="" xmlns:a14="http://schemas.microsoft.com/office/drawing/2010/main" val="0"/>
              </a:ext>
            </a:extLst>
          </a:blip>
          <a:srcRect/>
          <a:stretch>
            <a:fillRect/>
          </a:stretch>
        </p:blipFill>
        <p:spPr bwMode="auto">
          <a:xfrm>
            <a:off x="8328717" y="4619374"/>
            <a:ext cx="771525" cy="533400"/>
          </a:xfrm>
          <a:prstGeom prst="rect">
            <a:avLst/>
          </a:prstGeom>
          <a:noFill/>
          <a:extLst>
            <a:ext uri="{909E8E84-426E-40DD-AFC4-6F175D3DCCD1}">
              <a14:hiddenFill xmlns="" xmlns:a14="http://schemas.microsoft.com/office/drawing/2010/main">
                <a:solidFill>
                  <a:srgbClr val="FFFFFF"/>
                </a:solidFill>
              </a14:hiddenFill>
            </a:ext>
          </a:extLst>
        </p:spPr>
      </p:pic>
      <p:pic>
        <p:nvPicPr>
          <p:cNvPr id="1036" name="Picture 12" descr="A blue and black logo&#10;&#10;Description automatically generated">
            <a:extLst>
              <a:ext uri="{FF2B5EF4-FFF2-40B4-BE49-F238E27FC236}">
                <a16:creationId xmlns="" xmlns:a16="http://schemas.microsoft.com/office/drawing/2014/main" id="{C9B3BA7D-83AB-3CA7-81BA-35DE5F9EB790}"/>
              </a:ext>
            </a:extLst>
          </p:cNvPr>
          <p:cNvPicPr>
            <a:picLocks noChangeAspect="1" noChangeArrowheads="1"/>
          </p:cNvPicPr>
          <p:nvPr/>
        </p:nvPicPr>
        <p:blipFill>
          <a:blip r:embed="rId11">
            <a:extLst>
              <a:ext uri="{28A0092B-C50C-407E-A947-70E740481C1C}">
                <a14:useLocalDpi xmlns="" xmlns:a14="http://schemas.microsoft.com/office/drawing/2010/main" val="0"/>
              </a:ext>
            </a:extLst>
          </a:blip>
          <a:srcRect/>
          <a:stretch>
            <a:fillRect/>
          </a:stretch>
        </p:blipFill>
        <p:spPr bwMode="auto">
          <a:xfrm>
            <a:off x="9803732" y="4843604"/>
            <a:ext cx="1881904" cy="309170"/>
          </a:xfrm>
          <a:prstGeom prst="rect">
            <a:avLst/>
          </a:prstGeom>
          <a:noFill/>
          <a:extLst>
            <a:ext uri="{909E8E84-426E-40DD-AFC4-6F175D3DCCD1}">
              <a14:hiddenFill xmlns="" xmlns:a14="http://schemas.microsoft.com/office/drawing/2010/main">
                <a:solidFill>
                  <a:srgbClr val="FFFFFF"/>
                </a:solidFill>
              </a14:hiddenFill>
            </a:ext>
          </a:extLst>
        </p:spPr>
      </p:pic>
      <p:sp>
        <p:nvSpPr>
          <p:cNvPr id="16" name="Google Shape;87;p1">
            <a:extLst>
              <a:ext uri="{FF2B5EF4-FFF2-40B4-BE49-F238E27FC236}">
                <a16:creationId xmlns="" xmlns:a16="http://schemas.microsoft.com/office/drawing/2014/main" id="{9FFF2E58-2E28-BE29-B86E-1A0B409A2824}"/>
              </a:ext>
            </a:extLst>
          </p:cNvPr>
          <p:cNvSpPr txBox="1"/>
          <p:nvPr/>
        </p:nvSpPr>
        <p:spPr>
          <a:xfrm>
            <a:off x="2667000" y="6257876"/>
            <a:ext cx="7781925" cy="646290"/>
          </a:xfrm>
          <a:prstGeom prst="rect">
            <a:avLst/>
          </a:prstGeom>
          <a:noFill/>
          <a:ln>
            <a:noFill/>
          </a:ln>
        </p:spPr>
        <p:txBody>
          <a:bodyPr spcFirstLastPara="1" wrap="square" lIns="91425" tIns="45700" rIns="91425" bIns="45700" anchor="t" anchorCtr="0">
            <a:spAutoFit/>
          </a:bodyPr>
          <a:lstStyle/>
          <a:p>
            <a:pPr lvl="0" algn="just">
              <a:buSzPts val="1050"/>
            </a:pPr>
            <a:r>
              <a:rPr lang="lt-LT" sz="1200" i="1" dirty="0" smtClean="0">
                <a:solidFill>
                  <a:schemeClr val="tx1"/>
                </a:solidFill>
                <a:latin typeface="Calibri" panose="020F0502020204030204" pitchFamily="34" charset="0"/>
              </a:rPr>
              <a:t>Finansuoja Europos Sąjunga. Taiau išreikštos nuomonės ir požiūriai yra tik autoriaus (-ių) nuomonės ir požiūriai, kurie nebūtinai atspindi Europos Sąjungos ar Estijos nacionalinės agentūros nuomonę. Nei Europos Sąjunga, nei finansavimą skirianti institucija negali būti laikomos atsakingomis už juos.</a:t>
            </a:r>
            <a:endParaRPr lang="lt-LT" sz="1200" i="1" dirty="0">
              <a:solidFill>
                <a:schemeClr val="tx1"/>
              </a:solidFill>
              <a:latin typeface="Calibri" panose="020F0502020204030204" pitchFamily="34" charset="0"/>
            </a:endParaRPr>
          </a:p>
        </p:txBody>
      </p:sp>
      <p:pic>
        <p:nvPicPr>
          <p:cNvPr id="17" name="16 - Εικόνα" descr="LT_Co-fundedbytheEU_RGB_POS.png"/>
          <p:cNvPicPr>
            <a:picLocks noChangeAspect="1"/>
          </p:cNvPicPr>
          <p:nvPr/>
        </p:nvPicPr>
        <p:blipFill>
          <a:blip r:embed="rId12"/>
          <a:stretch>
            <a:fillRect/>
          </a:stretch>
        </p:blipFill>
        <p:spPr>
          <a:xfrm>
            <a:off x="0" y="6229350"/>
            <a:ext cx="2628900" cy="628650"/>
          </a:xfrm>
          <a:prstGeom prst="rect">
            <a:avLst/>
          </a:prstGeom>
        </p:spPr>
      </p:pic>
      <p:pic>
        <p:nvPicPr>
          <p:cNvPr id="18" name="17 - Εικόνα" descr="cc-brand-1.png"/>
          <p:cNvPicPr>
            <a:picLocks noChangeAspect="1"/>
          </p:cNvPicPr>
          <p:nvPr/>
        </p:nvPicPr>
        <p:blipFill>
          <a:blip r:embed="rId13"/>
          <a:stretch>
            <a:fillRect/>
          </a:stretch>
        </p:blipFill>
        <p:spPr>
          <a:xfrm>
            <a:off x="10553700" y="6008759"/>
            <a:ext cx="1638300" cy="849241"/>
          </a:xfrm>
          <a:prstGeom prst="rect">
            <a:avLst/>
          </a:prstGeom>
        </p:spPr>
      </p:pic>
    </p:spTree>
    <p:custDataLst>
      <p:tags r:id="rId1"/>
    </p:custDataLst>
    <p:extLst>
      <p:ext uri="{BB962C8B-B14F-4D97-AF65-F5344CB8AC3E}">
        <p14:creationId xmlns="" xmlns:p14="http://schemas.microsoft.com/office/powerpoint/2010/main" val="1229119951"/>
      </p:ext>
    </p:extLst>
  </p:cSld>
  <p:clrMapOvr>
    <a:masterClrMapping/>
  </p:clrMapOvr>
  <mc:AlternateContent xmlns:mc="http://schemas.openxmlformats.org/markup-compatibility/2006">
    <mc:Choice xmlns="" xmlns:p14="http://schemas.microsoft.com/office/powerpoint/2010/main" Requires="p14">
      <p:transition spd="slow" p14:dur="3400" advClick="0" advTm="2000">
        <p14:reveal/>
      </p:transition>
    </mc:Choice>
    <mc:Fallback>
      <p:transition spd="slow" advClick="0" advTm="2000">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SLIDE_INDENT_LEVEL" val="1"/>
  <p:tag name="ISPRING_CUSTOM_TIMING_USED" val="0"/>
  <p:tag name="GENSWF_SLIDE_UID" val="{566D9898-A9F0-4ABE-A76C-E164E5C73CE1}:274"/>
</p:tagLst>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511</TotalTime>
  <Words>1094</Words>
  <Application>Microsoft Office PowerPoint</Application>
  <PresentationFormat>Προσαρμογή</PresentationFormat>
  <Paragraphs>69</Paragraphs>
  <Slides>11</Slides>
  <Notes>11</Notes>
  <HiddenSlides>0</HiddenSlides>
  <MMClips>0</MMClips>
  <ScaleCrop>false</ScaleCrop>
  <HeadingPairs>
    <vt:vector size="6" baseType="variant">
      <vt:variant>
        <vt:lpstr>Γραμματοσειρές που χρησιμοποιούνται</vt:lpstr>
      </vt:variant>
      <vt:variant>
        <vt:i4>6</vt:i4>
      </vt:variant>
      <vt:variant>
        <vt:lpstr>Θέμα</vt:lpstr>
      </vt:variant>
      <vt:variant>
        <vt:i4>1</vt:i4>
      </vt:variant>
      <vt:variant>
        <vt:lpstr>Τίτλοι διαφανειών</vt:lpstr>
      </vt:variant>
      <vt:variant>
        <vt:i4>11</vt:i4>
      </vt:variant>
    </vt:vector>
  </HeadingPairs>
  <TitlesOfParts>
    <vt:vector size="18" baseType="lpstr">
      <vt:lpstr>Arial</vt:lpstr>
      <vt:lpstr>Candara</vt:lpstr>
      <vt:lpstr>Times New Roman</vt:lpstr>
      <vt:lpstr>Calibri</vt:lpstr>
      <vt:lpstr>Wingdings</vt:lpstr>
      <vt:lpstr>Noto Sans Symbols</vt:lpstr>
      <vt:lpstr>Office Theme</vt:lpstr>
      <vt:lpstr>Διαφάνεια 1</vt:lpstr>
      <vt:lpstr>Διαφάνεια 2</vt:lpstr>
      <vt:lpstr>Διαφάνεια 3</vt:lpstr>
      <vt:lpstr>Διαφάνεια 4</vt:lpstr>
      <vt:lpstr>Διαφάνεια 5</vt:lpstr>
      <vt:lpstr>Διαφάνεια 6</vt:lpstr>
      <vt:lpstr>Διαφάνεια 7</vt:lpstr>
      <vt:lpstr>Διαφάνεια 8</vt:lpstr>
      <vt:lpstr>Διαφάνεια 9</vt:lpstr>
      <vt:lpstr>Διαφάνεια 10</vt:lpstr>
      <vt:lpstr>Διαφάνεια 11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Maria Fernandez</dc:creator>
  <cp:lastModifiedBy>Νικολέττα</cp:lastModifiedBy>
  <cp:revision>58</cp:revision>
  <dcterms:created xsi:type="dcterms:W3CDTF">2024-06-10T15:48:53Z</dcterms:created>
  <dcterms:modified xsi:type="dcterms:W3CDTF">2026-04-27T08:34:57Z</dcterms:modified>
</cp:coreProperties>
</file>