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EexPFHQiv7Wtm4ZzSp5QHhiX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4C215-5627-4A61-B552-6BC396FD0DA4}" v="51" dt="2026-01-18T15:18:35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olė Butkevičienė" userId="71ab2797-8547-484b-bd93-0617b24d964c" providerId="ADAL" clId="{6F86FD42-C63E-43C3-AD3F-93F4AB532842}"/>
    <pc:docChg chg="undo custSel modSld">
      <pc:chgData name="Nijolė Butkevičienė" userId="71ab2797-8547-484b-bd93-0617b24d964c" providerId="ADAL" clId="{6F86FD42-C63E-43C3-AD3F-93F4AB532842}" dt="2026-01-18T15:18:51.419" v="124" actId="20577"/>
      <pc:docMkLst>
        <pc:docMk/>
      </pc:docMkLst>
      <pc:sldChg chg="modSp mod">
        <pc:chgData name="Nijolė Butkevičienė" userId="71ab2797-8547-484b-bd93-0617b24d964c" providerId="ADAL" clId="{6F86FD42-C63E-43C3-AD3F-93F4AB532842}" dt="2026-01-18T15:05:35.609" v="1" actId="20577"/>
        <pc:sldMkLst>
          <pc:docMk/>
          <pc:sldMk cId="0" sldId="256"/>
        </pc:sldMkLst>
        <pc:spChg chg="mod">
          <ac:chgData name="Nijolė Butkevičienė" userId="71ab2797-8547-484b-bd93-0617b24d964c" providerId="ADAL" clId="{6F86FD42-C63E-43C3-AD3F-93F4AB532842}" dt="2026-01-18T15:05:35.609" v="1" actId="20577"/>
          <ac:spMkLst>
            <pc:docMk/>
            <pc:sldMk cId="0" sldId="256"/>
            <ac:spMk id="85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05:56.176" v="6" actId="20577"/>
        <pc:sldMkLst>
          <pc:docMk/>
          <pc:sldMk cId="0" sldId="257"/>
        </pc:sldMkLst>
        <pc:spChg chg="mod">
          <ac:chgData name="Nijolė Butkevičienė" userId="71ab2797-8547-484b-bd93-0617b24d964c" providerId="ADAL" clId="{6F86FD42-C63E-43C3-AD3F-93F4AB532842}" dt="2026-01-18T15:05:56.176" v="6" actId="20577"/>
          <ac:spMkLst>
            <pc:docMk/>
            <pc:sldMk cId="0" sldId="257"/>
            <ac:spMk id="9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07:08.313" v="14"/>
        <pc:sldMkLst>
          <pc:docMk/>
          <pc:sldMk cId="0" sldId="258"/>
        </pc:sldMkLst>
        <pc:spChg chg="mod">
          <ac:chgData name="Nijolė Butkevičienė" userId="71ab2797-8547-484b-bd93-0617b24d964c" providerId="ADAL" clId="{6F86FD42-C63E-43C3-AD3F-93F4AB532842}" dt="2026-01-18T15:06:07.099" v="7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07:08.313" v="14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06:30.919" v="8"/>
          <ac:spMkLst>
            <pc:docMk/>
            <pc:sldMk cId="0" sldId="258"/>
            <ac:spMk id="10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08:11.570" v="20" actId="20577"/>
        <pc:sldMkLst>
          <pc:docMk/>
          <pc:sldMk cId="0" sldId="259"/>
        </pc:sldMkLst>
        <pc:spChg chg="mod">
          <ac:chgData name="Nijolė Butkevičienė" userId="71ab2797-8547-484b-bd93-0617b24d964c" providerId="ADAL" clId="{6F86FD42-C63E-43C3-AD3F-93F4AB532842}" dt="2026-01-18T15:07:37.645" v="15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08:11.570" v="20" actId="20577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07:45.695" v="16"/>
          <ac:spMkLst>
            <pc:docMk/>
            <pc:sldMk cId="0" sldId="259"/>
            <ac:spMk id="11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0:26.513" v="37" actId="1076"/>
        <pc:sldMkLst>
          <pc:docMk/>
          <pc:sldMk cId="0" sldId="260"/>
        </pc:sldMkLst>
        <pc:spChg chg="mod">
          <ac:chgData name="Nijolė Butkevičienė" userId="71ab2797-8547-484b-bd93-0617b24d964c" providerId="ADAL" clId="{6F86FD42-C63E-43C3-AD3F-93F4AB532842}" dt="2026-01-18T15:08:21.549" v="21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0:26.513" v="37" actId="1076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09:26.439" v="33" actId="20577"/>
          <ac:spMkLst>
            <pc:docMk/>
            <pc:sldMk cId="0" sldId="260"/>
            <ac:spMk id="12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0:58.875" v="41" actId="20577"/>
        <pc:sldMkLst>
          <pc:docMk/>
          <pc:sldMk cId="0" sldId="261"/>
        </pc:sldMkLst>
        <pc:spChg chg="mod">
          <ac:chgData name="Nijolė Butkevičienė" userId="71ab2797-8547-484b-bd93-0617b24d964c" providerId="ADAL" clId="{6F86FD42-C63E-43C3-AD3F-93F4AB532842}" dt="2026-01-18T15:10:37.719" v="38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0:58.875" v="41" actId="20577"/>
          <ac:spMkLst>
            <pc:docMk/>
            <pc:sldMk cId="0" sldId="261"/>
            <ac:spMk id="13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0:45.842" v="39"/>
          <ac:spMkLst>
            <pc:docMk/>
            <pc:sldMk cId="0" sldId="261"/>
            <ac:spMk id="138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1:34.188" v="46" actId="20577"/>
        <pc:sldMkLst>
          <pc:docMk/>
          <pc:sldMk cId="0" sldId="262"/>
        </pc:sldMkLst>
        <pc:spChg chg="mod">
          <ac:chgData name="Nijolė Butkevičienė" userId="71ab2797-8547-484b-bd93-0617b24d964c" providerId="ADAL" clId="{6F86FD42-C63E-43C3-AD3F-93F4AB532842}" dt="2026-01-18T15:11:09.829" v="42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1:34.188" v="46" actId="20577"/>
          <ac:spMkLst>
            <pc:docMk/>
            <pc:sldMk cId="0" sldId="262"/>
            <ac:spMk id="14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1:17.679" v="43"/>
          <ac:spMkLst>
            <pc:docMk/>
            <pc:sldMk cId="0" sldId="262"/>
            <ac:spMk id="148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2:37.591" v="53" actId="1076"/>
        <pc:sldMkLst>
          <pc:docMk/>
          <pc:sldMk cId="0" sldId="263"/>
        </pc:sldMkLst>
        <pc:spChg chg="mod">
          <ac:chgData name="Nijolė Butkevičienė" userId="71ab2797-8547-484b-bd93-0617b24d964c" providerId="ADAL" clId="{6F86FD42-C63E-43C3-AD3F-93F4AB532842}" dt="2026-01-18T15:11:54.231" v="47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2:20.807" v="51" actId="20577"/>
          <ac:spMkLst>
            <pc:docMk/>
            <pc:sldMk cId="0" sldId="263"/>
            <ac:spMk id="15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2:02.635" v="48"/>
          <ac:spMkLst>
            <pc:docMk/>
            <pc:sldMk cId="0" sldId="263"/>
            <ac:spMk id="158" creationId="{00000000-0000-0000-0000-000000000000}"/>
          </ac:spMkLst>
        </pc:spChg>
        <pc:picChg chg="mod">
          <ac:chgData name="Nijolė Butkevičienė" userId="71ab2797-8547-484b-bd93-0617b24d964c" providerId="ADAL" clId="{6F86FD42-C63E-43C3-AD3F-93F4AB532842}" dt="2026-01-18T15:12:37.591" v="53" actId="1076"/>
          <ac:picMkLst>
            <pc:docMk/>
            <pc:sldMk cId="0" sldId="263"/>
            <ac:picMk id="161" creationId="{00000000-0000-0000-0000-000000000000}"/>
          </ac:picMkLst>
        </pc:picChg>
      </pc:sldChg>
      <pc:sldChg chg="modSp mod">
        <pc:chgData name="Nijolė Butkevičienė" userId="71ab2797-8547-484b-bd93-0617b24d964c" providerId="ADAL" clId="{6F86FD42-C63E-43C3-AD3F-93F4AB532842}" dt="2026-01-18T15:14:15.121" v="76" actId="5793"/>
        <pc:sldMkLst>
          <pc:docMk/>
          <pc:sldMk cId="0" sldId="264"/>
        </pc:sldMkLst>
        <pc:spChg chg="mod">
          <ac:chgData name="Nijolė Butkevičienė" userId="71ab2797-8547-484b-bd93-0617b24d964c" providerId="ADAL" clId="{6F86FD42-C63E-43C3-AD3F-93F4AB532842}" dt="2026-01-18T15:12:52.126" v="54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4:15.121" v="76" actId="5793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3:01.030" v="55"/>
          <ac:spMkLst>
            <pc:docMk/>
            <pc:sldMk cId="0" sldId="264"/>
            <ac:spMk id="171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6:18.208" v="95" actId="113"/>
        <pc:sldMkLst>
          <pc:docMk/>
          <pc:sldMk cId="0" sldId="265"/>
        </pc:sldMkLst>
        <pc:spChg chg="mod">
          <ac:chgData name="Nijolė Butkevičienė" userId="71ab2797-8547-484b-bd93-0617b24d964c" providerId="ADAL" clId="{6F86FD42-C63E-43C3-AD3F-93F4AB532842}" dt="2026-01-18T15:14:26.434" v="77"/>
          <ac:spMkLst>
            <pc:docMk/>
            <pc:sldMk cId="0" sldId="265"/>
            <ac:spMk id="17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6:18.208" v="95" actId="113"/>
          <ac:spMkLst>
            <pc:docMk/>
            <pc:sldMk cId="0" sldId="265"/>
            <ac:spMk id="180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7:26.376" v="106" actId="113"/>
        <pc:sldMkLst>
          <pc:docMk/>
          <pc:sldMk cId="0" sldId="266"/>
        </pc:sldMkLst>
        <pc:spChg chg="mod">
          <ac:chgData name="Nijolė Butkevičienė" userId="71ab2797-8547-484b-bd93-0617b24d964c" providerId="ADAL" clId="{6F86FD42-C63E-43C3-AD3F-93F4AB532842}" dt="2026-01-18T15:16:28.827" v="96"/>
          <ac:spMkLst>
            <pc:docMk/>
            <pc:sldMk cId="0" sldId="266"/>
            <ac:spMk id="18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7:26.376" v="106" actId="113"/>
          <ac:spMkLst>
            <pc:docMk/>
            <pc:sldMk cId="0" sldId="266"/>
            <ac:spMk id="189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18:51.419" v="124" actId="20577"/>
        <pc:sldMkLst>
          <pc:docMk/>
          <pc:sldMk cId="0" sldId="267"/>
        </pc:sldMkLst>
        <pc:spChg chg="mod">
          <ac:chgData name="Nijolė Butkevičienė" userId="71ab2797-8547-484b-bd93-0617b24d964c" providerId="ADAL" clId="{6F86FD42-C63E-43C3-AD3F-93F4AB532842}" dt="2026-01-18T15:17:34.547" v="107"/>
          <ac:spMkLst>
            <pc:docMk/>
            <pc:sldMk cId="0" sldId="267"/>
            <ac:spMk id="19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18:51.419" v="124" actId="20577"/>
          <ac:spMkLst>
            <pc:docMk/>
            <pc:sldMk cId="0" sldId="267"/>
            <ac:spMk id="1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954067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MOKYMŲ PROGRAMA</a:t>
            </a:r>
          </a:p>
          <a:p>
            <a:pPr lvl="0" algn="ctr">
              <a:buSzPts val="2800"/>
            </a:pP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7 MOKYMŲ MODULIS: Skaitmeninės kompetencijos </a:t>
            </a:r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9 - Εικόνα" descr="L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-79131" y="2074783"/>
            <a:ext cx="121920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  <a:buSzPts val="2800"/>
            </a:pP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 PAMOKA: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Įvadas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į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skaitmenines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priemones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ir </a:t>
            </a:r>
          </a:p>
          <a:p>
            <a:pPr lvl="0" algn="ctr">
              <a:spcBef>
                <a:spcPts val="1200"/>
              </a:spcBef>
              <a:buSzPts val="2800"/>
            </a:pP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paveldo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dokumentavimui</a:t>
            </a:r>
            <a:endParaRPr lang="en-GB" sz="28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-457200" y="89588"/>
            <a:ext cx="12288714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200"/>
            </a:pPr>
            <a:r>
              <a:rPr lang="lt-LT" sz="32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 veikla: paveldo vietų tyrinėjimas naudojant „Google </a:t>
            </a:r>
            <a:r>
              <a:rPr lang="lt-LT" sz="32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32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84053" y="1006308"/>
            <a:ext cx="109110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Tikslas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Naudokite „Google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“, kad tyrinėtumėte ir dokumentuotumėte vietos paveldo objektą.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Išmokite pažymėti kultūrinių, istorinių ar ekologinių objektų reikšmę.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Reikalingos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medžiagos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Kompiuteriai arba planšetiniai kompiuteriai su „Google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(arba prieiga prie internetinės versijos).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Vietos paveldo objektai, kuriuos verta aplankyti 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lt-LT" sz="1600" dirty="0"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Procedūra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b="1" dirty="0">
                <a:latin typeface="Candara"/>
                <a:ea typeface="Candara"/>
                <a:cs typeface="Candara"/>
                <a:sym typeface="Candara"/>
              </a:rPr>
              <a:t> Atidarykite „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ir ieškokite vietos paveldo objekto arba naudokite mokytojo pasiūlytą objektą.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b="1" dirty="0">
                <a:latin typeface="Candara"/>
                <a:ea typeface="Candara"/>
                <a:cs typeface="Candara"/>
                <a:sym typeface="Candara"/>
              </a:rPr>
              <a:t>Padidinkite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vaizdą, kad galėtumėte išsamiai ištirti objektą naudodami turimus įrankius.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b="1" dirty="0">
                <a:latin typeface="Candara"/>
                <a:ea typeface="Candara"/>
                <a:cs typeface="Candara"/>
                <a:sym typeface="Candara"/>
              </a:rPr>
              <a:t>Pridėkite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prie objekto komentarus, aprašydami jo istorinę, kultūrinę ar ekologinę reikšmę. Galite įtraukti bet kokius įdomius faktus ar detales, kurias manote esant svarbias.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b="1" dirty="0">
                <a:latin typeface="Candara"/>
                <a:ea typeface="Candara"/>
                <a:cs typeface="Candara"/>
                <a:sym typeface="Candara"/>
              </a:rPr>
              <a:t>Pasidalykite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savo atradimais su grupe, aptarkite, ką sužinojote ir kaip skaitmeniniai įrankiai, tokie kaip „Google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“, gali padėti dokumentuoti ir išsaugoti paveldą.</a:t>
            </a:r>
            <a:endParaRPr sz="160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veikla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Refleksija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</p:txBody>
      </p:sp>
      <p:sp>
        <p:nvSpPr>
          <p:cNvPr id="189" name="Google Shape;189;p10"/>
          <p:cNvSpPr txBox="1"/>
          <p:nvPr/>
        </p:nvSpPr>
        <p:spPr>
          <a:xfrm>
            <a:off x="501637" y="1305342"/>
            <a:ext cx="10911016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Tikslas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Apsvarstykite, kaip skaitmeninės priemonės, pavyzdžiui, „Google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“, gali būti naudojamos siekiant įtraukti žmones ir išsaugoti paveldą.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Reikalingos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medžiagos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Diskusijos klausimai (pateikti dėstytojo).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Procedūra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/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Atspindys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  <a:endParaRPr lang="lt-LT" sz="1600" b="1" dirty="0"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endParaRPr lang="en-GB" sz="1600" dirty="0"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Parašykite trumpą apmąstymą apie tai, kaip galite naudoti skaitmenines priemones, pvz., „Google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“, savo darbe ar bendruomenės projektuose.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Diskusija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apmąstymai</a:t>
            </a:r>
            <a:endParaRPr lang="en-GB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84053" y="973651"/>
            <a:ext cx="10911016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Klausimai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grupinei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diskusijai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Kaip skaitmeniniai įrankiai gali padėti įtraukti bendruomenes į paveldo išsaugojimą?   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Kokios yra kliūtys naudoti skaitmeninius įrankius paveldo dokumentavimui, ypač socialiai remtinose bendruomenėse?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 Kaip skaitmeninis pasakojimas gali paveikti visuomenės supratimą apie vietinį paveldą?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Kaip GIS žemėlapių ar „Google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Earth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naudojimas gali sustiprinti bendruomenės ryšį su jos paveldo vietomis?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Kokie yra etiniai aspektai, kuriuos reikia atsižvelgti naudojant skaitmenines priemones kultūrinio ir gamtinio paveldo dokumentavimui?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Kaip skaitmeninės platformos gali padėti įtraukti jaunesniąsias kartas į paveldo išsaugojimo pastangas?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Išvad</a:t>
            </a:r>
            <a:r>
              <a:rPr lang="lt-LT" sz="1600" b="1" dirty="0" err="1">
                <a:latin typeface="Candara"/>
                <a:ea typeface="Candara"/>
                <a:cs typeface="Candara"/>
                <a:sym typeface="Candara"/>
              </a:rPr>
              <a:t>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Skaitmeniniai įrankiai siūlo novatoriškus būdus dokumentuoti, dalytis ir išsaugoti paveldą, tačiau juos taikant reikia atsižvelgti į vietos kontekstą ir bendruomenės poreikius.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Skaitmeninis pasakojimas ir žemėlapių kūrimas gali padėti sustiprinti ryšį tarp žmonių ir jų kultūrinio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paveldo.I</a:t>
            </a:r>
            <a:endParaRPr lang="lt-LT" sz="1600" dirty="0"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ššūkiai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išlieka, tačiau bendradarbiaujant ir pasitelkiant kūrybiškumą skaitmeniniai įrankiai gali atlikti svarbų vaidmenį užtikrinant tvarų paveldo išsaugojimą.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6162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andara" pitchFamily="34" charset="0"/>
              </a:rPr>
              <a:t>Ačiū už jūsų dėmesį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Partneriai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16 - Εικόνα" descr="L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490</Words>
  <Application>Microsoft Office PowerPoint</Application>
  <PresentationFormat>Προσαρμογή</PresentationFormat>
  <Paragraphs>55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2</cp:revision>
  <dcterms:created xsi:type="dcterms:W3CDTF">2024-06-10T15:48:53Z</dcterms:created>
  <dcterms:modified xsi:type="dcterms:W3CDTF">2026-04-27T08:33:49Z</dcterms:modified>
</cp:coreProperties>
</file>